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1"/>
  </p:notesMasterIdLst>
  <p:sldIdLst>
    <p:sldId id="256" r:id="rId2"/>
    <p:sldId id="258" r:id="rId3"/>
    <p:sldId id="259" r:id="rId4"/>
    <p:sldId id="277" r:id="rId5"/>
    <p:sldId id="279" r:id="rId6"/>
    <p:sldId id="263" r:id="rId7"/>
    <p:sldId id="261" r:id="rId8"/>
    <p:sldId id="262" r:id="rId9"/>
    <p:sldId id="280" r:id="rId10"/>
  </p:sldIdLst>
  <p:sldSz cx="9144000" cy="5143500" type="screen16x9"/>
  <p:notesSz cx="6858000" cy="9144000"/>
  <p:embeddedFontLst>
    <p:embeddedFont>
      <p:font typeface="Comfortaa" panose="020B0604020202020204" charset="0"/>
      <p:regular r:id="rId12"/>
      <p:bold r:id="rId13"/>
    </p:embeddedFont>
    <p:embeddedFont>
      <p:font typeface="Comfortaa Regular" panose="020B0604020202020204" charset="0"/>
      <p:regular r:id="rId14"/>
      <p:bold r:id="rId15"/>
    </p:embeddedFont>
    <p:embeddedFont>
      <p:font typeface="Permanent Marker" panose="020B060402020202020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3A9C28-8749-4373-93C2-9E63698B5AFC}">
  <a:tblStyle styleId="{9F3A9C28-8749-4373-93C2-9E63698B5AF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32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6018115d82_1_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6018115d82_1_7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018115d82_1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018115d82_1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g6039a3cf85_1_150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6" name="Google Shape;1446;g6039a3cf85_1_150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g6039a3cf85_1_150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6" name="Google Shape;1446;g6039a3cf85_1_150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613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6039a3cf85_1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6039a3cf85_1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61f1f213bd_3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61f1f213bd_3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g6039a3cf85_1_150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6" name="Google Shape;1446;g6039a3cf85_1_150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0258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311700" y="1447800"/>
            <a:ext cx="8520600" cy="145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311700" y="28874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IG_NUMBER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42" name="Google Shape;42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4"/>
          <p:cNvSpPr txBox="1">
            <a:spLocks noGrp="1"/>
          </p:cNvSpPr>
          <p:nvPr>
            <p:ph type="title" hasCustomPrompt="1"/>
          </p:nvPr>
        </p:nvSpPr>
        <p:spPr>
          <a:xfrm>
            <a:off x="1421338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3210379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4999421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6788463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311700" y="618575"/>
            <a:ext cx="8520600" cy="73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1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141450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2930475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4719500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6508575" y="36826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4719525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BIG_NUMBER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66" name="Google Shape;66;p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" name="Google Shape;78;p5"/>
          <p:cNvSpPr txBox="1">
            <a:spLocks noGrp="1"/>
          </p:cNvSpPr>
          <p:nvPr>
            <p:ph type="subTitle" idx="1"/>
          </p:nvPr>
        </p:nvSpPr>
        <p:spPr>
          <a:xfrm>
            <a:off x="939525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BIG_NUMBER_1_1_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3114000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_NUMBER_1_1_2_3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ctrTitle"/>
          </p:nvPr>
        </p:nvSpPr>
        <p:spPr>
          <a:xfrm>
            <a:off x="3108750" y="2205300"/>
            <a:ext cx="2926500" cy="7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9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16" name="Google Shape;116;p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8" name="Google Shape;128;p9"/>
          <p:cNvSpPr txBox="1">
            <a:spLocks noGrp="1"/>
          </p:cNvSpPr>
          <p:nvPr>
            <p:ph type="subTitle" idx="1"/>
          </p:nvPr>
        </p:nvSpPr>
        <p:spPr>
          <a:xfrm>
            <a:off x="1141438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subTitle" idx="2"/>
          </p:nvPr>
        </p:nvSpPr>
        <p:spPr>
          <a:xfrm>
            <a:off x="2930463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subTitle" idx="3"/>
          </p:nvPr>
        </p:nvSpPr>
        <p:spPr>
          <a:xfrm>
            <a:off x="6508563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subTitle" idx="4"/>
          </p:nvPr>
        </p:nvSpPr>
        <p:spPr>
          <a:xfrm>
            <a:off x="4719513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ctrTitle"/>
          </p:nvPr>
        </p:nvSpPr>
        <p:spPr>
          <a:xfrm>
            <a:off x="1141450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ctrTitle" idx="5"/>
          </p:nvPr>
        </p:nvSpPr>
        <p:spPr>
          <a:xfrm>
            <a:off x="2930475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ctrTitle" idx="6"/>
          </p:nvPr>
        </p:nvSpPr>
        <p:spPr>
          <a:xfrm>
            <a:off x="4719525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5" name="Google Shape;135;p9"/>
          <p:cNvSpPr txBox="1">
            <a:spLocks noGrp="1"/>
          </p:cNvSpPr>
          <p:nvPr>
            <p:ph type="ctrTitle" idx="7"/>
          </p:nvPr>
        </p:nvSpPr>
        <p:spPr>
          <a:xfrm>
            <a:off x="6508575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ctrTitle" idx="8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BIG_NUMBER_1_1_2_2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5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31" name="Google Shape;231;p1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1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1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1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1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1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1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3" name="Google Shape;243;p15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_1_1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61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3"/>
          <p:cNvSpPr txBox="1">
            <a:spLocks noGrp="1"/>
          </p:cNvSpPr>
          <p:nvPr>
            <p:ph type="ctrTitle"/>
          </p:nvPr>
        </p:nvSpPr>
        <p:spPr>
          <a:xfrm>
            <a:off x="311700" y="1042199"/>
            <a:ext cx="8520600" cy="18621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The impact </a:t>
            </a:r>
            <a:r>
              <a:rPr lang="lt-LT" sz="3600" dirty="0"/>
              <a:t/>
            </a:r>
            <a:br>
              <a:rPr lang="lt-LT" sz="3600" dirty="0"/>
            </a:br>
            <a:r>
              <a:rPr lang="en-US" sz="3600" dirty="0"/>
              <a:t>of the pandemic</a:t>
            </a:r>
            <a:r>
              <a:rPr lang="lt-LT" sz="3600" dirty="0"/>
              <a:t/>
            </a:r>
            <a:br>
              <a:rPr lang="lt-LT" sz="3600" dirty="0"/>
            </a:br>
            <a:r>
              <a:rPr lang="en-US" sz="3600" dirty="0"/>
              <a:t>on gender</a:t>
            </a:r>
            <a:r>
              <a:rPr lang="lt-LT" sz="3600" dirty="0"/>
              <a:t> </a:t>
            </a:r>
            <a:r>
              <a:rPr lang="en-US" sz="3600" dirty="0"/>
              <a:t>equality</a:t>
            </a:r>
            <a:endParaRPr dirty="0"/>
          </a:p>
        </p:txBody>
      </p:sp>
      <p:sp>
        <p:nvSpPr>
          <p:cNvPr id="329" name="Google Shape;329;p23"/>
          <p:cNvSpPr txBox="1">
            <a:spLocks noGrp="1"/>
          </p:cNvSpPr>
          <p:nvPr>
            <p:ph type="subTitle" idx="1"/>
          </p:nvPr>
        </p:nvSpPr>
        <p:spPr>
          <a:xfrm>
            <a:off x="311700" y="28874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>
                <a:latin typeface="Comfortaa Regular"/>
                <a:ea typeface="Comfortaa Regular"/>
                <a:cs typeface="Comfortaa Regular"/>
                <a:sym typeface="Comfortaa Regular"/>
              </a:rPr>
              <a:t>Presented by: Rasa, Adrija </a:t>
            </a:r>
            <a:r>
              <a:rPr lang="lt-LT">
                <a:latin typeface="Comfortaa Regular"/>
                <a:ea typeface="Comfortaa Regular"/>
                <a:cs typeface="Comfortaa Regular"/>
                <a:sym typeface="Comfortaa Regular"/>
              </a:rPr>
              <a:t>and Ema, </a:t>
            </a:r>
            <a:r>
              <a:rPr lang="lt-LT" dirty="0">
                <a:latin typeface="Comfortaa Regular"/>
                <a:ea typeface="Comfortaa Regular"/>
                <a:cs typeface="Comfortaa Regular"/>
                <a:sym typeface="Comfortaa Regular"/>
              </a:rPr>
              <a:t>II a.</a:t>
            </a:r>
            <a:endParaRPr dirty="0"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grpSp>
        <p:nvGrpSpPr>
          <p:cNvPr id="330" name="Google Shape;330;p23"/>
          <p:cNvGrpSpPr/>
          <p:nvPr/>
        </p:nvGrpSpPr>
        <p:grpSpPr>
          <a:xfrm>
            <a:off x="-75881" y="2283499"/>
            <a:ext cx="772313" cy="497910"/>
            <a:chOff x="-75881" y="2283499"/>
            <a:chExt cx="772313" cy="497910"/>
          </a:xfrm>
        </p:grpSpPr>
        <p:sp>
          <p:nvSpPr>
            <p:cNvPr id="331" name="Google Shape;331;p23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3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333;p23"/>
          <p:cNvGrpSpPr/>
          <p:nvPr/>
        </p:nvGrpSpPr>
        <p:grpSpPr>
          <a:xfrm>
            <a:off x="5350141" y="100301"/>
            <a:ext cx="420904" cy="498241"/>
            <a:chOff x="5350141" y="100301"/>
            <a:chExt cx="420904" cy="498241"/>
          </a:xfrm>
        </p:grpSpPr>
        <p:sp>
          <p:nvSpPr>
            <p:cNvPr id="334" name="Google Shape;334;p23"/>
            <p:cNvSpPr/>
            <p:nvPr/>
          </p:nvSpPr>
          <p:spPr>
            <a:xfrm>
              <a:off x="5379886" y="136118"/>
              <a:ext cx="286978" cy="165098"/>
            </a:xfrm>
            <a:custGeom>
              <a:avLst/>
              <a:gdLst/>
              <a:ahLst/>
              <a:cxnLst/>
              <a:rect l="l" t="t" r="r" b="b"/>
              <a:pathLst>
                <a:path w="8672" h="4989" extrusionOk="0">
                  <a:moveTo>
                    <a:pt x="6242" y="1710"/>
                  </a:moveTo>
                  <a:lnTo>
                    <a:pt x="6242" y="1710"/>
                  </a:lnTo>
                  <a:cubicBezTo>
                    <a:pt x="6071" y="1796"/>
                    <a:pt x="5899" y="1880"/>
                    <a:pt x="5726" y="1960"/>
                  </a:cubicBezTo>
                  <a:cubicBezTo>
                    <a:pt x="5898" y="1877"/>
                    <a:pt x="6069" y="1793"/>
                    <a:pt x="6242" y="1710"/>
                  </a:cubicBezTo>
                  <a:close/>
                  <a:moveTo>
                    <a:pt x="7348" y="1"/>
                  </a:moveTo>
                  <a:cubicBezTo>
                    <a:pt x="7282" y="1"/>
                    <a:pt x="7214" y="8"/>
                    <a:pt x="7146" y="24"/>
                  </a:cubicBezTo>
                  <a:cubicBezTo>
                    <a:pt x="6725" y="119"/>
                    <a:pt x="6287" y="534"/>
                    <a:pt x="5902" y="742"/>
                  </a:cubicBezTo>
                  <a:cubicBezTo>
                    <a:pt x="5381" y="1024"/>
                    <a:pt x="4844" y="1271"/>
                    <a:pt x="4305" y="1514"/>
                  </a:cubicBezTo>
                  <a:cubicBezTo>
                    <a:pt x="3069" y="2075"/>
                    <a:pt x="1824" y="2611"/>
                    <a:pt x="526" y="3012"/>
                  </a:cubicBezTo>
                  <a:cubicBezTo>
                    <a:pt x="1" y="3175"/>
                    <a:pt x="70" y="3862"/>
                    <a:pt x="453" y="4038"/>
                  </a:cubicBezTo>
                  <a:cubicBezTo>
                    <a:pt x="468" y="4146"/>
                    <a:pt x="514" y="4245"/>
                    <a:pt x="586" y="4326"/>
                  </a:cubicBezTo>
                  <a:cubicBezTo>
                    <a:pt x="1035" y="4810"/>
                    <a:pt x="1514" y="4989"/>
                    <a:pt x="2003" y="4989"/>
                  </a:cubicBezTo>
                  <a:cubicBezTo>
                    <a:pt x="2531" y="4989"/>
                    <a:pt x="3071" y="4782"/>
                    <a:pt x="3603" y="4527"/>
                  </a:cubicBezTo>
                  <a:cubicBezTo>
                    <a:pt x="3613" y="4527"/>
                    <a:pt x="3623" y="4527"/>
                    <a:pt x="3633" y="4527"/>
                  </a:cubicBezTo>
                  <a:cubicBezTo>
                    <a:pt x="3664" y="4527"/>
                    <a:pt x="3695" y="4525"/>
                    <a:pt x="3726" y="4521"/>
                  </a:cubicBezTo>
                  <a:cubicBezTo>
                    <a:pt x="4923" y="4348"/>
                    <a:pt x="7363" y="3737"/>
                    <a:pt x="8147" y="2453"/>
                  </a:cubicBezTo>
                  <a:cubicBezTo>
                    <a:pt x="8342" y="2254"/>
                    <a:pt x="8478" y="2024"/>
                    <a:pt x="8530" y="1758"/>
                  </a:cubicBezTo>
                  <a:cubicBezTo>
                    <a:pt x="8671" y="1013"/>
                    <a:pt x="8114" y="1"/>
                    <a:pt x="734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3"/>
            <p:cNvSpPr/>
            <p:nvPr/>
          </p:nvSpPr>
          <p:spPr>
            <a:xfrm>
              <a:off x="5350141" y="100301"/>
              <a:ext cx="420904" cy="498241"/>
            </a:xfrm>
            <a:custGeom>
              <a:avLst/>
              <a:gdLst/>
              <a:ahLst/>
              <a:cxnLst/>
              <a:rect l="l" t="t" r="r" b="b"/>
              <a:pathLst>
                <a:path w="12719" h="15056" extrusionOk="0">
                  <a:moveTo>
                    <a:pt x="8495" y="811"/>
                  </a:moveTo>
                  <a:cubicBezTo>
                    <a:pt x="8825" y="1461"/>
                    <a:pt x="9135" y="2114"/>
                    <a:pt x="9430" y="2769"/>
                  </a:cubicBezTo>
                  <a:cubicBezTo>
                    <a:pt x="7200" y="4197"/>
                    <a:pt x="5258" y="5404"/>
                    <a:pt x="2592" y="5932"/>
                  </a:cubicBezTo>
                  <a:cubicBezTo>
                    <a:pt x="2590" y="5932"/>
                    <a:pt x="2589" y="5935"/>
                    <a:pt x="2587" y="5935"/>
                  </a:cubicBezTo>
                  <a:cubicBezTo>
                    <a:pt x="2146" y="5298"/>
                    <a:pt x="1667" y="4690"/>
                    <a:pt x="1149" y="4116"/>
                  </a:cubicBezTo>
                  <a:cubicBezTo>
                    <a:pt x="1151" y="4115"/>
                    <a:pt x="1153" y="4115"/>
                    <a:pt x="1155" y="4115"/>
                  </a:cubicBezTo>
                  <a:cubicBezTo>
                    <a:pt x="1157" y="4115"/>
                    <a:pt x="1159" y="4115"/>
                    <a:pt x="1161" y="4114"/>
                  </a:cubicBezTo>
                  <a:cubicBezTo>
                    <a:pt x="3738" y="3350"/>
                    <a:pt x="6202" y="2207"/>
                    <a:pt x="8495" y="811"/>
                  </a:cubicBezTo>
                  <a:close/>
                  <a:moveTo>
                    <a:pt x="10656" y="8126"/>
                  </a:moveTo>
                  <a:cubicBezTo>
                    <a:pt x="10936" y="8126"/>
                    <a:pt x="11222" y="8168"/>
                    <a:pt x="11510" y="8225"/>
                  </a:cubicBezTo>
                  <a:cubicBezTo>
                    <a:pt x="11668" y="8724"/>
                    <a:pt x="11821" y="9227"/>
                    <a:pt x="11967" y="9738"/>
                  </a:cubicBezTo>
                  <a:cubicBezTo>
                    <a:pt x="11990" y="9822"/>
                    <a:pt x="12043" y="9894"/>
                    <a:pt x="12117" y="9942"/>
                  </a:cubicBezTo>
                  <a:cubicBezTo>
                    <a:pt x="11912" y="10848"/>
                    <a:pt x="10993" y="11516"/>
                    <a:pt x="10156" y="11516"/>
                  </a:cubicBezTo>
                  <a:cubicBezTo>
                    <a:pt x="9586" y="11516"/>
                    <a:pt x="9055" y="11207"/>
                    <a:pt x="8812" y="10453"/>
                  </a:cubicBezTo>
                  <a:cubicBezTo>
                    <a:pt x="8600" y="9802"/>
                    <a:pt x="8862" y="9034"/>
                    <a:pt x="9366" y="8589"/>
                  </a:cubicBezTo>
                  <a:cubicBezTo>
                    <a:pt x="9763" y="8239"/>
                    <a:pt x="10201" y="8126"/>
                    <a:pt x="10656" y="8126"/>
                  </a:cubicBezTo>
                  <a:close/>
                  <a:moveTo>
                    <a:pt x="3445" y="11407"/>
                  </a:moveTo>
                  <a:cubicBezTo>
                    <a:pt x="3785" y="11407"/>
                    <a:pt x="4095" y="11506"/>
                    <a:pt x="4303" y="11734"/>
                  </a:cubicBezTo>
                  <a:cubicBezTo>
                    <a:pt x="4351" y="11789"/>
                    <a:pt x="4423" y="11821"/>
                    <a:pt x="4496" y="11821"/>
                  </a:cubicBezTo>
                  <a:cubicBezTo>
                    <a:pt x="4508" y="11821"/>
                    <a:pt x="4520" y="11820"/>
                    <a:pt x="4532" y="11818"/>
                  </a:cubicBezTo>
                  <a:cubicBezTo>
                    <a:pt x="4667" y="12274"/>
                    <a:pt x="4793" y="12739"/>
                    <a:pt x="4900" y="13212"/>
                  </a:cubicBezTo>
                  <a:cubicBezTo>
                    <a:pt x="4925" y="13322"/>
                    <a:pt x="5003" y="13394"/>
                    <a:pt x="5096" y="13434"/>
                  </a:cubicBezTo>
                  <a:cubicBezTo>
                    <a:pt x="4733" y="14057"/>
                    <a:pt x="4063" y="14389"/>
                    <a:pt x="3367" y="14389"/>
                  </a:cubicBezTo>
                  <a:cubicBezTo>
                    <a:pt x="2798" y="14389"/>
                    <a:pt x="2210" y="14167"/>
                    <a:pt x="1756" y="13703"/>
                  </a:cubicBezTo>
                  <a:cubicBezTo>
                    <a:pt x="687" y="12614"/>
                    <a:pt x="2255" y="11407"/>
                    <a:pt x="3445" y="11407"/>
                  </a:cubicBezTo>
                  <a:close/>
                  <a:moveTo>
                    <a:pt x="8464" y="1"/>
                  </a:moveTo>
                  <a:cubicBezTo>
                    <a:pt x="8337" y="1"/>
                    <a:pt x="8214" y="110"/>
                    <a:pt x="8230" y="252"/>
                  </a:cubicBezTo>
                  <a:cubicBezTo>
                    <a:pt x="8211" y="256"/>
                    <a:pt x="8194" y="262"/>
                    <a:pt x="8178" y="270"/>
                  </a:cubicBezTo>
                  <a:cubicBezTo>
                    <a:pt x="5883" y="1618"/>
                    <a:pt x="3520" y="2697"/>
                    <a:pt x="1028" y="3630"/>
                  </a:cubicBezTo>
                  <a:cubicBezTo>
                    <a:pt x="941" y="3661"/>
                    <a:pt x="877" y="3737"/>
                    <a:pt x="863" y="3829"/>
                  </a:cubicBezTo>
                  <a:cubicBezTo>
                    <a:pt x="840" y="3821"/>
                    <a:pt x="816" y="3817"/>
                    <a:pt x="792" y="3817"/>
                  </a:cubicBezTo>
                  <a:cubicBezTo>
                    <a:pt x="623" y="3817"/>
                    <a:pt x="450" y="4006"/>
                    <a:pt x="575" y="4171"/>
                  </a:cubicBezTo>
                  <a:cubicBezTo>
                    <a:pt x="2148" y="6261"/>
                    <a:pt x="3388" y="8455"/>
                    <a:pt x="4228" y="10868"/>
                  </a:cubicBezTo>
                  <a:cubicBezTo>
                    <a:pt x="3994" y="10751"/>
                    <a:pt x="3725" y="10698"/>
                    <a:pt x="3443" y="10698"/>
                  </a:cubicBezTo>
                  <a:cubicBezTo>
                    <a:pt x="1923" y="10698"/>
                    <a:pt x="0" y="12248"/>
                    <a:pt x="889" y="13752"/>
                  </a:cubicBezTo>
                  <a:cubicBezTo>
                    <a:pt x="1404" y="14626"/>
                    <a:pt x="2407" y="15056"/>
                    <a:pt x="3367" y="15056"/>
                  </a:cubicBezTo>
                  <a:cubicBezTo>
                    <a:pt x="4595" y="15056"/>
                    <a:pt x="5752" y="14351"/>
                    <a:pt x="5722" y="12968"/>
                  </a:cubicBezTo>
                  <a:cubicBezTo>
                    <a:pt x="5722" y="12958"/>
                    <a:pt x="5729" y="12947"/>
                    <a:pt x="5727" y="12936"/>
                  </a:cubicBezTo>
                  <a:cubicBezTo>
                    <a:pt x="5726" y="12930"/>
                    <a:pt x="5722" y="12924"/>
                    <a:pt x="5721" y="12918"/>
                  </a:cubicBezTo>
                  <a:cubicBezTo>
                    <a:pt x="5718" y="12807"/>
                    <a:pt x="5707" y="12697"/>
                    <a:pt x="5689" y="12588"/>
                  </a:cubicBezTo>
                  <a:cubicBezTo>
                    <a:pt x="5676" y="12503"/>
                    <a:pt x="5618" y="12470"/>
                    <a:pt x="5556" y="12470"/>
                  </a:cubicBezTo>
                  <a:cubicBezTo>
                    <a:pt x="5553" y="12470"/>
                    <a:pt x="5551" y="12470"/>
                    <a:pt x="5548" y="12471"/>
                  </a:cubicBezTo>
                  <a:cubicBezTo>
                    <a:pt x="5502" y="12380"/>
                    <a:pt x="5456" y="12290"/>
                    <a:pt x="5418" y="12202"/>
                  </a:cubicBezTo>
                  <a:cubicBezTo>
                    <a:pt x="5412" y="12189"/>
                    <a:pt x="5404" y="12178"/>
                    <a:pt x="5393" y="12167"/>
                  </a:cubicBezTo>
                  <a:cubicBezTo>
                    <a:pt x="5341" y="11965"/>
                    <a:pt x="5292" y="11763"/>
                    <a:pt x="5231" y="11562"/>
                  </a:cubicBezTo>
                  <a:cubicBezTo>
                    <a:pt x="5121" y="11178"/>
                    <a:pt x="4998" y="10796"/>
                    <a:pt x="4863" y="10420"/>
                  </a:cubicBezTo>
                  <a:cubicBezTo>
                    <a:pt x="4585" y="9636"/>
                    <a:pt x="4260" y="8868"/>
                    <a:pt x="3889" y="8124"/>
                  </a:cubicBezTo>
                  <a:cubicBezTo>
                    <a:pt x="3584" y="7523"/>
                    <a:pt x="3247" y="6940"/>
                    <a:pt x="2878" y="6376"/>
                  </a:cubicBezTo>
                  <a:cubicBezTo>
                    <a:pt x="5263" y="6042"/>
                    <a:pt x="7959" y="5097"/>
                    <a:pt x="9695" y="3367"/>
                  </a:cubicBezTo>
                  <a:cubicBezTo>
                    <a:pt x="10284" y="4718"/>
                    <a:pt x="10801" y="6090"/>
                    <a:pt x="11268" y="7494"/>
                  </a:cubicBezTo>
                  <a:cubicBezTo>
                    <a:pt x="11083" y="7447"/>
                    <a:pt x="10896" y="7425"/>
                    <a:pt x="10710" y="7425"/>
                  </a:cubicBezTo>
                  <a:cubicBezTo>
                    <a:pt x="8966" y="7425"/>
                    <a:pt x="7318" y="9384"/>
                    <a:pt x="8361" y="11120"/>
                  </a:cubicBezTo>
                  <a:cubicBezTo>
                    <a:pt x="8771" y="11798"/>
                    <a:pt x="9512" y="12210"/>
                    <a:pt x="10274" y="12210"/>
                  </a:cubicBezTo>
                  <a:cubicBezTo>
                    <a:pt x="10537" y="12210"/>
                    <a:pt x="10802" y="12161"/>
                    <a:pt x="11057" y="12057"/>
                  </a:cubicBezTo>
                  <a:cubicBezTo>
                    <a:pt x="11947" y="11694"/>
                    <a:pt x="12719" y="10766"/>
                    <a:pt x="12642" y="9789"/>
                  </a:cubicBezTo>
                  <a:cubicBezTo>
                    <a:pt x="12682" y="9712"/>
                    <a:pt x="12693" y="9625"/>
                    <a:pt x="12674" y="9542"/>
                  </a:cubicBezTo>
                  <a:cubicBezTo>
                    <a:pt x="11948" y="6206"/>
                    <a:pt x="10541" y="2950"/>
                    <a:pt x="8654" y="109"/>
                  </a:cubicBezTo>
                  <a:cubicBezTo>
                    <a:pt x="8603" y="33"/>
                    <a:pt x="8533" y="1"/>
                    <a:pt x="8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23"/>
          <p:cNvGrpSpPr/>
          <p:nvPr/>
        </p:nvGrpSpPr>
        <p:grpSpPr>
          <a:xfrm>
            <a:off x="7281641" y="1136546"/>
            <a:ext cx="892968" cy="986057"/>
            <a:chOff x="7281641" y="1136546"/>
            <a:chExt cx="892968" cy="986057"/>
          </a:xfrm>
        </p:grpSpPr>
        <p:sp>
          <p:nvSpPr>
            <p:cNvPr id="337" name="Google Shape;337;p23"/>
            <p:cNvSpPr/>
            <p:nvPr/>
          </p:nvSpPr>
          <p:spPr>
            <a:xfrm>
              <a:off x="7310663" y="1269842"/>
              <a:ext cx="643583" cy="541095"/>
            </a:xfrm>
            <a:custGeom>
              <a:avLst/>
              <a:gdLst/>
              <a:ahLst/>
              <a:cxnLst/>
              <a:rect l="l" t="t" r="r" b="b"/>
              <a:pathLst>
                <a:path w="19448" h="16351" extrusionOk="0">
                  <a:moveTo>
                    <a:pt x="8254" y="0"/>
                  </a:moveTo>
                  <a:cubicBezTo>
                    <a:pt x="8167" y="0"/>
                    <a:pt x="8077" y="4"/>
                    <a:pt x="7985" y="12"/>
                  </a:cubicBezTo>
                  <a:cubicBezTo>
                    <a:pt x="5271" y="252"/>
                    <a:pt x="3154" y="1864"/>
                    <a:pt x="1601" y="4058"/>
                  </a:cubicBezTo>
                  <a:cubicBezTo>
                    <a:pt x="1" y="6318"/>
                    <a:pt x="157" y="9119"/>
                    <a:pt x="1347" y="11537"/>
                  </a:cubicBezTo>
                  <a:cubicBezTo>
                    <a:pt x="2874" y="14639"/>
                    <a:pt x="6023" y="16351"/>
                    <a:pt x="9233" y="16351"/>
                  </a:cubicBezTo>
                  <a:cubicBezTo>
                    <a:pt x="10273" y="16351"/>
                    <a:pt x="11320" y="16171"/>
                    <a:pt x="12319" y="15801"/>
                  </a:cubicBezTo>
                  <a:cubicBezTo>
                    <a:pt x="12398" y="15809"/>
                    <a:pt x="12476" y="15813"/>
                    <a:pt x="12555" y="15813"/>
                  </a:cubicBezTo>
                  <a:cubicBezTo>
                    <a:pt x="12803" y="15813"/>
                    <a:pt x="13050" y="15775"/>
                    <a:pt x="13287" y="15700"/>
                  </a:cubicBezTo>
                  <a:cubicBezTo>
                    <a:pt x="18796" y="13998"/>
                    <a:pt x="19447" y="6073"/>
                    <a:pt x="15450" y="2524"/>
                  </a:cubicBezTo>
                  <a:cubicBezTo>
                    <a:pt x="14033" y="1266"/>
                    <a:pt x="11742" y="96"/>
                    <a:pt x="9672" y="96"/>
                  </a:cubicBezTo>
                  <a:cubicBezTo>
                    <a:pt x="9470" y="96"/>
                    <a:pt x="9270" y="107"/>
                    <a:pt x="9074" y="130"/>
                  </a:cubicBezTo>
                  <a:cubicBezTo>
                    <a:pt x="8830" y="47"/>
                    <a:pt x="8557" y="0"/>
                    <a:pt x="8254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3"/>
            <p:cNvSpPr/>
            <p:nvPr/>
          </p:nvSpPr>
          <p:spPr>
            <a:xfrm>
              <a:off x="7305997" y="1358960"/>
              <a:ext cx="373581" cy="455948"/>
            </a:xfrm>
            <a:custGeom>
              <a:avLst/>
              <a:gdLst/>
              <a:ahLst/>
              <a:cxnLst/>
              <a:rect l="l" t="t" r="r" b="b"/>
              <a:pathLst>
                <a:path w="11289" h="13778" extrusionOk="0">
                  <a:moveTo>
                    <a:pt x="3561" y="0"/>
                  </a:moveTo>
                  <a:cubicBezTo>
                    <a:pt x="3365" y="0"/>
                    <a:pt x="3146" y="69"/>
                    <a:pt x="2900" y="221"/>
                  </a:cubicBezTo>
                  <a:cubicBezTo>
                    <a:pt x="2784" y="238"/>
                    <a:pt x="2678" y="293"/>
                    <a:pt x="2598" y="379"/>
                  </a:cubicBezTo>
                  <a:cubicBezTo>
                    <a:pt x="1699" y="1295"/>
                    <a:pt x="1" y="3850"/>
                    <a:pt x="450" y="5516"/>
                  </a:cubicBezTo>
                  <a:cubicBezTo>
                    <a:pt x="280" y="7058"/>
                    <a:pt x="722" y="8394"/>
                    <a:pt x="1852" y="9506"/>
                  </a:cubicBezTo>
                  <a:cubicBezTo>
                    <a:pt x="2012" y="10077"/>
                    <a:pt x="2258" y="10622"/>
                    <a:pt x="2603" y="11171"/>
                  </a:cubicBezTo>
                  <a:cubicBezTo>
                    <a:pt x="2692" y="11319"/>
                    <a:pt x="2846" y="11414"/>
                    <a:pt x="3020" y="11425"/>
                  </a:cubicBezTo>
                  <a:cubicBezTo>
                    <a:pt x="3252" y="11698"/>
                    <a:pt x="3536" y="11907"/>
                    <a:pt x="3882" y="12016"/>
                  </a:cubicBezTo>
                  <a:cubicBezTo>
                    <a:pt x="4029" y="12062"/>
                    <a:pt x="4181" y="12086"/>
                    <a:pt x="4334" y="12086"/>
                  </a:cubicBezTo>
                  <a:cubicBezTo>
                    <a:pt x="4348" y="12086"/>
                    <a:pt x="4362" y="12085"/>
                    <a:pt x="4377" y="12085"/>
                  </a:cubicBezTo>
                  <a:cubicBezTo>
                    <a:pt x="4395" y="12310"/>
                    <a:pt x="4545" y="12505"/>
                    <a:pt x="4759" y="12580"/>
                  </a:cubicBezTo>
                  <a:cubicBezTo>
                    <a:pt x="6675" y="13274"/>
                    <a:pt x="8611" y="13660"/>
                    <a:pt x="10644" y="13776"/>
                  </a:cubicBezTo>
                  <a:cubicBezTo>
                    <a:pt x="10656" y="13777"/>
                    <a:pt x="10668" y="13777"/>
                    <a:pt x="10680" y="13777"/>
                  </a:cubicBezTo>
                  <a:cubicBezTo>
                    <a:pt x="11168" y="13777"/>
                    <a:pt x="11288" y="13180"/>
                    <a:pt x="11027" y="12854"/>
                  </a:cubicBezTo>
                  <a:cubicBezTo>
                    <a:pt x="10095" y="11685"/>
                    <a:pt x="9031" y="10460"/>
                    <a:pt x="7463" y="10235"/>
                  </a:cubicBezTo>
                  <a:cubicBezTo>
                    <a:pt x="7344" y="10218"/>
                    <a:pt x="7232" y="10210"/>
                    <a:pt x="7124" y="10210"/>
                  </a:cubicBezTo>
                  <a:cubicBezTo>
                    <a:pt x="6694" y="10210"/>
                    <a:pt x="6323" y="10328"/>
                    <a:pt x="5879" y="10434"/>
                  </a:cubicBezTo>
                  <a:cubicBezTo>
                    <a:pt x="5468" y="10532"/>
                    <a:pt x="4823" y="10753"/>
                    <a:pt x="4304" y="10753"/>
                  </a:cubicBezTo>
                  <a:cubicBezTo>
                    <a:pt x="4134" y="10753"/>
                    <a:pt x="3977" y="10730"/>
                    <a:pt x="3847" y="10670"/>
                  </a:cubicBezTo>
                  <a:cubicBezTo>
                    <a:pt x="3759" y="10630"/>
                    <a:pt x="3681" y="10552"/>
                    <a:pt x="3612" y="10452"/>
                  </a:cubicBezTo>
                  <a:cubicBezTo>
                    <a:pt x="3592" y="9768"/>
                    <a:pt x="3465" y="9154"/>
                    <a:pt x="3225" y="8524"/>
                  </a:cubicBezTo>
                  <a:cubicBezTo>
                    <a:pt x="3674" y="7806"/>
                    <a:pt x="4303" y="6850"/>
                    <a:pt x="4242" y="6158"/>
                  </a:cubicBezTo>
                  <a:cubicBezTo>
                    <a:pt x="4778" y="5655"/>
                    <a:pt x="5138" y="4962"/>
                    <a:pt x="5147" y="4236"/>
                  </a:cubicBezTo>
                  <a:cubicBezTo>
                    <a:pt x="5159" y="3376"/>
                    <a:pt x="4942" y="0"/>
                    <a:pt x="356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3"/>
            <p:cNvSpPr/>
            <p:nvPr/>
          </p:nvSpPr>
          <p:spPr>
            <a:xfrm>
              <a:off x="7675144" y="1298997"/>
              <a:ext cx="242403" cy="384568"/>
            </a:xfrm>
            <a:custGeom>
              <a:avLst/>
              <a:gdLst/>
              <a:ahLst/>
              <a:cxnLst/>
              <a:rect l="l" t="t" r="r" b="b"/>
              <a:pathLst>
                <a:path w="7325" h="11621" extrusionOk="0">
                  <a:moveTo>
                    <a:pt x="1841" y="1"/>
                  </a:moveTo>
                  <a:cubicBezTo>
                    <a:pt x="1795" y="1"/>
                    <a:pt x="1747" y="7"/>
                    <a:pt x="1696" y="19"/>
                  </a:cubicBezTo>
                  <a:cubicBezTo>
                    <a:pt x="1071" y="179"/>
                    <a:pt x="693" y="402"/>
                    <a:pt x="256" y="874"/>
                  </a:cubicBezTo>
                  <a:cubicBezTo>
                    <a:pt x="0" y="1151"/>
                    <a:pt x="74" y="1698"/>
                    <a:pt x="495" y="1778"/>
                  </a:cubicBezTo>
                  <a:cubicBezTo>
                    <a:pt x="2285" y="2118"/>
                    <a:pt x="1227" y="3972"/>
                    <a:pt x="1100" y="5205"/>
                  </a:cubicBezTo>
                  <a:cubicBezTo>
                    <a:pt x="1005" y="6121"/>
                    <a:pt x="1642" y="6467"/>
                    <a:pt x="1690" y="7271"/>
                  </a:cubicBezTo>
                  <a:cubicBezTo>
                    <a:pt x="1705" y="7547"/>
                    <a:pt x="1935" y="7820"/>
                    <a:pt x="2218" y="7820"/>
                  </a:cubicBezTo>
                  <a:cubicBezTo>
                    <a:pt x="2269" y="7820"/>
                    <a:pt x="2321" y="7811"/>
                    <a:pt x="2374" y="7792"/>
                  </a:cubicBezTo>
                  <a:cubicBezTo>
                    <a:pt x="2797" y="7644"/>
                    <a:pt x="3054" y="7513"/>
                    <a:pt x="3315" y="7129"/>
                  </a:cubicBezTo>
                  <a:cubicBezTo>
                    <a:pt x="3420" y="6973"/>
                    <a:pt x="3615" y="6103"/>
                    <a:pt x="3658" y="6048"/>
                  </a:cubicBezTo>
                  <a:cubicBezTo>
                    <a:pt x="3824" y="5842"/>
                    <a:pt x="3935" y="5769"/>
                    <a:pt x="4032" y="5769"/>
                  </a:cubicBezTo>
                  <a:cubicBezTo>
                    <a:pt x="4183" y="5769"/>
                    <a:pt x="4298" y="5949"/>
                    <a:pt x="4529" y="6083"/>
                  </a:cubicBezTo>
                  <a:cubicBezTo>
                    <a:pt x="6601" y="7279"/>
                    <a:pt x="3595" y="8344"/>
                    <a:pt x="3725" y="9789"/>
                  </a:cubicBezTo>
                  <a:cubicBezTo>
                    <a:pt x="3791" y="10523"/>
                    <a:pt x="4534" y="11129"/>
                    <a:pt x="5269" y="11255"/>
                  </a:cubicBezTo>
                  <a:cubicBezTo>
                    <a:pt x="5337" y="11504"/>
                    <a:pt x="5566" y="11621"/>
                    <a:pt x="5794" y="11621"/>
                  </a:cubicBezTo>
                  <a:cubicBezTo>
                    <a:pt x="6080" y="11621"/>
                    <a:pt x="6365" y="11436"/>
                    <a:pt x="6327" y="11096"/>
                  </a:cubicBezTo>
                  <a:cubicBezTo>
                    <a:pt x="6324" y="11067"/>
                    <a:pt x="6318" y="11027"/>
                    <a:pt x="6310" y="10981"/>
                  </a:cubicBezTo>
                  <a:cubicBezTo>
                    <a:pt x="6701" y="10584"/>
                    <a:pt x="6758" y="9857"/>
                    <a:pt x="6762" y="9220"/>
                  </a:cubicBezTo>
                  <a:cubicBezTo>
                    <a:pt x="6886" y="9134"/>
                    <a:pt x="6978" y="8994"/>
                    <a:pt x="6997" y="8798"/>
                  </a:cubicBezTo>
                  <a:cubicBezTo>
                    <a:pt x="7324" y="5299"/>
                    <a:pt x="5473" y="1957"/>
                    <a:pt x="2334" y="376"/>
                  </a:cubicBezTo>
                  <a:cubicBezTo>
                    <a:pt x="2264" y="171"/>
                    <a:pt x="2088" y="1"/>
                    <a:pt x="1841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3"/>
            <p:cNvSpPr/>
            <p:nvPr/>
          </p:nvSpPr>
          <p:spPr>
            <a:xfrm>
              <a:off x="7281641" y="1136546"/>
              <a:ext cx="892968" cy="986057"/>
            </a:xfrm>
            <a:custGeom>
              <a:avLst/>
              <a:gdLst/>
              <a:ahLst/>
              <a:cxnLst/>
              <a:rect l="l" t="t" r="r" b="b"/>
              <a:pathLst>
                <a:path w="26984" h="29797" extrusionOk="0">
                  <a:moveTo>
                    <a:pt x="9510" y="2753"/>
                  </a:moveTo>
                  <a:cubicBezTo>
                    <a:pt x="9651" y="3103"/>
                    <a:pt x="9779" y="3490"/>
                    <a:pt x="9946" y="3841"/>
                  </a:cubicBezTo>
                  <a:cubicBezTo>
                    <a:pt x="9767" y="3833"/>
                    <a:pt x="9587" y="3826"/>
                    <a:pt x="9407" y="3826"/>
                  </a:cubicBezTo>
                  <a:cubicBezTo>
                    <a:pt x="9374" y="3826"/>
                    <a:pt x="9342" y="3827"/>
                    <a:pt x="9309" y="3827"/>
                  </a:cubicBezTo>
                  <a:cubicBezTo>
                    <a:pt x="9124" y="3481"/>
                    <a:pt x="8874" y="3153"/>
                    <a:pt x="8649" y="2839"/>
                  </a:cubicBezTo>
                  <a:cubicBezTo>
                    <a:pt x="8935" y="2799"/>
                    <a:pt x="9223" y="2772"/>
                    <a:pt x="9510" y="2753"/>
                  </a:cubicBezTo>
                  <a:close/>
                  <a:moveTo>
                    <a:pt x="8839" y="4397"/>
                  </a:moveTo>
                  <a:cubicBezTo>
                    <a:pt x="8936" y="4397"/>
                    <a:pt x="9033" y="4398"/>
                    <a:pt x="9130" y="4400"/>
                  </a:cubicBezTo>
                  <a:cubicBezTo>
                    <a:pt x="9167" y="4430"/>
                    <a:pt x="9210" y="4444"/>
                    <a:pt x="9254" y="4444"/>
                  </a:cubicBezTo>
                  <a:cubicBezTo>
                    <a:pt x="9296" y="4444"/>
                    <a:pt x="9338" y="4431"/>
                    <a:pt x="9375" y="4409"/>
                  </a:cubicBezTo>
                  <a:cubicBezTo>
                    <a:pt x="12895" y="4544"/>
                    <a:pt x="16298" y="6054"/>
                    <a:pt x="17998" y="9391"/>
                  </a:cubicBezTo>
                  <a:cubicBezTo>
                    <a:pt x="19284" y="11920"/>
                    <a:pt x="19013" y="14490"/>
                    <a:pt x="17727" y="16492"/>
                  </a:cubicBezTo>
                  <a:cubicBezTo>
                    <a:pt x="17514" y="16087"/>
                    <a:pt x="17203" y="15905"/>
                    <a:pt x="16783" y="15726"/>
                  </a:cubicBezTo>
                  <a:cubicBezTo>
                    <a:pt x="16103" y="15440"/>
                    <a:pt x="14958" y="15283"/>
                    <a:pt x="15956" y="13910"/>
                  </a:cubicBezTo>
                  <a:cubicBezTo>
                    <a:pt x="16171" y="13614"/>
                    <a:pt x="16613" y="13403"/>
                    <a:pt x="16901" y="13170"/>
                  </a:cubicBezTo>
                  <a:cubicBezTo>
                    <a:pt x="17374" y="12787"/>
                    <a:pt x="18358" y="11631"/>
                    <a:pt x="17404" y="11197"/>
                  </a:cubicBezTo>
                  <a:cubicBezTo>
                    <a:pt x="17400" y="11196"/>
                    <a:pt x="17399" y="11196"/>
                    <a:pt x="17396" y="11194"/>
                  </a:cubicBezTo>
                  <a:cubicBezTo>
                    <a:pt x="17400" y="11189"/>
                    <a:pt x="17408" y="11186"/>
                    <a:pt x="17413" y="11180"/>
                  </a:cubicBezTo>
                  <a:cubicBezTo>
                    <a:pt x="17536" y="11040"/>
                    <a:pt x="17422" y="10873"/>
                    <a:pt x="17279" y="10873"/>
                  </a:cubicBezTo>
                  <a:cubicBezTo>
                    <a:pt x="17237" y="10873"/>
                    <a:pt x="17194" y="10887"/>
                    <a:pt x="17152" y="10920"/>
                  </a:cubicBezTo>
                  <a:cubicBezTo>
                    <a:pt x="17076" y="10981"/>
                    <a:pt x="17014" y="11007"/>
                    <a:pt x="16962" y="11007"/>
                  </a:cubicBezTo>
                  <a:cubicBezTo>
                    <a:pt x="16743" y="11007"/>
                    <a:pt x="16715" y="10552"/>
                    <a:pt x="16642" y="10388"/>
                  </a:cubicBezTo>
                  <a:cubicBezTo>
                    <a:pt x="16595" y="10275"/>
                    <a:pt x="16512" y="10180"/>
                    <a:pt x="16408" y="10117"/>
                  </a:cubicBezTo>
                  <a:cubicBezTo>
                    <a:pt x="16319" y="10067"/>
                    <a:pt x="16219" y="10045"/>
                    <a:pt x="16119" y="10045"/>
                  </a:cubicBezTo>
                  <a:cubicBezTo>
                    <a:pt x="15956" y="10045"/>
                    <a:pt x="15790" y="10102"/>
                    <a:pt x="15658" y="10186"/>
                  </a:cubicBezTo>
                  <a:cubicBezTo>
                    <a:pt x="15380" y="10362"/>
                    <a:pt x="15265" y="10653"/>
                    <a:pt x="15250" y="10972"/>
                  </a:cubicBezTo>
                  <a:cubicBezTo>
                    <a:pt x="15227" y="11407"/>
                    <a:pt x="15566" y="12315"/>
                    <a:pt x="14985" y="12537"/>
                  </a:cubicBezTo>
                  <a:cubicBezTo>
                    <a:pt x="14941" y="12553"/>
                    <a:pt x="14906" y="12586"/>
                    <a:pt x="14889" y="12629"/>
                  </a:cubicBezTo>
                  <a:cubicBezTo>
                    <a:pt x="14765" y="12663"/>
                    <a:pt x="14650" y="12679"/>
                    <a:pt x="14544" y="12679"/>
                  </a:cubicBezTo>
                  <a:cubicBezTo>
                    <a:pt x="13417" y="12679"/>
                    <a:pt x="13203" y="10911"/>
                    <a:pt x="13129" y="10044"/>
                  </a:cubicBezTo>
                  <a:cubicBezTo>
                    <a:pt x="13043" y="9031"/>
                    <a:pt x="13167" y="8048"/>
                    <a:pt x="14183" y="7547"/>
                  </a:cubicBezTo>
                  <a:cubicBezTo>
                    <a:pt x="14274" y="7503"/>
                    <a:pt x="14281" y="7402"/>
                    <a:pt x="14242" y="7325"/>
                  </a:cubicBezTo>
                  <a:cubicBezTo>
                    <a:pt x="14288" y="7275"/>
                    <a:pt x="14305" y="7201"/>
                    <a:pt x="14259" y="7119"/>
                  </a:cubicBezTo>
                  <a:cubicBezTo>
                    <a:pt x="14031" y="6710"/>
                    <a:pt x="13572" y="6496"/>
                    <a:pt x="13114" y="6496"/>
                  </a:cubicBezTo>
                  <a:cubicBezTo>
                    <a:pt x="13009" y="6496"/>
                    <a:pt x="12903" y="6507"/>
                    <a:pt x="12801" y="6530"/>
                  </a:cubicBezTo>
                  <a:cubicBezTo>
                    <a:pt x="12655" y="6564"/>
                    <a:pt x="12470" y="6661"/>
                    <a:pt x="12311" y="6661"/>
                  </a:cubicBezTo>
                  <a:cubicBezTo>
                    <a:pt x="12249" y="6661"/>
                    <a:pt x="12191" y="6647"/>
                    <a:pt x="12141" y="6608"/>
                  </a:cubicBezTo>
                  <a:cubicBezTo>
                    <a:pt x="12006" y="6506"/>
                    <a:pt x="12006" y="6276"/>
                    <a:pt x="12054" y="6134"/>
                  </a:cubicBezTo>
                  <a:cubicBezTo>
                    <a:pt x="12178" y="5755"/>
                    <a:pt x="12653" y="5587"/>
                    <a:pt x="12965" y="5400"/>
                  </a:cubicBezTo>
                  <a:cubicBezTo>
                    <a:pt x="13127" y="5303"/>
                    <a:pt x="13041" y="5066"/>
                    <a:pt x="12871" y="5066"/>
                  </a:cubicBezTo>
                  <a:cubicBezTo>
                    <a:pt x="12857" y="5066"/>
                    <a:pt x="12842" y="5067"/>
                    <a:pt x="12827" y="5071"/>
                  </a:cubicBezTo>
                  <a:cubicBezTo>
                    <a:pt x="12097" y="5247"/>
                    <a:pt x="11230" y="5847"/>
                    <a:pt x="11588" y="6708"/>
                  </a:cubicBezTo>
                  <a:cubicBezTo>
                    <a:pt x="11712" y="7007"/>
                    <a:pt x="11970" y="7194"/>
                    <a:pt x="12284" y="7194"/>
                  </a:cubicBezTo>
                  <a:cubicBezTo>
                    <a:pt x="12315" y="7194"/>
                    <a:pt x="12346" y="7193"/>
                    <a:pt x="12378" y="7189"/>
                  </a:cubicBezTo>
                  <a:cubicBezTo>
                    <a:pt x="12653" y="7157"/>
                    <a:pt x="12882" y="6990"/>
                    <a:pt x="13164" y="6990"/>
                  </a:cubicBezTo>
                  <a:cubicBezTo>
                    <a:pt x="13447" y="6991"/>
                    <a:pt x="13683" y="7126"/>
                    <a:pt x="13899" y="7296"/>
                  </a:cubicBezTo>
                  <a:cubicBezTo>
                    <a:pt x="11809" y="8190"/>
                    <a:pt x="12412" y="13071"/>
                    <a:pt x="14510" y="13071"/>
                  </a:cubicBezTo>
                  <a:cubicBezTo>
                    <a:pt x="14688" y="13071"/>
                    <a:pt x="14878" y="13036"/>
                    <a:pt x="15077" y="12960"/>
                  </a:cubicBezTo>
                  <a:cubicBezTo>
                    <a:pt x="15151" y="12934"/>
                    <a:pt x="15200" y="12863"/>
                    <a:pt x="15200" y="12785"/>
                  </a:cubicBezTo>
                  <a:cubicBezTo>
                    <a:pt x="15448" y="12675"/>
                    <a:pt x="15612" y="12459"/>
                    <a:pt x="15690" y="12183"/>
                  </a:cubicBezTo>
                  <a:cubicBezTo>
                    <a:pt x="15811" y="11753"/>
                    <a:pt x="15468" y="10791"/>
                    <a:pt x="15938" y="10565"/>
                  </a:cubicBezTo>
                  <a:cubicBezTo>
                    <a:pt x="15995" y="10537"/>
                    <a:pt x="16042" y="10525"/>
                    <a:pt x="16081" y="10525"/>
                  </a:cubicBezTo>
                  <a:cubicBezTo>
                    <a:pt x="16276" y="10525"/>
                    <a:pt x="16260" y="10831"/>
                    <a:pt x="16333" y="11001"/>
                  </a:cubicBezTo>
                  <a:cubicBezTo>
                    <a:pt x="16391" y="11142"/>
                    <a:pt x="16498" y="11257"/>
                    <a:pt x="16636" y="11324"/>
                  </a:cubicBezTo>
                  <a:cubicBezTo>
                    <a:pt x="16726" y="11368"/>
                    <a:pt x="16824" y="11390"/>
                    <a:pt x="16922" y="11390"/>
                  </a:cubicBezTo>
                  <a:cubicBezTo>
                    <a:pt x="17004" y="11390"/>
                    <a:pt x="17087" y="11374"/>
                    <a:pt x="17166" y="11343"/>
                  </a:cubicBezTo>
                  <a:cubicBezTo>
                    <a:pt x="17166" y="11396"/>
                    <a:pt x="17195" y="11445"/>
                    <a:pt x="17241" y="11473"/>
                  </a:cubicBezTo>
                  <a:cubicBezTo>
                    <a:pt x="18044" y="11994"/>
                    <a:pt x="15910" y="13308"/>
                    <a:pt x="15639" y="13596"/>
                  </a:cubicBezTo>
                  <a:cubicBezTo>
                    <a:pt x="15321" y="13934"/>
                    <a:pt x="15022" y="14380"/>
                    <a:pt x="15082" y="14870"/>
                  </a:cubicBezTo>
                  <a:cubicBezTo>
                    <a:pt x="15235" y="16117"/>
                    <a:pt x="16871" y="15787"/>
                    <a:pt x="17359" y="16723"/>
                  </a:cubicBezTo>
                  <a:cubicBezTo>
                    <a:pt x="17385" y="16778"/>
                    <a:pt x="17436" y="16817"/>
                    <a:pt x="17497" y="16827"/>
                  </a:cubicBezTo>
                  <a:cubicBezTo>
                    <a:pt x="16399" y="18348"/>
                    <a:pt x="14691" y="19498"/>
                    <a:pt x="12633" y="19976"/>
                  </a:cubicBezTo>
                  <a:cubicBezTo>
                    <a:pt x="12619" y="19967"/>
                    <a:pt x="12604" y="19959"/>
                    <a:pt x="12587" y="19953"/>
                  </a:cubicBezTo>
                  <a:cubicBezTo>
                    <a:pt x="11973" y="19794"/>
                    <a:pt x="11807" y="18867"/>
                    <a:pt x="11368" y="18461"/>
                  </a:cubicBezTo>
                  <a:cubicBezTo>
                    <a:pt x="10900" y="18033"/>
                    <a:pt x="10272" y="17766"/>
                    <a:pt x="9776" y="17360"/>
                  </a:cubicBezTo>
                  <a:cubicBezTo>
                    <a:pt x="9231" y="16912"/>
                    <a:pt x="8656" y="16482"/>
                    <a:pt x="8004" y="16482"/>
                  </a:cubicBezTo>
                  <a:cubicBezTo>
                    <a:pt x="7970" y="16482"/>
                    <a:pt x="7935" y="16483"/>
                    <a:pt x="7900" y="16486"/>
                  </a:cubicBezTo>
                  <a:cubicBezTo>
                    <a:pt x="7885" y="16394"/>
                    <a:pt x="7803" y="16307"/>
                    <a:pt x="7698" y="16307"/>
                  </a:cubicBezTo>
                  <a:cubicBezTo>
                    <a:pt x="7685" y="16307"/>
                    <a:pt x="7672" y="16308"/>
                    <a:pt x="7658" y="16311"/>
                  </a:cubicBezTo>
                  <a:cubicBezTo>
                    <a:pt x="7195" y="16408"/>
                    <a:pt x="6773" y="16634"/>
                    <a:pt x="6399" y="16919"/>
                  </a:cubicBezTo>
                  <a:cubicBezTo>
                    <a:pt x="6103" y="17142"/>
                    <a:pt x="5741" y="17589"/>
                    <a:pt x="5415" y="17589"/>
                  </a:cubicBezTo>
                  <a:cubicBezTo>
                    <a:pt x="5251" y="17589"/>
                    <a:pt x="5096" y="17476"/>
                    <a:pt x="4962" y="17164"/>
                  </a:cubicBezTo>
                  <a:cubicBezTo>
                    <a:pt x="4753" y="16668"/>
                    <a:pt x="4766" y="15996"/>
                    <a:pt x="4244" y="15766"/>
                  </a:cubicBezTo>
                  <a:cubicBezTo>
                    <a:pt x="4312" y="14671"/>
                    <a:pt x="4733" y="13905"/>
                    <a:pt x="5486" y="13105"/>
                  </a:cubicBezTo>
                  <a:cubicBezTo>
                    <a:pt x="5831" y="12741"/>
                    <a:pt x="6249" y="12352"/>
                    <a:pt x="6384" y="11842"/>
                  </a:cubicBezTo>
                  <a:cubicBezTo>
                    <a:pt x="6526" y="11301"/>
                    <a:pt x="6333" y="10738"/>
                    <a:pt x="5875" y="10479"/>
                  </a:cubicBezTo>
                  <a:cubicBezTo>
                    <a:pt x="5874" y="10465"/>
                    <a:pt x="5872" y="10453"/>
                    <a:pt x="5869" y="10441"/>
                  </a:cubicBezTo>
                  <a:cubicBezTo>
                    <a:pt x="5670" y="9878"/>
                    <a:pt x="6175" y="9247"/>
                    <a:pt x="6137" y="8647"/>
                  </a:cubicBezTo>
                  <a:cubicBezTo>
                    <a:pt x="6107" y="8181"/>
                    <a:pt x="5921" y="7740"/>
                    <a:pt x="5613" y="7390"/>
                  </a:cubicBezTo>
                  <a:cubicBezTo>
                    <a:pt x="5245" y="6977"/>
                    <a:pt x="4656" y="6728"/>
                    <a:pt x="4085" y="6728"/>
                  </a:cubicBezTo>
                  <a:cubicBezTo>
                    <a:pt x="3980" y="6728"/>
                    <a:pt x="3875" y="6737"/>
                    <a:pt x="3772" y="6754"/>
                  </a:cubicBezTo>
                  <a:cubicBezTo>
                    <a:pt x="4773" y="5830"/>
                    <a:pt x="6031" y="5135"/>
                    <a:pt x="7437" y="4755"/>
                  </a:cubicBezTo>
                  <a:cubicBezTo>
                    <a:pt x="7583" y="4717"/>
                    <a:pt x="7647" y="4579"/>
                    <a:pt x="7641" y="4449"/>
                  </a:cubicBezTo>
                  <a:cubicBezTo>
                    <a:pt x="8039" y="4414"/>
                    <a:pt x="8439" y="4397"/>
                    <a:pt x="8839" y="4397"/>
                  </a:cubicBezTo>
                  <a:close/>
                  <a:moveTo>
                    <a:pt x="4033" y="7188"/>
                  </a:moveTo>
                  <a:cubicBezTo>
                    <a:pt x="4800" y="7188"/>
                    <a:pt x="5484" y="7556"/>
                    <a:pt x="5618" y="8498"/>
                  </a:cubicBezTo>
                  <a:cubicBezTo>
                    <a:pt x="5711" y="9152"/>
                    <a:pt x="5077" y="9880"/>
                    <a:pt x="5361" y="10479"/>
                  </a:cubicBezTo>
                  <a:cubicBezTo>
                    <a:pt x="5330" y="10574"/>
                    <a:pt x="5382" y="10675"/>
                    <a:pt x="5477" y="10704"/>
                  </a:cubicBezTo>
                  <a:cubicBezTo>
                    <a:pt x="6914" y="11206"/>
                    <a:pt x="4691" y="13109"/>
                    <a:pt x="4290" y="13750"/>
                  </a:cubicBezTo>
                  <a:cubicBezTo>
                    <a:pt x="3889" y="14397"/>
                    <a:pt x="3677" y="15092"/>
                    <a:pt x="3821" y="15836"/>
                  </a:cubicBezTo>
                  <a:cubicBezTo>
                    <a:pt x="3817" y="15865"/>
                    <a:pt x="3823" y="15896"/>
                    <a:pt x="3837" y="15922"/>
                  </a:cubicBezTo>
                  <a:cubicBezTo>
                    <a:pt x="3838" y="15930"/>
                    <a:pt x="3838" y="15936"/>
                    <a:pt x="3840" y="15944"/>
                  </a:cubicBezTo>
                  <a:cubicBezTo>
                    <a:pt x="3863" y="16041"/>
                    <a:pt x="3939" y="16084"/>
                    <a:pt x="4019" y="16084"/>
                  </a:cubicBezTo>
                  <a:cubicBezTo>
                    <a:pt x="4040" y="16084"/>
                    <a:pt x="4061" y="16081"/>
                    <a:pt x="4082" y="16075"/>
                  </a:cubicBezTo>
                  <a:cubicBezTo>
                    <a:pt x="4740" y="16522"/>
                    <a:pt x="4259" y="17984"/>
                    <a:pt x="5313" y="18121"/>
                  </a:cubicBezTo>
                  <a:cubicBezTo>
                    <a:pt x="5346" y="18126"/>
                    <a:pt x="5378" y="18128"/>
                    <a:pt x="5410" y="18128"/>
                  </a:cubicBezTo>
                  <a:cubicBezTo>
                    <a:pt x="5724" y="18128"/>
                    <a:pt x="5971" y="17924"/>
                    <a:pt x="6203" y="17723"/>
                  </a:cubicBezTo>
                  <a:cubicBezTo>
                    <a:pt x="6542" y="17429"/>
                    <a:pt x="6909" y="17167"/>
                    <a:pt x="7298" y="16944"/>
                  </a:cubicBezTo>
                  <a:cubicBezTo>
                    <a:pt x="7325" y="16965"/>
                    <a:pt x="7358" y="16976"/>
                    <a:pt x="7392" y="16976"/>
                  </a:cubicBezTo>
                  <a:cubicBezTo>
                    <a:pt x="7408" y="16976"/>
                    <a:pt x="7425" y="16974"/>
                    <a:pt x="7441" y="16968"/>
                  </a:cubicBezTo>
                  <a:cubicBezTo>
                    <a:pt x="7605" y="16909"/>
                    <a:pt x="7761" y="16883"/>
                    <a:pt x="7909" y="16883"/>
                  </a:cubicBezTo>
                  <a:cubicBezTo>
                    <a:pt x="8609" y="16883"/>
                    <a:pt x="9139" y="17472"/>
                    <a:pt x="9674" y="17933"/>
                  </a:cubicBezTo>
                  <a:cubicBezTo>
                    <a:pt x="10032" y="18241"/>
                    <a:pt x="10453" y="18434"/>
                    <a:pt x="10825" y="18716"/>
                  </a:cubicBezTo>
                  <a:cubicBezTo>
                    <a:pt x="11309" y="19082"/>
                    <a:pt x="11496" y="19714"/>
                    <a:pt x="11899" y="20111"/>
                  </a:cubicBezTo>
                  <a:cubicBezTo>
                    <a:pt x="11383" y="20191"/>
                    <a:pt x="10867" y="20230"/>
                    <a:pt x="10356" y="20230"/>
                  </a:cubicBezTo>
                  <a:cubicBezTo>
                    <a:pt x="6531" y="20230"/>
                    <a:pt x="2961" y="18037"/>
                    <a:pt x="1754" y="14162"/>
                  </a:cubicBezTo>
                  <a:cubicBezTo>
                    <a:pt x="937" y="11540"/>
                    <a:pt x="1640" y="9094"/>
                    <a:pt x="3227" y="7311"/>
                  </a:cubicBezTo>
                  <a:cubicBezTo>
                    <a:pt x="3493" y="7232"/>
                    <a:pt x="3768" y="7188"/>
                    <a:pt x="4033" y="7188"/>
                  </a:cubicBezTo>
                  <a:close/>
                  <a:moveTo>
                    <a:pt x="10260" y="2735"/>
                  </a:moveTo>
                  <a:cubicBezTo>
                    <a:pt x="14668" y="2735"/>
                    <a:pt x="18761" y="5251"/>
                    <a:pt x="20136" y="9744"/>
                  </a:cubicBezTo>
                  <a:cubicBezTo>
                    <a:pt x="20888" y="12200"/>
                    <a:pt x="20704" y="15003"/>
                    <a:pt x="19494" y="17285"/>
                  </a:cubicBezTo>
                  <a:cubicBezTo>
                    <a:pt x="18632" y="18907"/>
                    <a:pt x="17341" y="19903"/>
                    <a:pt x="15854" y="20638"/>
                  </a:cubicBezTo>
                  <a:cubicBezTo>
                    <a:pt x="15757" y="20442"/>
                    <a:pt x="15618" y="20269"/>
                    <a:pt x="15497" y="20088"/>
                  </a:cubicBezTo>
                  <a:cubicBezTo>
                    <a:pt x="15416" y="19965"/>
                    <a:pt x="15334" y="19841"/>
                    <a:pt x="15255" y="19717"/>
                  </a:cubicBezTo>
                  <a:cubicBezTo>
                    <a:pt x="18767" y="17774"/>
                    <a:pt x="20657" y="13775"/>
                    <a:pt x="18882" y="9626"/>
                  </a:cubicBezTo>
                  <a:cubicBezTo>
                    <a:pt x="17417" y="6201"/>
                    <a:pt x="14063" y="4222"/>
                    <a:pt x="10513" y="3884"/>
                  </a:cubicBezTo>
                  <a:cubicBezTo>
                    <a:pt x="10364" y="3490"/>
                    <a:pt x="10135" y="3109"/>
                    <a:pt x="9926" y="2740"/>
                  </a:cubicBezTo>
                  <a:cubicBezTo>
                    <a:pt x="10038" y="2737"/>
                    <a:pt x="10149" y="2735"/>
                    <a:pt x="10260" y="2735"/>
                  </a:cubicBezTo>
                  <a:close/>
                  <a:moveTo>
                    <a:pt x="14895" y="19906"/>
                  </a:moveTo>
                  <a:cubicBezTo>
                    <a:pt x="14967" y="20042"/>
                    <a:pt x="15037" y="20178"/>
                    <a:pt x="15108" y="20316"/>
                  </a:cubicBezTo>
                  <a:cubicBezTo>
                    <a:pt x="15198" y="20495"/>
                    <a:pt x="15279" y="20685"/>
                    <a:pt x="15389" y="20855"/>
                  </a:cubicBezTo>
                  <a:cubicBezTo>
                    <a:pt x="15048" y="21008"/>
                    <a:pt x="14700" y="21151"/>
                    <a:pt x="14345" y="21286"/>
                  </a:cubicBezTo>
                  <a:cubicBezTo>
                    <a:pt x="14189" y="20973"/>
                    <a:pt x="13994" y="20667"/>
                    <a:pt x="13800" y="20371"/>
                  </a:cubicBezTo>
                  <a:cubicBezTo>
                    <a:pt x="14173" y="20240"/>
                    <a:pt x="14539" y="20083"/>
                    <a:pt x="14895" y="19906"/>
                  </a:cubicBezTo>
                  <a:close/>
                  <a:moveTo>
                    <a:pt x="10265" y="688"/>
                  </a:moveTo>
                  <a:cubicBezTo>
                    <a:pt x="15862" y="688"/>
                    <a:pt x="21016" y="3945"/>
                    <a:pt x="22415" y="9810"/>
                  </a:cubicBezTo>
                  <a:cubicBezTo>
                    <a:pt x="23959" y="16282"/>
                    <a:pt x="19658" y="22395"/>
                    <a:pt x="13227" y="23588"/>
                  </a:cubicBezTo>
                  <a:cubicBezTo>
                    <a:pt x="13213" y="23592"/>
                    <a:pt x="13199" y="23597"/>
                    <a:pt x="13187" y="23605"/>
                  </a:cubicBezTo>
                  <a:cubicBezTo>
                    <a:pt x="13057" y="23438"/>
                    <a:pt x="12939" y="23271"/>
                    <a:pt x="12859" y="23068"/>
                  </a:cubicBezTo>
                  <a:cubicBezTo>
                    <a:pt x="12797" y="22905"/>
                    <a:pt x="12766" y="22736"/>
                    <a:pt x="12734" y="22568"/>
                  </a:cubicBezTo>
                  <a:lnTo>
                    <a:pt x="12734" y="22568"/>
                  </a:lnTo>
                  <a:cubicBezTo>
                    <a:pt x="12742" y="22568"/>
                    <a:pt x="12750" y="22569"/>
                    <a:pt x="12758" y="22569"/>
                  </a:cubicBezTo>
                  <a:cubicBezTo>
                    <a:pt x="12790" y="22569"/>
                    <a:pt x="12823" y="22564"/>
                    <a:pt x="12853" y="22555"/>
                  </a:cubicBezTo>
                  <a:cubicBezTo>
                    <a:pt x="15791" y="21670"/>
                    <a:pt x="18629" y="20515"/>
                    <a:pt x="20134" y="17660"/>
                  </a:cubicBezTo>
                  <a:cubicBezTo>
                    <a:pt x="21436" y="15193"/>
                    <a:pt x="21651" y="12210"/>
                    <a:pt x="20853" y="9548"/>
                  </a:cubicBezTo>
                  <a:cubicBezTo>
                    <a:pt x="19503" y="5053"/>
                    <a:pt x="15189" y="2046"/>
                    <a:pt x="10652" y="2046"/>
                  </a:cubicBezTo>
                  <a:cubicBezTo>
                    <a:pt x="9684" y="2046"/>
                    <a:pt x="8706" y="2183"/>
                    <a:pt x="7744" y="2472"/>
                  </a:cubicBezTo>
                  <a:cubicBezTo>
                    <a:pt x="7736" y="2452"/>
                    <a:pt x="7727" y="2433"/>
                    <a:pt x="7713" y="2418"/>
                  </a:cubicBezTo>
                  <a:cubicBezTo>
                    <a:pt x="7497" y="2162"/>
                    <a:pt x="7365" y="1856"/>
                    <a:pt x="7350" y="1521"/>
                  </a:cubicBezTo>
                  <a:cubicBezTo>
                    <a:pt x="7339" y="1305"/>
                    <a:pt x="7398" y="1127"/>
                    <a:pt x="7462" y="943"/>
                  </a:cubicBezTo>
                  <a:cubicBezTo>
                    <a:pt x="7476" y="945"/>
                    <a:pt x="7490" y="947"/>
                    <a:pt x="7504" y="947"/>
                  </a:cubicBezTo>
                  <a:cubicBezTo>
                    <a:pt x="7518" y="947"/>
                    <a:pt x="7532" y="945"/>
                    <a:pt x="7546" y="943"/>
                  </a:cubicBezTo>
                  <a:cubicBezTo>
                    <a:pt x="8455" y="772"/>
                    <a:pt x="9366" y="688"/>
                    <a:pt x="10265" y="688"/>
                  </a:cubicBezTo>
                  <a:close/>
                  <a:moveTo>
                    <a:pt x="19150" y="21652"/>
                  </a:moveTo>
                  <a:cubicBezTo>
                    <a:pt x="19771" y="22902"/>
                    <a:pt x="20886" y="24294"/>
                    <a:pt x="22095" y="24954"/>
                  </a:cubicBezTo>
                  <a:cubicBezTo>
                    <a:pt x="21804" y="25326"/>
                    <a:pt x="21525" y="25654"/>
                    <a:pt x="21081" y="25876"/>
                  </a:cubicBezTo>
                  <a:cubicBezTo>
                    <a:pt x="20670" y="26083"/>
                    <a:pt x="20238" y="26142"/>
                    <a:pt x="19791" y="26152"/>
                  </a:cubicBezTo>
                  <a:cubicBezTo>
                    <a:pt x="19631" y="24770"/>
                    <a:pt x="19185" y="23403"/>
                    <a:pt x="18313" y="22305"/>
                  </a:cubicBezTo>
                  <a:lnTo>
                    <a:pt x="18313" y="22305"/>
                  </a:lnTo>
                  <a:cubicBezTo>
                    <a:pt x="18603" y="22100"/>
                    <a:pt x="18880" y="21880"/>
                    <a:pt x="19150" y="21652"/>
                  </a:cubicBezTo>
                  <a:close/>
                  <a:moveTo>
                    <a:pt x="23765" y="24179"/>
                  </a:moveTo>
                  <a:cubicBezTo>
                    <a:pt x="24566" y="24179"/>
                    <a:pt x="25362" y="24264"/>
                    <a:pt x="26189" y="24441"/>
                  </a:cubicBezTo>
                  <a:cubicBezTo>
                    <a:pt x="24049" y="27432"/>
                    <a:pt x="20785" y="29059"/>
                    <a:pt x="17178" y="29339"/>
                  </a:cubicBezTo>
                  <a:cubicBezTo>
                    <a:pt x="17423" y="28656"/>
                    <a:pt x="17592" y="27976"/>
                    <a:pt x="17958" y="27325"/>
                  </a:cubicBezTo>
                  <a:cubicBezTo>
                    <a:pt x="18286" y="26743"/>
                    <a:pt x="18693" y="26231"/>
                    <a:pt x="19116" y="25723"/>
                  </a:cubicBezTo>
                  <a:cubicBezTo>
                    <a:pt x="19150" y="25928"/>
                    <a:pt x="19180" y="26133"/>
                    <a:pt x="19199" y="26346"/>
                  </a:cubicBezTo>
                  <a:cubicBezTo>
                    <a:pt x="19216" y="26543"/>
                    <a:pt x="19379" y="26641"/>
                    <a:pt x="19533" y="26641"/>
                  </a:cubicBezTo>
                  <a:cubicBezTo>
                    <a:pt x="19607" y="26641"/>
                    <a:pt x="19679" y="26619"/>
                    <a:pt x="19732" y="26574"/>
                  </a:cubicBezTo>
                  <a:cubicBezTo>
                    <a:pt x="19894" y="26613"/>
                    <a:pt x="20061" y="26631"/>
                    <a:pt x="20230" y="26631"/>
                  </a:cubicBezTo>
                  <a:cubicBezTo>
                    <a:pt x="21224" y="26631"/>
                    <a:pt x="22272" y="26000"/>
                    <a:pt x="22637" y="25099"/>
                  </a:cubicBezTo>
                  <a:cubicBezTo>
                    <a:pt x="22677" y="25000"/>
                    <a:pt x="22634" y="24905"/>
                    <a:pt x="22560" y="24839"/>
                  </a:cubicBezTo>
                  <a:cubicBezTo>
                    <a:pt x="22614" y="24732"/>
                    <a:pt x="22591" y="24600"/>
                    <a:pt x="22502" y="24519"/>
                  </a:cubicBezTo>
                  <a:cubicBezTo>
                    <a:pt x="22419" y="24435"/>
                    <a:pt x="22331" y="24357"/>
                    <a:pt x="22243" y="24277"/>
                  </a:cubicBezTo>
                  <a:cubicBezTo>
                    <a:pt x="22759" y="24213"/>
                    <a:pt x="23263" y="24179"/>
                    <a:pt x="23765" y="24179"/>
                  </a:cubicBezTo>
                  <a:close/>
                  <a:moveTo>
                    <a:pt x="10748" y="1"/>
                  </a:moveTo>
                  <a:cubicBezTo>
                    <a:pt x="9671" y="1"/>
                    <a:pt x="8582" y="142"/>
                    <a:pt x="7506" y="439"/>
                  </a:cubicBezTo>
                  <a:cubicBezTo>
                    <a:pt x="7457" y="382"/>
                    <a:pt x="7381" y="348"/>
                    <a:pt x="7303" y="348"/>
                  </a:cubicBezTo>
                  <a:cubicBezTo>
                    <a:pt x="7242" y="348"/>
                    <a:pt x="7181" y="368"/>
                    <a:pt x="7130" y="415"/>
                  </a:cubicBezTo>
                  <a:cubicBezTo>
                    <a:pt x="6448" y="1035"/>
                    <a:pt x="6817" y="2263"/>
                    <a:pt x="7457" y="2749"/>
                  </a:cubicBezTo>
                  <a:cubicBezTo>
                    <a:pt x="7486" y="2772"/>
                    <a:pt x="7525" y="2786"/>
                    <a:pt x="7563" y="2786"/>
                  </a:cubicBezTo>
                  <a:cubicBezTo>
                    <a:pt x="7565" y="2786"/>
                    <a:pt x="7567" y="2786"/>
                    <a:pt x="7569" y="2786"/>
                  </a:cubicBezTo>
                  <a:cubicBezTo>
                    <a:pt x="7600" y="2889"/>
                    <a:pt x="7688" y="2976"/>
                    <a:pt x="7816" y="2976"/>
                  </a:cubicBezTo>
                  <a:cubicBezTo>
                    <a:pt x="7836" y="2976"/>
                    <a:pt x="7857" y="2974"/>
                    <a:pt x="7879" y="2969"/>
                  </a:cubicBezTo>
                  <a:cubicBezTo>
                    <a:pt x="8001" y="2943"/>
                    <a:pt x="8125" y="2922"/>
                    <a:pt x="8249" y="2901"/>
                  </a:cubicBezTo>
                  <a:cubicBezTo>
                    <a:pt x="8402" y="3202"/>
                    <a:pt x="8556" y="3536"/>
                    <a:pt x="8735" y="3846"/>
                  </a:cubicBezTo>
                  <a:cubicBezTo>
                    <a:pt x="8084" y="3882"/>
                    <a:pt x="7437" y="3977"/>
                    <a:pt x="6802" y="4127"/>
                  </a:cubicBezTo>
                  <a:cubicBezTo>
                    <a:pt x="6705" y="4150"/>
                    <a:pt x="6661" y="4215"/>
                    <a:pt x="6653" y="4285"/>
                  </a:cubicBezTo>
                  <a:cubicBezTo>
                    <a:pt x="2510" y="5127"/>
                    <a:pt x="0" y="9832"/>
                    <a:pt x="948" y="13848"/>
                  </a:cubicBezTo>
                  <a:cubicBezTo>
                    <a:pt x="1995" y="18271"/>
                    <a:pt x="6091" y="20943"/>
                    <a:pt x="10407" y="20943"/>
                  </a:cubicBezTo>
                  <a:cubicBezTo>
                    <a:pt x="11066" y="20943"/>
                    <a:pt x="11731" y="20881"/>
                    <a:pt x="12391" y="20753"/>
                  </a:cubicBezTo>
                  <a:cubicBezTo>
                    <a:pt x="12732" y="20687"/>
                    <a:pt x="13069" y="20601"/>
                    <a:pt x="13401" y="20500"/>
                  </a:cubicBezTo>
                  <a:cubicBezTo>
                    <a:pt x="13552" y="20820"/>
                    <a:pt x="13711" y="21148"/>
                    <a:pt x="13893" y="21451"/>
                  </a:cubicBezTo>
                  <a:cubicBezTo>
                    <a:pt x="13487" y="21597"/>
                    <a:pt x="13078" y="21736"/>
                    <a:pt x="12665" y="21872"/>
                  </a:cubicBezTo>
                  <a:cubicBezTo>
                    <a:pt x="12489" y="21930"/>
                    <a:pt x="12418" y="22079"/>
                    <a:pt x="12424" y="22223"/>
                  </a:cubicBezTo>
                  <a:cubicBezTo>
                    <a:pt x="12378" y="22243"/>
                    <a:pt x="12343" y="22281"/>
                    <a:pt x="12328" y="22329"/>
                  </a:cubicBezTo>
                  <a:cubicBezTo>
                    <a:pt x="12156" y="22920"/>
                    <a:pt x="12466" y="23738"/>
                    <a:pt x="12930" y="24127"/>
                  </a:cubicBezTo>
                  <a:cubicBezTo>
                    <a:pt x="12981" y="24173"/>
                    <a:pt x="13048" y="24198"/>
                    <a:pt x="13117" y="24198"/>
                  </a:cubicBezTo>
                  <a:cubicBezTo>
                    <a:pt x="13123" y="24198"/>
                    <a:pt x="13129" y="24198"/>
                    <a:pt x="13135" y="24197"/>
                  </a:cubicBezTo>
                  <a:cubicBezTo>
                    <a:pt x="13199" y="24244"/>
                    <a:pt x="13277" y="24269"/>
                    <a:pt x="13355" y="24269"/>
                  </a:cubicBezTo>
                  <a:cubicBezTo>
                    <a:pt x="13374" y="24269"/>
                    <a:pt x="13393" y="24268"/>
                    <a:pt x="13412" y="24265"/>
                  </a:cubicBezTo>
                  <a:cubicBezTo>
                    <a:pt x="15034" y="24024"/>
                    <a:pt x="16586" y="23436"/>
                    <a:pt x="17959" y="22543"/>
                  </a:cubicBezTo>
                  <a:cubicBezTo>
                    <a:pt x="18416" y="23422"/>
                    <a:pt x="18791" y="24286"/>
                    <a:pt x="19012" y="25220"/>
                  </a:cubicBezTo>
                  <a:cubicBezTo>
                    <a:pt x="17774" y="26130"/>
                    <a:pt x="16690" y="27832"/>
                    <a:pt x="16589" y="29376"/>
                  </a:cubicBezTo>
                  <a:cubicBezTo>
                    <a:pt x="16344" y="29392"/>
                    <a:pt x="16351" y="29743"/>
                    <a:pt x="16596" y="29763"/>
                  </a:cubicBezTo>
                  <a:cubicBezTo>
                    <a:pt x="16880" y="29786"/>
                    <a:pt x="17162" y="29797"/>
                    <a:pt x="17442" y="29797"/>
                  </a:cubicBezTo>
                  <a:cubicBezTo>
                    <a:pt x="21217" y="29797"/>
                    <a:pt x="24683" y="27788"/>
                    <a:pt x="26852" y="24700"/>
                  </a:cubicBezTo>
                  <a:cubicBezTo>
                    <a:pt x="26984" y="24513"/>
                    <a:pt x="26889" y="24332"/>
                    <a:pt x="26731" y="24248"/>
                  </a:cubicBezTo>
                  <a:cubicBezTo>
                    <a:pt x="26760" y="24115"/>
                    <a:pt x="26706" y="23966"/>
                    <a:pt x="26533" y="23915"/>
                  </a:cubicBezTo>
                  <a:cubicBezTo>
                    <a:pt x="25761" y="23688"/>
                    <a:pt x="24954" y="23571"/>
                    <a:pt x="24146" y="23571"/>
                  </a:cubicBezTo>
                  <a:cubicBezTo>
                    <a:pt x="23362" y="23571"/>
                    <a:pt x="22578" y="23681"/>
                    <a:pt x="21827" y="23906"/>
                  </a:cubicBezTo>
                  <a:cubicBezTo>
                    <a:pt x="21501" y="23629"/>
                    <a:pt x="21170" y="23355"/>
                    <a:pt x="20870" y="23044"/>
                  </a:cubicBezTo>
                  <a:cubicBezTo>
                    <a:pt x="20361" y="22514"/>
                    <a:pt x="19937" y="21926"/>
                    <a:pt x="19502" y="21336"/>
                  </a:cubicBezTo>
                  <a:cubicBezTo>
                    <a:pt x="22623" y="18471"/>
                    <a:pt x="24170" y="13985"/>
                    <a:pt x="23119" y="9613"/>
                  </a:cubicBezTo>
                  <a:cubicBezTo>
                    <a:pt x="21749" y="3911"/>
                    <a:pt x="16413" y="1"/>
                    <a:pt x="107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341;p23"/>
          <p:cNvGrpSpPr/>
          <p:nvPr/>
        </p:nvGrpSpPr>
        <p:grpSpPr>
          <a:xfrm>
            <a:off x="8084663" y="3138245"/>
            <a:ext cx="1026629" cy="1056842"/>
            <a:chOff x="8084663" y="3138245"/>
            <a:chExt cx="1026629" cy="1056842"/>
          </a:xfrm>
        </p:grpSpPr>
        <p:sp>
          <p:nvSpPr>
            <p:cNvPr id="342" name="Google Shape;342;p23"/>
            <p:cNvSpPr/>
            <p:nvPr/>
          </p:nvSpPr>
          <p:spPr>
            <a:xfrm>
              <a:off x="8084663" y="3138245"/>
              <a:ext cx="1026629" cy="1056842"/>
            </a:xfrm>
            <a:custGeom>
              <a:avLst/>
              <a:gdLst/>
              <a:ahLst/>
              <a:cxnLst/>
              <a:rect l="l" t="t" r="r" b="b"/>
              <a:pathLst>
                <a:path w="31023" h="31936" extrusionOk="0">
                  <a:moveTo>
                    <a:pt x="28260" y="9044"/>
                  </a:moveTo>
                  <a:cubicBezTo>
                    <a:pt x="28830" y="10504"/>
                    <a:pt x="30083" y="12555"/>
                    <a:pt x="29842" y="14146"/>
                  </a:cubicBezTo>
                  <a:cubicBezTo>
                    <a:pt x="29357" y="13912"/>
                    <a:pt x="28865" y="13691"/>
                    <a:pt x="28373" y="13467"/>
                  </a:cubicBezTo>
                  <a:lnTo>
                    <a:pt x="27499" y="13071"/>
                  </a:lnTo>
                  <a:cubicBezTo>
                    <a:pt x="27085" y="12884"/>
                    <a:pt x="26672" y="12878"/>
                    <a:pt x="26673" y="12408"/>
                  </a:cubicBezTo>
                  <a:cubicBezTo>
                    <a:pt x="26675" y="11864"/>
                    <a:pt x="27220" y="11155"/>
                    <a:pt x="27457" y="10675"/>
                  </a:cubicBezTo>
                  <a:cubicBezTo>
                    <a:pt x="27725" y="10132"/>
                    <a:pt x="27992" y="9588"/>
                    <a:pt x="28260" y="9044"/>
                  </a:cubicBezTo>
                  <a:close/>
                  <a:moveTo>
                    <a:pt x="14012" y="639"/>
                  </a:moveTo>
                  <a:cubicBezTo>
                    <a:pt x="14025" y="656"/>
                    <a:pt x="14041" y="670"/>
                    <a:pt x="14058" y="683"/>
                  </a:cubicBezTo>
                  <a:cubicBezTo>
                    <a:pt x="16497" y="2209"/>
                    <a:pt x="18980" y="3670"/>
                    <a:pt x="21470" y="5111"/>
                  </a:cubicBezTo>
                  <a:cubicBezTo>
                    <a:pt x="23504" y="6289"/>
                    <a:pt x="25665" y="7840"/>
                    <a:pt x="27908" y="8661"/>
                  </a:cubicBezTo>
                  <a:cubicBezTo>
                    <a:pt x="27421" y="9501"/>
                    <a:pt x="26937" y="10341"/>
                    <a:pt x="26459" y="11185"/>
                  </a:cubicBezTo>
                  <a:cubicBezTo>
                    <a:pt x="26235" y="11582"/>
                    <a:pt x="25642" y="12276"/>
                    <a:pt x="25763" y="12797"/>
                  </a:cubicBezTo>
                  <a:cubicBezTo>
                    <a:pt x="25861" y="13219"/>
                    <a:pt x="26362" y="13360"/>
                    <a:pt x="26696" y="13521"/>
                  </a:cubicBezTo>
                  <a:cubicBezTo>
                    <a:pt x="27656" y="13985"/>
                    <a:pt x="28634" y="14435"/>
                    <a:pt x="29617" y="14850"/>
                  </a:cubicBezTo>
                  <a:cubicBezTo>
                    <a:pt x="28715" y="16681"/>
                    <a:pt x="27218" y="18401"/>
                    <a:pt x="26102" y="20110"/>
                  </a:cubicBezTo>
                  <a:cubicBezTo>
                    <a:pt x="24978" y="21830"/>
                    <a:pt x="23869" y="23561"/>
                    <a:pt x="22775" y="25302"/>
                  </a:cubicBezTo>
                  <a:cubicBezTo>
                    <a:pt x="22484" y="25765"/>
                    <a:pt x="20214" y="29491"/>
                    <a:pt x="19426" y="31049"/>
                  </a:cubicBezTo>
                  <a:lnTo>
                    <a:pt x="19371" y="31023"/>
                  </a:lnTo>
                  <a:cubicBezTo>
                    <a:pt x="19318" y="30995"/>
                    <a:pt x="19260" y="30981"/>
                    <a:pt x="19202" y="30981"/>
                  </a:cubicBezTo>
                  <a:cubicBezTo>
                    <a:pt x="19144" y="30981"/>
                    <a:pt x="19086" y="30995"/>
                    <a:pt x="19034" y="31023"/>
                  </a:cubicBezTo>
                  <a:cubicBezTo>
                    <a:pt x="12558" y="28687"/>
                    <a:pt x="7360" y="24060"/>
                    <a:pt x="1054" y="21410"/>
                  </a:cubicBezTo>
                  <a:lnTo>
                    <a:pt x="7511" y="11199"/>
                  </a:lnTo>
                  <a:cubicBezTo>
                    <a:pt x="9709" y="7722"/>
                    <a:pt x="12125" y="4299"/>
                    <a:pt x="14012" y="639"/>
                  </a:cubicBezTo>
                  <a:close/>
                  <a:moveTo>
                    <a:pt x="14233" y="0"/>
                  </a:moveTo>
                  <a:cubicBezTo>
                    <a:pt x="14097" y="0"/>
                    <a:pt x="13984" y="94"/>
                    <a:pt x="13927" y="216"/>
                  </a:cubicBezTo>
                  <a:cubicBezTo>
                    <a:pt x="13901" y="203"/>
                    <a:pt x="13874" y="197"/>
                    <a:pt x="13847" y="197"/>
                  </a:cubicBezTo>
                  <a:cubicBezTo>
                    <a:pt x="13789" y="197"/>
                    <a:pt x="13733" y="225"/>
                    <a:pt x="13699" y="276"/>
                  </a:cubicBezTo>
                  <a:cubicBezTo>
                    <a:pt x="11229" y="3498"/>
                    <a:pt x="9198" y="7088"/>
                    <a:pt x="7029" y="10518"/>
                  </a:cubicBezTo>
                  <a:cubicBezTo>
                    <a:pt x="4735" y="14143"/>
                    <a:pt x="2442" y="17770"/>
                    <a:pt x="149" y="21395"/>
                  </a:cubicBezTo>
                  <a:cubicBezTo>
                    <a:pt x="1" y="21628"/>
                    <a:pt x="172" y="21873"/>
                    <a:pt x="388" y="21960"/>
                  </a:cubicBezTo>
                  <a:cubicBezTo>
                    <a:pt x="6854" y="24548"/>
                    <a:pt x="12076" y="29840"/>
                    <a:pt x="18835" y="31735"/>
                  </a:cubicBezTo>
                  <a:cubicBezTo>
                    <a:pt x="18838" y="31741"/>
                    <a:pt x="18838" y="31745"/>
                    <a:pt x="18841" y="31752"/>
                  </a:cubicBezTo>
                  <a:cubicBezTo>
                    <a:pt x="18897" y="31877"/>
                    <a:pt x="19046" y="31935"/>
                    <a:pt x="19181" y="31935"/>
                  </a:cubicBezTo>
                  <a:cubicBezTo>
                    <a:pt x="19215" y="31935"/>
                    <a:pt x="19247" y="31932"/>
                    <a:pt x="19277" y="31925"/>
                  </a:cubicBezTo>
                  <a:cubicBezTo>
                    <a:pt x="19792" y="31801"/>
                    <a:pt x="19943" y="31359"/>
                    <a:pt x="20210" y="30928"/>
                  </a:cubicBezTo>
                  <a:cubicBezTo>
                    <a:pt x="20930" y="29760"/>
                    <a:pt x="21637" y="28587"/>
                    <a:pt x="22360" y="27423"/>
                  </a:cubicBezTo>
                  <a:cubicBezTo>
                    <a:pt x="23867" y="24999"/>
                    <a:pt x="25404" y="22591"/>
                    <a:pt x="26966" y="20203"/>
                  </a:cubicBezTo>
                  <a:cubicBezTo>
                    <a:pt x="27715" y="19056"/>
                    <a:pt x="28470" y="17912"/>
                    <a:pt x="29228" y="16771"/>
                  </a:cubicBezTo>
                  <a:cubicBezTo>
                    <a:pt x="29736" y="16010"/>
                    <a:pt x="30545" y="15148"/>
                    <a:pt x="30721" y="14213"/>
                  </a:cubicBezTo>
                  <a:cubicBezTo>
                    <a:pt x="31023" y="12611"/>
                    <a:pt x="29467" y="10207"/>
                    <a:pt x="28767" y="8724"/>
                  </a:cubicBezTo>
                  <a:cubicBezTo>
                    <a:pt x="28785" y="8658"/>
                    <a:pt x="28764" y="8588"/>
                    <a:pt x="28712" y="8543"/>
                  </a:cubicBezTo>
                  <a:cubicBezTo>
                    <a:pt x="26756" y="6859"/>
                    <a:pt x="24065" y="5762"/>
                    <a:pt x="21832" y="4469"/>
                  </a:cubicBezTo>
                  <a:cubicBezTo>
                    <a:pt x="19340" y="3028"/>
                    <a:pt x="16879" y="1536"/>
                    <a:pt x="14411" y="54"/>
                  </a:cubicBezTo>
                  <a:cubicBezTo>
                    <a:pt x="14350" y="16"/>
                    <a:pt x="14289" y="0"/>
                    <a:pt x="14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3"/>
            <p:cNvSpPr/>
            <p:nvPr/>
          </p:nvSpPr>
          <p:spPr>
            <a:xfrm>
              <a:off x="8533166" y="3299372"/>
              <a:ext cx="302929" cy="174232"/>
            </a:xfrm>
            <a:custGeom>
              <a:avLst/>
              <a:gdLst/>
              <a:ahLst/>
              <a:cxnLst/>
              <a:rect l="l" t="t" r="r" b="b"/>
              <a:pathLst>
                <a:path w="9154" h="5265" extrusionOk="0">
                  <a:moveTo>
                    <a:pt x="294" y="0"/>
                  </a:moveTo>
                  <a:cubicBezTo>
                    <a:pt x="111" y="0"/>
                    <a:pt x="1" y="241"/>
                    <a:pt x="191" y="362"/>
                  </a:cubicBezTo>
                  <a:cubicBezTo>
                    <a:pt x="2900" y="2091"/>
                    <a:pt x="5792" y="3615"/>
                    <a:pt x="8578" y="5221"/>
                  </a:cubicBezTo>
                  <a:cubicBezTo>
                    <a:pt x="8630" y="5252"/>
                    <a:pt x="8682" y="5265"/>
                    <a:pt x="8730" y="5265"/>
                  </a:cubicBezTo>
                  <a:cubicBezTo>
                    <a:pt x="8992" y="5265"/>
                    <a:pt x="9153" y="4867"/>
                    <a:pt x="8875" y="4690"/>
                  </a:cubicBezTo>
                  <a:cubicBezTo>
                    <a:pt x="6190" y="2982"/>
                    <a:pt x="3320" y="1256"/>
                    <a:pt x="382" y="19"/>
                  </a:cubicBezTo>
                  <a:cubicBezTo>
                    <a:pt x="351" y="6"/>
                    <a:pt x="322" y="0"/>
                    <a:pt x="2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3"/>
            <p:cNvSpPr/>
            <p:nvPr/>
          </p:nvSpPr>
          <p:spPr>
            <a:xfrm>
              <a:off x="8481443" y="3415692"/>
              <a:ext cx="443539" cy="302796"/>
            </a:xfrm>
            <a:custGeom>
              <a:avLst/>
              <a:gdLst/>
              <a:ahLst/>
              <a:cxnLst/>
              <a:rect l="l" t="t" r="r" b="b"/>
              <a:pathLst>
                <a:path w="13403" h="9150" extrusionOk="0">
                  <a:moveTo>
                    <a:pt x="248" y="1"/>
                  </a:moveTo>
                  <a:cubicBezTo>
                    <a:pt x="89" y="1"/>
                    <a:pt x="1" y="247"/>
                    <a:pt x="161" y="366"/>
                  </a:cubicBezTo>
                  <a:cubicBezTo>
                    <a:pt x="4270" y="3412"/>
                    <a:pt x="8563" y="6254"/>
                    <a:pt x="12816" y="9096"/>
                  </a:cubicBezTo>
                  <a:cubicBezTo>
                    <a:pt x="12872" y="9134"/>
                    <a:pt x="12927" y="9150"/>
                    <a:pt x="12978" y="9150"/>
                  </a:cubicBezTo>
                  <a:cubicBezTo>
                    <a:pt x="13238" y="9150"/>
                    <a:pt x="13403" y="8735"/>
                    <a:pt x="13126" y="8545"/>
                  </a:cubicBezTo>
                  <a:cubicBezTo>
                    <a:pt x="8917" y="5652"/>
                    <a:pt x="4694" y="2717"/>
                    <a:pt x="349" y="32"/>
                  </a:cubicBezTo>
                  <a:cubicBezTo>
                    <a:pt x="314" y="10"/>
                    <a:pt x="279" y="1"/>
                    <a:pt x="2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3"/>
            <p:cNvSpPr/>
            <p:nvPr/>
          </p:nvSpPr>
          <p:spPr>
            <a:xfrm>
              <a:off x="8416515" y="3524964"/>
              <a:ext cx="456577" cy="285423"/>
            </a:xfrm>
            <a:custGeom>
              <a:avLst/>
              <a:gdLst/>
              <a:ahLst/>
              <a:cxnLst/>
              <a:rect l="l" t="t" r="r" b="b"/>
              <a:pathLst>
                <a:path w="13797" h="8625" extrusionOk="0">
                  <a:moveTo>
                    <a:pt x="213" y="1"/>
                  </a:moveTo>
                  <a:cubicBezTo>
                    <a:pt x="101" y="1"/>
                    <a:pt x="1" y="137"/>
                    <a:pt x="109" y="225"/>
                  </a:cubicBezTo>
                  <a:cubicBezTo>
                    <a:pt x="2012" y="1780"/>
                    <a:pt x="4259" y="2985"/>
                    <a:pt x="6338" y="4292"/>
                  </a:cubicBezTo>
                  <a:cubicBezTo>
                    <a:pt x="8620" y="5728"/>
                    <a:pt x="10876" y="7228"/>
                    <a:pt x="13210" y="8579"/>
                  </a:cubicBezTo>
                  <a:cubicBezTo>
                    <a:pt x="13265" y="8611"/>
                    <a:pt x="13319" y="8625"/>
                    <a:pt x="13369" y="8625"/>
                  </a:cubicBezTo>
                  <a:cubicBezTo>
                    <a:pt x="13637" y="8625"/>
                    <a:pt x="13796" y="8219"/>
                    <a:pt x="13516" y="8032"/>
                  </a:cubicBezTo>
                  <a:cubicBezTo>
                    <a:pt x="11369" y="6603"/>
                    <a:pt x="9128" y="5303"/>
                    <a:pt x="6930" y="3955"/>
                  </a:cubicBezTo>
                  <a:cubicBezTo>
                    <a:pt x="4754" y="2621"/>
                    <a:pt x="2591" y="1069"/>
                    <a:pt x="268" y="12"/>
                  </a:cubicBezTo>
                  <a:cubicBezTo>
                    <a:pt x="250" y="4"/>
                    <a:pt x="231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8364659" y="3646678"/>
              <a:ext cx="443539" cy="268612"/>
            </a:xfrm>
            <a:custGeom>
              <a:avLst/>
              <a:gdLst/>
              <a:ahLst/>
              <a:cxnLst/>
              <a:rect l="l" t="t" r="r" b="b"/>
              <a:pathLst>
                <a:path w="13403" h="8117" extrusionOk="0">
                  <a:moveTo>
                    <a:pt x="330" y="1"/>
                  </a:moveTo>
                  <a:cubicBezTo>
                    <a:pt x="127" y="1"/>
                    <a:pt x="1" y="300"/>
                    <a:pt x="218" y="428"/>
                  </a:cubicBezTo>
                  <a:cubicBezTo>
                    <a:pt x="4434" y="2940"/>
                    <a:pt x="8594" y="5544"/>
                    <a:pt x="12803" y="8066"/>
                  </a:cubicBezTo>
                  <a:cubicBezTo>
                    <a:pt x="12860" y="8101"/>
                    <a:pt x="12916" y="8116"/>
                    <a:pt x="12968" y="8116"/>
                  </a:cubicBezTo>
                  <a:cubicBezTo>
                    <a:pt x="13239" y="8116"/>
                    <a:pt x="13402" y="7699"/>
                    <a:pt x="13117" y="7507"/>
                  </a:cubicBezTo>
                  <a:cubicBezTo>
                    <a:pt x="9061" y="4783"/>
                    <a:pt x="4756" y="2320"/>
                    <a:pt x="441" y="30"/>
                  </a:cubicBezTo>
                  <a:cubicBezTo>
                    <a:pt x="403" y="10"/>
                    <a:pt x="365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8307773" y="3769087"/>
              <a:ext cx="428051" cy="257559"/>
            </a:xfrm>
            <a:custGeom>
              <a:avLst/>
              <a:gdLst/>
              <a:ahLst/>
              <a:cxnLst/>
              <a:rect l="l" t="t" r="r" b="b"/>
              <a:pathLst>
                <a:path w="12935" h="7783" extrusionOk="0">
                  <a:moveTo>
                    <a:pt x="272" y="1"/>
                  </a:moveTo>
                  <a:cubicBezTo>
                    <a:pt x="102" y="1"/>
                    <a:pt x="0" y="259"/>
                    <a:pt x="178" y="378"/>
                  </a:cubicBezTo>
                  <a:cubicBezTo>
                    <a:pt x="2414" y="1876"/>
                    <a:pt x="4715" y="3282"/>
                    <a:pt x="7017" y="4677"/>
                  </a:cubicBezTo>
                  <a:cubicBezTo>
                    <a:pt x="8118" y="5345"/>
                    <a:pt x="9224" y="6006"/>
                    <a:pt x="10331" y="6662"/>
                  </a:cubicBezTo>
                  <a:cubicBezTo>
                    <a:pt x="11007" y="7061"/>
                    <a:pt x="11730" y="7761"/>
                    <a:pt x="12535" y="7783"/>
                  </a:cubicBezTo>
                  <a:cubicBezTo>
                    <a:pt x="12537" y="7783"/>
                    <a:pt x="12539" y="7783"/>
                    <a:pt x="12541" y="7783"/>
                  </a:cubicBezTo>
                  <a:cubicBezTo>
                    <a:pt x="12683" y="7783"/>
                    <a:pt x="12845" y="7668"/>
                    <a:pt x="12871" y="7523"/>
                  </a:cubicBezTo>
                  <a:cubicBezTo>
                    <a:pt x="12878" y="7484"/>
                    <a:pt x="12884" y="7446"/>
                    <a:pt x="12892" y="7408"/>
                  </a:cubicBezTo>
                  <a:cubicBezTo>
                    <a:pt x="12934" y="7175"/>
                    <a:pt x="12740" y="6992"/>
                    <a:pt x="12548" y="6992"/>
                  </a:cubicBezTo>
                  <a:cubicBezTo>
                    <a:pt x="12448" y="6992"/>
                    <a:pt x="12349" y="7042"/>
                    <a:pt x="12284" y="7161"/>
                  </a:cubicBezTo>
                  <a:cubicBezTo>
                    <a:pt x="12373" y="6999"/>
                    <a:pt x="1384" y="620"/>
                    <a:pt x="373" y="30"/>
                  </a:cubicBezTo>
                  <a:cubicBezTo>
                    <a:pt x="338" y="10"/>
                    <a:pt x="304" y="1"/>
                    <a:pt x="2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23"/>
          <p:cNvGrpSpPr/>
          <p:nvPr/>
        </p:nvGrpSpPr>
        <p:grpSpPr>
          <a:xfrm>
            <a:off x="1960499" y="1511252"/>
            <a:ext cx="690310" cy="1154730"/>
            <a:chOff x="1960499" y="1511252"/>
            <a:chExt cx="690310" cy="1154730"/>
          </a:xfrm>
        </p:grpSpPr>
        <p:sp>
          <p:nvSpPr>
            <p:cNvPr id="349" name="Google Shape;349;p23"/>
            <p:cNvSpPr/>
            <p:nvPr/>
          </p:nvSpPr>
          <p:spPr>
            <a:xfrm>
              <a:off x="2276433" y="1802367"/>
              <a:ext cx="230886" cy="126347"/>
            </a:xfrm>
            <a:custGeom>
              <a:avLst/>
              <a:gdLst/>
              <a:ahLst/>
              <a:cxnLst/>
              <a:rect l="l" t="t" r="r" b="b"/>
              <a:pathLst>
                <a:path w="6977" h="3818" extrusionOk="0">
                  <a:moveTo>
                    <a:pt x="276" y="1"/>
                  </a:moveTo>
                  <a:cubicBezTo>
                    <a:pt x="139" y="1"/>
                    <a:pt x="1" y="93"/>
                    <a:pt x="23" y="254"/>
                  </a:cubicBezTo>
                  <a:cubicBezTo>
                    <a:pt x="330" y="2383"/>
                    <a:pt x="2225" y="3818"/>
                    <a:pt x="4168" y="3818"/>
                  </a:cubicBezTo>
                  <a:cubicBezTo>
                    <a:pt x="5069" y="3818"/>
                    <a:pt x="5980" y="3509"/>
                    <a:pt x="6748" y="2818"/>
                  </a:cubicBezTo>
                  <a:cubicBezTo>
                    <a:pt x="6976" y="2612"/>
                    <a:pt x="6750" y="2279"/>
                    <a:pt x="6495" y="2279"/>
                  </a:cubicBezTo>
                  <a:cubicBezTo>
                    <a:pt x="6441" y="2279"/>
                    <a:pt x="6387" y="2293"/>
                    <a:pt x="6335" y="2327"/>
                  </a:cubicBezTo>
                  <a:cubicBezTo>
                    <a:pt x="5574" y="2813"/>
                    <a:pt x="4765" y="3049"/>
                    <a:pt x="3997" y="3049"/>
                  </a:cubicBezTo>
                  <a:cubicBezTo>
                    <a:pt x="2412" y="3049"/>
                    <a:pt x="996" y="2047"/>
                    <a:pt x="515" y="172"/>
                  </a:cubicBezTo>
                  <a:cubicBezTo>
                    <a:pt x="484" y="54"/>
                    <a:pt x="381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1960499" y="1705670"/>
              <a:ext cx="614064" cy="960311"/>
            </a:xfrm>
            <a:custGeom>
              <a:avLst/>
              <a:gdLst/>
              <a:ahLst/>
              <a:cxnLst/>
              <a:rect l="l" t="t" r="r" b="b"/>
              <a:pathLst>
                <a:path w="18556" h="29019" extrusionOk="0">
                  <a:moveTo>
                    <a:pt x="10334" y="766"/>
                  </a:moveTo>
                  <a:cubicBezTo>
                    <a:pt x="10935" y="766"/>
                    <a:pt x="11549" y="893"/>
                    <a:pt x="12091" y="1054"/>
                  </a:cubicBezTo>
                  <a:cubicBezTo>
                    <a:pt x="14232" y="1688"/>
                    <a:pt x="16436" y="2668"/>
                    <a:pt x="17628" y="4644"/>
                  </a:cubicBezTo>
                  <a:cubicBezTo>
                    <a:pt x="17654" y="4687"/>
                    <a:pt x="17689" y="4723"/>
                    <a:pt x="17730" y="4749"/>
                  </a:cubicBezTo>
                  <a:cubicBezTo>
                    <a:pt x="18146" y="6589"/>
                    <a:pt x="16423" y="7814"/>
                    <a:pt x="14642" y="7814"/>
                  </a:cubicBezTo>
                  <a:cubicBezTo>
                    <a:pt x="14327" y="7814"/>
                    <a:pt x="14011" y="7776"/>
                    <a:pt x="13704" y="7696"/>
                  </a:cubicBezTo>
                  <a:cubicBezTo>
                    <a:pt x="13671" y="7687"/>
                    <a:pt x="13639" y="7683"/>
                    <a:pt x="13610" y="7683"/>
                  </a:cubicBezTo>
                  <a:cubicBezTo>
                    <a:pt x="13259" y="7683"/>
                    <a:pt x="13168" y="8251"/>
                    <a:pt x="13555" y="8361"/>
                  </a:cubicBezTo>
                  <a:cubicBezTo>
                    <a:pt x="13978" y="8481"/>
                    <a:pt x="14415" y="8542"/>
                    <a:pt x="14854" y="8542"/>
                  </a:cubicBezTo>
                  <a:cubicBezTo>
                    <a:pt x="14963" y="8542"/>
                    <a:pt x="15073" y="8538"/>
                    <a:pt x="15182" y="8531"/>
                  </a:cubicBezTo>
                  <a:lnTo>
                    <a:pt x="15182" y="8531"/>
                  </a:lnTo>
                  <a:cubicBezTo>
                    <a:pt x="14571" y="11778"/>
                    <a:pt x="13001" y="14918"/>
                    <a:pt x="11802" y="17979"/>
                  </a:cubicBezTo>
                  <a:cubicBezTo>
                    <a:pt x="11210" y="19488"/>
                    <a:pt x="10615" y="20996"/>
                    <a:pt x="10030" y="22508"/>
                  </a:cubicBezTo>
                  <a:cubicBezTo>
                    <a:pt x="9417" y="24090"/>
                    <a:pt x="8957" y="25910"/>
                    <a:pt x="7893" y="27262"/>
                  </a:cubicBezTo>
                  <a:cubicBezTo>
                    <a:pt x="7863" y="27250"/>
                    <a:pt x="7832" y="27244"/>
                    <a:pt x="7801" y="27244"/>
                  </a:cubicBezTo>
                  <a:cubicBezTo>
                    <a:pt x="7744" y="27244"/>
                    <a:pt x="7687" y="27264"/>
                    <a:pt x="7640" y="27300"/>
                  </a:cubicBezTo>
                  <a:cubicBezTo>
                    <a:pt x="6817" y="27949"/>
                    <a:pt x="5842" y="28267"/>
                    <a:pt x="4897" y="28267"/>
                  </a:cubicBezTo>
                  <a:cubicBezTo>
                    <a:pt x="3221" y="28267"/>
                    <a:pt x="1637" y="27266"/>
                    <a:pt x="1157" y="25326"/>
                  </a:cubicBezTo>
                  <a:cubicBezTo>
                    <a:pt x="563" y="22925"/>
                    <a:pt x="2064" y="20134"/>
                    <a:pt x="2874" y="17962"/>
                  </a:cubicBezTo>
                  <a:cubicBezTo>
                    <a:pt x="4456" y="13726"/>
                    <a:pt x="6355" y="9471"/>
                    <a:pt x="7556" y="5106"/>
                  </a:cubicBezTo>
                  <a:cubicBezTo>
                    <a:pt x="7767" y="5445"/>
                    <a:pt x="8032" y="5748"/>
                    <a:pt x="8342" y="6004"/>
                  </a:cubicBezTo>
                  <a:cubicBezTo>
                    <a:pt x="8381" y="6036"/>
                    <a:pt x="8427" y="6050"/>
                    <a:pt x="8473" y="6050"/>
                  </a:cubicBezTo>
                  <a:cubicBezTo>
                    <a:pt x="8631" y="6050"/>
                    <a:pt x="8787" y="5884"/>
                    <a:pt x="8665" y="5731"/>
                  </a:cubicBezTo>
                  <a:cubicBezTo>
                    <a:pt x="7761" y="4608"/>
                    <a:pt x="7199" y="2841"/>
                    <a:pt x="8268" y="1602"/>
                  </a:cubicBezTo>
                  <a:cubicBezTo>
                    <a:pt x="8807" y="978"/>
                    <a:pt x="9559" y="766"/>
                    <a:pt x="10334" y="766"/>
                  </a:cubicBezTo>
                  <a:close/>
                  <a:moveTo>
                    <a:pt x="10402" y="0"/>
                  </a:moveTo>
                  <a:cubicBezTo>
                    <a:pt x="10151" y="0"/>
                    <a:pt x="9900" y="21"/>
                    <a:pt x="9653" y="66"/>
                  </a:cubicBezTo>
                  <a:cubicBezTo>
                    <a:pt x="7317" y="492"/>
                    <a:pt x="6502" y="2813"/>
                    <a:pt x="7317" y="4656"/>
                  </a:cubicBezTo>
                  <a:cubicBezTo>
                    <a:pt x="7302" y="4671"/>
                    <a:pt x="7288" y="4688"/>
                    <a:pt x="7279" y="4706"/>
                  </a:cubicBezTo>
                  <a:cubicBezTo>
                    <a:pt x="5717" y="7878"/>
                    <a:pt x="4634" y="11337"/>
                    <a:pt x="3376" y="14639"/>
                  </a:cubicBezTo>
                  <a:cubicBezTo>
                    <a:pt x="2307" y="17446"/>
                    <a:pt x="702" y="20479"/>
                    <a:pt x="359" y="23496"/>
                  </a:cubicBezTo>
                  <a:cubicBezTo>
                    <a:pt x="1" y="26640"/>
                    <a:pt x="2315" y="29019"/>
                    <a:pt x="4930" y="29019"/>
                  </a:cubicBezTo>
                  <a:cubicBezTo>
                    <a:pt x="5972" y="29019"/>
                    <a:pt x="7062" y="28641"/>
                    <a:pt x="8049" y="27784"/>
                  </a:cubicBezTo>
                  <a:cubicBezTo>
                    <a:pt x="8091" y="27748"/>
                    <a:pt x="8120" y="27696"/>
                    <a:pt x="8129" y="27639"/>
                  </a:cubicBezTo>
                  <a:cubicBezTo>
                    <a:pt x="9117" y="26827"/>
                    <a:pt x="9529" y="25652"/>
                    <a:pt x="10019" y="24447"/>
                  </a:cubicBezTo>
                  <a:cubicBezTo>
                    <a:pt x="10805" y="22517"/>
                    <a:pt x="11567" y="20580"/>
                    <a:pt x="12336" y="18642"/>
                  </a:cubicBezTo>
                  <a:cubicBezTo>
                    <a:pt x="13623" y="15398"/>
                    <a:pt x="15563" y="11903"/>
                    <a:pt x="15961" y="8398"/>
                  </a:cubicBezTo>
                  <a:cubicBezTo>
                    <a:pt x="16608" y="8220"/>
                    <a:pt x="17204" y="7877"/>
                    <a:pt x="17658" y="7335"/>
                  </a:cubicBezTo>
                  <a:cubicBezTo>
                    <a:pt x="18349" y="6512"/>
                    <a:pt x="18556" y="5397"/>
                    <a:pt x="18190" y="4435"/>
                  </a:cubicBezTo>
                  <a:cubicBezTo>
                    <a:pt x="18187" y="4391"/>
                    <a:pt x="18175" y="4348"/>
                    <a:pt x="18155" y="4310"/>
                  </a:cubicBezTo>
                  <a:cubicBezTo>
                    <a:pt x="17357" y="2706"/>
                    <a:pt x="15926" y="1795"/>
                    <a:pt x="14323" y="1101"/>
                  </a:cubicBezTo>
                  <a:cubicBezTo>
                    <a:pt x="13129" y="585"/>
                    <a:pt x="11748" y="0"/>
                    <a:pt x="104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2040749" y="2214401"/>
              <a:ext cx="274932" cy="375269"/>
            </a:xfrm>
            <a:custGeom>
              <a:avLst/>
              <a:gdLst/>
              <a:ahLst/>
              <a:cxnLst/>
              <a:rect l="l" t="t" r="r" b="b"/>
              <a:pathLst>
                <a:path w="8308" h="11340" extrusionOk="0">
                  <a:moveTo>
                    <a:pt x="2929" y="545"/>
                  </a:moveTo>
                  <a:cubicBezTo>
                    <a:pt x="3422" y="1283"/>
                    <a:pt x="3465" y="2425"/>
                    <a:pt x="4515" y="2609"/>
                  </a:cubicBezTo>
                  <a:cubicBezTo>
                    <a:pt x="4575" y="2620"/>
                    <a:pt x="4637" y="2625"/>
                    <a:pt x="4700" y="2625"/>
                  </a:cubicBezTo>
                  <a:cubicBezTo>
                    <a:pt x="5372" y="2625"/>
                    <a:pt x="6187" y="2073"/>
                    <a:pt x="6861" y="2073"/>
                  </a:cubicBezTo>
                  <a:cubicBezTo>
                    <a:pt x="7084" y="2073"/>
                    <a:pt x="7293" y="2134"/>
                    <a:pt x="7474" y="2297"/>
                  </a:cubicBezTo>
                  <a:cubicBezTo>
                    <a:pt x="6984" y="3715"/>
                    <a:pt x="6497" y="5135"/>
                    <a:pt x="6010" y="6555"/>
                  </a:cubicBezTo>
                  <a:cubicBezTo>
                    <a:pt x="5496" y="8060"/>
                    <a:pt x="5035" y="10028"/>
                    <a:pt x="3382" y="10543"/>
                  </a:cubicBezTo>
                  <a:cubicBezTo>
                    <a:pt x="3338" y="10494"/>
                    <a:pt x="3276" y="10468"/>
                    <a:pt x="3213" y="10468"/>
                  </a:cubicBezTo>
                  <a:cubicBezTo>
                    <a:pt x="3179" y="10468"/>
                    <a:pt x="3145" y="10475"/>
                    <a:pt x="3114" y="10491"/>
                  </a:cubicBezTo>
                  <a:cubicBezTo>
                    <a:pt x="2727" y="10663"/>
                    <a:pt x="2404" y="10738"/>
                    <a:pt x="2135" y="10738"/>
                  </a:cubicBezTo>
                  <a:cubicBezTo>
                    <a:pt x="374" y="10738"/>
                    <a:pt x="919" y="7496"/>
                    <a:pt x="1069" y="6694"/>
                  </a:cubicBezTo>
                  <a:cubicBezTo>
                    <a:pt x="1183" y="6089"/>
                    <a:pt x="1330" y="5489"/>
                    <a:pt x="1486" y="4894"/>
                  </a:cubicBezTo>
                  <a:cubicBezTo>
                    <a:pt x="1876" y="3413"/>
                    <a:pt x="2405" y="1981"/>
                    <a:pt x="2929" y="545"/>
                  </a:cubicBezTo>
                  <a:close/>
                  <a:moveTo>
                    <a:pt x="2829" y="1"/>
                  </a:moveTo>
                  <a:cubicBezTo>
                    <a:pt x="2768" y="1"/>
                    <a:pt x="2706" y="32"/>
                    <a:pt x="2662" y="108"/>
                  </a:cubicBezTo>
                  <a:cubicBezTo>
                    <a:pt x="1275" y="2525"/>
                    <a:pt x="0" y="5852"/>
                    <a:pt x="111" y="8677"/>
                  </a:cubicBezTo>
                  <a:cubicBezTo>
                    <a:pt x="161" y="9993"/>
                    <a:pt x="1071" y="11339"/>
                    <a:pt x="2284" y="11339"/>
                  </a:cubicBezTo>
                  <a:cubicBezTo>
                    <a:pt x="2565" y="11339"/>
                    <a:pt x="2862" y="11267"/>
                    <a:pt x="3169" y="11105"/>
                  </a:cubicBezTo>
                  <a:cubicBezTo>
                    <a:pt x="4344" y="11077"/>
                    <a:pt x="5208" y="10313"/>
                    <a:pt x="5784" y="9223"/>
                  </a:cubicBezTo>
                  <a:cubicBezTo>
                    <a:pt x="6891" y="7120"/>
                    <a:pt x="7459" y="4590"/>
                    <a:pt x="8228" y="2349"/>
                  </a:cubicBezTo>
                  <a:cubicBezTo>
                    <a:pt x="8308" y="2116"/>
                    <a:pt x="8151" y="1964"/>
                    <a:pt x="7961" y="1932"/>
                  </a:cubicBezTo>
                  <a:cubicBezTo>
                    <a:pt x="7666" y="1600"/>
                    <a:pt x="7304" y="1477"/>
                    <a:pt x="6918" y="1477"/>
                  </a:cubicBezTo>
                  <a:cubicBezTo>
                    <a:pt x="6616" y="1477"/>
                    <a:pt x="6300" y="1552"/>
                    <a:pt x="5989" y="1661"/>
                  </a:cubicBezTo>
                  <a:cubicBezTo>
                    <a:pt x="5571" y="1808"/>
                    <a:pt x="5155" y="2040"/>
                    <a:pt x="4752" y="2040"/>
                  </a:cubicBezTo>
                  <a:cubicBezTo>
                    <a:pt x="4505" y="2040"/>
                    <a:pt x="4264" y="1952"/>
                    <a:pt x="4031" y="1704"/>
                  </a:cubicBezTo>
                  <a:cubicBezTo>
                    <a:pt x="3642" y="1291"/>
                    <a:pt x="3576" y="684"/>
                    <a:pt x="3149" y="278"/>
                  </a:cubicBezTo>
                  <a:cubicBezTo>
                    <a:pt x="3121" y="251"/>
                    <a:pt x="3083" y="236"/>
                    <a:pt x="3044" y="236"/>
                  </a:cubicBezTo>
                  <a:cubicBezTo>
                    <a:pt x="3039" y="236"/>
                    <a:pt x="3033" y="236"/>
                    <a:pt x="3028" y="237"/>
                  </a:cubicBezTo>
                  <a:cubicBezTo>
                    <a:pt x="3044" y="104"/>
                    <a:pt x="2939" y="1"/>
                    <a:pt x="28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3"/>
            <p:cNvSpPr/>
            <p:nvPr/>
          </p:nvSpPr>
          <p:spPr>
            <a:xfrm>
              <a:off x="2175965" y="2156390"/>
              <a:ext cx="75252" cy="67840"/>
            </a:xfrm>
            <a:custGeom>
              <a:avLst/>
              <a:gdLst/>
              <a:ahLst/>
              <a:cxnLst/>
              <a:rect l="l" t="t" r="r" b="b"/>
              <a:pathLst>
                <a:path w="2274" h="2050" extrusionOk="0">
                  <a:moveTo>
                    <a:pt x="1286" y="474"/>
                  </a:moveTo>
                  <a:cubicBezTo>
                    <a:pt x="1302" y="474"/>
                    <a:pt x="1317" y="474"/>
                    <a:pt x="1333" y="475"/>
                  </a:cubicBezTo>
                  <a:cubicBezTo>
                    <a:pt x="1345" y="500"/>
                    <a:pt x="1362" y="521"/>
                    <a:pt x="1382" y="541"/>
                  </a:cubicBezTo>
                  <a:cubicBezTo>
                    <a:pt x="1619" y="768"/>
                    <a:pt x="1730" y="1175"/>
                    <a:pt x="1443" y="1429"/>
                  </a:cubicBezTo>
                  <a:cubicBezTo>
                    <a:pt x="1369" y="1495"/>
                    <a:pt x="1284" y="1522"/>
                    <a:pt x="1197" y="1522"/>
                  </a:cubicBezTo>
                  <a:cubicBezTo>
                    <a:pt x="1030" y="1522"/>
                    <a:pt x="859" y="1420"/>
                    <a:pt x="754" y="1290"/>
                  </a:cubicBezTo>
                  <a:lnTo>
                    <a:pt x="754" y="1288"/>
                  </a:lnTo>
                  <a:cubicBezTo>
                    <a:pt x="386" y="831"/>
                    <a:pt x="837" y="474"/>
                    <a:pt x="1286" y="474"/>
                  </a:cubicBezTo>
                  <a:close/>
                  <a:moveTo>
                    <a:pt x="1147" y="1"/>
                  </a:moveTo>
                  <a:cubicBezTo>
                    <a:pt x="915" y="1"/>
                    <a:pt x="679" y="73"/>
                    <a:pt x="495" y="209"/>
                  </a:cubicBezTo>
                  <a:cubicBezTo>
                    <a:pt x="4" y="572"/>
                    <a:pt x="1" y="1235"/>
                    <a:pt x="391" y="1673"/>
                  </a:cubicBezTo>
                  <a:cubicBezTo>
                    <a:pt x="604" y="1912"/>
                    <a:pt x="908" y="2050"/>
                    <a:pt x="1207" y="2050"/>
                  </a:cubicBezTo>
                  <a:cubicBezTo>
                    <a:pt x="1456" y="2050"/>
                    <a:pt x="1701" y="1954"/>
                    <a:pt x="1887" y="1742"/>
                  </a:cubicBezTo>
                  <a:cubicBezTo>
                    <a:pt x="2273" y="1301"/>
                    <a:pt x="2270" y="394"/>
                    <a:pt x="1664" y="134"/>
                  </a:cubicBezTo>
                  <a:cubicBezTo>
                    <a:pt x="1661" y="134"/>
                    <a:pt x="1658" y="134"/>
                    <a:pt x="1655" y="132"/>
                  </a:cubicBezTo>
                  <a:cubicBezTo>
                    <a:pt x="1504" y="43"/>
                    <a:pt x="1327" y="1"/>
                    <a:pt x="11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3"/>
            <p:cNvSpPr/>
            <p:nvPr/>
          </p:nvSpPr>
          <p:spPr>
            <a:xfrm>
              <a:off x="2269285" y="2051322"/>
              <a:ext cx="103977" cy="101064"/>
            </a:xfrm>
            <a:custGeom>
              <a:avLst/>
              <a:gdLst/>
              <a:ahLst/>
              <a:cxnLst/>
              <a:rect l="l" t="t" r="r" b="b"/>
              <a:pathLst>
                <a:path w="3142" h="3054" extrusionOk="0">
                  <a:moveTo>
                    <a:pt x="1603" y="483"/>
                  </a:moveTo>
                  <a:cubicBezTo>
                    <a:pt x="1606" y="483"/>
                    <a:pt x="1610" y="483"/>
                    <a:pt x="1613" y="483"/>
                  </a:cubicBezTo>
                  <a:cubicBezTo>
                    <a:pt x="1644" y="512"/>
                    <a:pt x="1682" y="532"/>
                    <a:pt x="1723" y="539"/>
                  </a:cubicBezTo>
                  <a:cubicBezTo>
                    <a:pt x="1892" y="573"/>
                    <a:pt x="2046" y="659"/>
                    <a:pt x="2163" y="784"/>
                  </a:cubicBezTo>
                  <a:cubicBezTo>
                    <a:pt x="2184" y="817"/>
                    <a:pt x="2204" y="849"/>
                    <a:pt x="2221" y="883"/>
                  </a:cubicBezTo>
                  <a:cubicBezTo>
                    <a:pt x="2233" y="910"/>
                    <a:pt x="2255" y="932"/>
                    <a:pt x="2281" y="945"/>
                  </a:cubicBezTo>
                  <a:cubicBezTo>
                    <a:pt x="2612" y="1524"/>
                    <a:pt x="2317" y="2492"/>
                    <a:pt x="1627" y="2492"/>
                  </a:cubicBezTo>
                  <a:cubicBezTo>
                    <a:pt x="1548" y="2492"/>
                    <a:pt x="1464" y="2480"/>
                    <a:pt x="1376" y="2452"/>
                  </a:cubicBezTo>
                  <a:cubicBezTo>
                    <a:pt x="836" y="2285"/>
                    <a:pt x="696" y="1520"/>
                    <a:pt x="849" y="1045"/>
                  </a:cubicBezTo>
                  <a:cubicBezTo>
                    <a:pt x="962" y="695"/>
                    <a:pt x="1286" y="483"/>
                    <a:pt x="1603" y="483"/>
                  </a:cubicBezTo>
                  <a:close/>
                  <a:moveTo>
                    <a:pt x="1513" y="1"/>
                  </a:moveTo>
                  <a:cubicBezTo>
                    <a:pt x="1163" y="1"/>
                    <a:pt x="802" y="146"/>
                    <a:pt x="570" y="426"/>
                  </a:cubicBezTo>
                  <a:cubicBezTo>
                    <a:pt x="0" y="1114"/>
                    <a:pt x="158" y="2432"/>
                    <a:pt x="957" y="2889"/>
                  </a:cubicBezTo>
                  <a:cubicBezTo>
                    <a:pt x="1157" y="3003"/>
                    <a:pt x="1367" y="3054"/>
                    <a:pt x="1573" y="3054"/>
                  </a:cubicBezTo>
                  <a:cubicBezTo>
                    <a:pt x="2205" y="3054"/>
                    <a:pt x="2798" y="2571"/>
                    <a:pt x="2953" y="1927"/>
                  </a:cubicBezTo>
                  <a:cubicBezTo>
                    <a:pt x="3141" y="1146"/>
                    <a:pt x="2716" y="46"/>
                    <a:pt x="1803" y="36"/>
                  </a:cubicBezTo>
                  <a:cubicBezTo>
                    <a:pt x="1709" y="12"/>
                    <a:pt x="1612" y="1"/>
                    <a:pt x="15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3"/>
            <p:cNvSpPr/>
            <p:nvPr/>
          </p:nvSpPr>
          <p:spPr>
            <a:xfrm>
              <a:off x="2330209" y="1578331"/>
              <a:ext cx="118570" cy="102487"/>
            </a:xfrm>
            <a:custGeom>
              <a:avLst/>
              <a:gdLst/>
              <a:ahLst/>
              <a:cxnLst/>
              <a:rect l="l" t="t" r="r" b="b"/>
              <a:pathLst>
                <a:path w="3583" h="3097" extrusionOk="0">
                  <a:moveTo>
                    <a:pt x="1633" y="439"/>
                  </a:moveTo>
                  <a:cubicBezTo>
                    <a:pt x="1738" y="439"/>
                    <a:pt x="1843" y="460"/>
                    <a:pt x="1942" y="506"/>
                  </a:cubicBezTo>
                  <a:cubicBezTo>
                    <a:pt x="2307" y="857"/>
                    <a:pt x="2719" y="1233"/>
                    <a:pt x="2745" y="1774"/>
                  </a:cubicBezTo>
                  <a:cubicBezTo>
                    <a:pt x="2769" y="2290"/>
                    <a:pt x="2324" y="2576"/>
                    <a:pt x="1874" y="2576"/>
                  </a:cubicBezTo>
                  <a:cubicBezTo>
                    <a:pt x="1723" y="2576"/>
                    <a:pt x="1572" y="2544"/>
                    <a:pt x="1437" y="2477"/>
                  </a:cubicBezTo>
                  <a:cubicBezTo>
                    <a:pt x="962" y="2243"/>
                    <a:pt x="683" y="1704"/>
                    <a:pt x="766" y="1183"/>
                  </a:cubicBezTo>
                  <a:cubicBezTo>
                    <a:pt x="837" y="741"/>
                    <a:pt x="1236" y="439"/>
                    <a:pt x="1633" y="439"/>
                  </a:cubicBezTo>
                  <a:close/>
                  <a:moveTo>
                    <a:pt x="1962" y="1"/>
                  </a:moveTo>
                  <a:cubicBezTo>
                    <a:pt x="1895" y="1"/>
                    <a:pt x="1830" y="32"/>
                    <a:pt x="1788" y="88"/>
                  </a:cubicBezTo>
                  <a:cubicBezTo>
                    <a:pt x="1694" y="65"/>
                    <a:pt x="1597" y="54"/>
                    <a:pt x="1500" y="54"/>
                  </a:cubicBezTo>
                  <a:cubicBezTo>
                    <a:pt x="1146" y="54"/>
                    <a:pt x="789" y="203"/>
                    <a:pt x="555" y="501"/>
                  </a:cubicBezTo>
                  <a:cubicBezTo>
                    <a:pt x="0" y="1206"/>
                    <a:pt x="271" y="2273"/>
                    <a:pt x="959" y="2779"/>
                  </a:cubicBezTo>
                  <a:cubicBezTo>
                    <a:pt x="1242" y="2987"/>
                    <a:pt x="1586" y="3097"/>
                    <a:pt x="1923" y="3097"/>
                  </a:cubicBezTo>
                  <a:cubicBezTo>
                    <a:pt x="2399" y="3097"/>
                    <a:pt x="2861" y="2878"/>
                    <a:pt x="3117" y="2411"/>
                  </a:cubicBezTo>
                  <a:cubicBezTo>
                    <a:pt x="3583" y="1564"/>
                    <a:pt x="2867" y="370"/>
                    <a:pt x="2056" y="22"/>
                  </a:cubicBezTo>
                  <a:cubicBezTo>
                    <a:pt x="2026" y="8"/>
                    <a:pt x="1994" y="1"/>
                    <a:pt x="19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3"/>
            <p:cNvSpPr/>
            <p:nvPr/>
          </p:nvSpPr>
          <p:spPr>
            <a:xfrm>
              <a:off x="2512912" y="1511252"/>
              <a:ext cx="137896" cy="132072"/>
            </a:xfrm>
            <a:custGeom>
              <a:avLst/>
              <a:gdLst/>
              <a:ahLst/>
              <a:cxnLst/>
              <a:rect l="l" t="t" r="r" b="b"/>
              <a:pathLst>
                <a:path w="4167" h="3991" extrusionOk="0">
                  <a:moveTo>
                    <a:pt x="1945" y="518"/>
                  </a:moveTo>
                  <a:cubicBezTo>
                    <a:pt x="2313" y="518"/>
                    <a:pt x="2682" y="701"/>
                    <a:pt x="2996" y="948"/>
                  </a:cubicBezTo>
                  <a:cubicBezTo>
                    <a:pt x="2938" y="1032"/>
                    <a:pt x="2920" y="1142"/>
                    <a:pt x="2983" y="1240"/>
                  </a:cubicBezTo>
                  <a:cubicBezTo>
                    <a:pt x="3316" y="1750"/>
                    <a:pt x="3707" y="2510"/>
                    <a:pt x="3202" y="3055"/>
                  </a:cubicBezTo>
                  <a:cubicBezTo>
                    <a:pt x="2982" y="3291"/>
                    <a:pt x="2704" y="3393"/>
                    <a:pt x="2420" y="3393"/>
                  </a:cubicBezTo>
                  <a:cubicBezTo>
                    <a:pt x="1984" y="3393"/>
                    <a:pt x="1537" y="3153"/>
                    <a:pt x="1276" y="2792"/>
                  </a:cubicBezTo>
                  <a:cubicBezTo>
                    <a:pt x="877" y="2239"/>
                    <a:pt x="653" y="1271"/>
                    <a:pt x="1243" y="781"/>
                  </a:cubicBezTo>
                  <a:cubicBezTo>
                    <a:pt x="1466" y="595"/>
                    <a:pt x="1705" y="518"/>
                    <a:pt x="1945" y="518"/>
                  </a:cubicBezTo>
                  <a:close/>
                  <a:moveTo>
                    <a:pt x="1891" y="0"/>
                  </a:moveTo>
                  <a:cubicBezTo>
                    <a:pt x="1617" y="0"/>
                    <a:pt x="1335" y="70"/>
                    <a:pt x="1059" y="229"/>
                  </a:cubicBezTo>
                  <a:cubicBezTo>
                    <a:pt x="1" y="839"/>
                    <a:pt x="195" y="2340"/>
                    <a:pt x="838" y="3184"/>
                  </a:cubicBezTo>
                  <a:cubicBezTo>
                    <a:pt x="1220" y="3686"/>
                    <a:pt x="1822" y="3990"/>
                    <a:pt x="2423" y="3990"/>
                  </a:cubicBezTo>
                  <a:cubicBezTo>
                    <a:pt x="2802" y="3990"/>
                    <a:pt x="3181" y="3869"/>
                    <a:pt x="3503" y="3600"/>
                  </a:cubicBezTo>
                  <a:cubicBezTo>
                    <a:pt x="4166" y="3048"/>
                    <a:pt x="4122" y="2201"/>
                    <a:pt x="3785" y="1496"/>
                  </a:cubicBezTo>
                  <a:cubicBezTo>
                    <a:pt x="3842" y="1447"/>
                    <a:pt x="3869" y="1366"/>
                    <a:pt x="3817" y="1276"/>
                  </a:cubicBezTo>
                  <a:cubicBezTo>
                    <a:pt x="3409" y="575"/>
                    <a:pt x="2678" y="0"/>
                    <a:pt x="18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23"/>
          <p:cNvGrpSpPr/>
          <p:nvPr/>
        </p:nvGrpSpPr>
        <p:grpSpPr>
          <a:xfrm>
            <a:off x="734290" y="251983"/>
            <a:ext cx="800177" cy="752193"/>
            <a:chOff x="734290" y="251983"/>
            <a:chExt cx="800177" cy="752193"/>
          </a:xfrm>
        </p:grpSpPr>
        <p:sp>
          <p:nvSpPr>
            <p:cNvPr id="357" name="Google Shape;357;p23"/>
            <p:cNvSpPr/>
            <p:nvPr/>
          </p:nvSpPr>
          <p:spPr>
            <a:xfrm>
              <a:off x="864310" y="336336"/>
              <a:ext cx="515085" cy="529745"/>
            </a:xfrm>
            <a:custGeom>
              <a:avLst/>
              <a:gdLst/>
              <a:ahLst/>
              <a:cxnLst/>
              <a:rect l="l" t="t" r="r" b="b"/>
              <a:pathLst>
                <a:path w="15565" h="16008" extrusionOk="0">
                  <a:moveTo>
                    <a:pt x="7696" y="0"/>
                  </a:moveTo>
                  <a:cubicBezTo>
                    <a:pt x="7290" y="0"/>
                    <a:pt x="6861" y="98"/>
                    <a:pt x="6424" y="320"/>
                  </a:cubicBezTo>
                  <a:cubicBezTo>
                    <a:pt x="4980" y="1054"/>
                    <a:pt x="3346" y="1662"/>
                    <a:pt x="2250" y="2890"/>
                  </a:cubicBezTo>
                  <a:cubicBezTo>
                    <a:pt x="1852" y="3337"/>
                    <a:pt x="1665" y="3971"/>
                    <a:pt x="1457" y="4561"/>
                  </a:cubicBezTo>
                  <a:cubicBezTo>
                    <a:pt x="1278" y="4739"/>
                    <a:pt x="1120" y="4939"/>
                    <a:pt x="988" y="5155"/>
                  </a:cubicBezTo>
                  <a:cubicBezTo>
                    <a:pt x="895" y="5313"/>
                    <a:pt x="811" y="5475"/>
                    <a:pt x="736" y="5642"/>
                  </a:cubicBezTo>
                  <a:lnTo>
                    <a:pt x="400" y="6283"/>
                  </a:lnTo>
                  <a:cubicBezTo>
                    <a:pt x="53" y="6949"/>
                    <a:pt x="1" y="7620"/>
                    <a:pt x="152" y="8220"/>
                  </a:cubicBezTo>
                  <a:cubicBezTo>
                    <a:pt x="94" y="9669"/>
                    <a:pt x="416" y="11167"/>
                    <a:pt x="1067" y="12291"/>
                  </a:cubicBezTo>
                  <a:cubicBezTo>
                    <a:pt x="2227" y="14290"/>
                    <a:pt x="4508" y="15429"/>
                    <a:pt x="6718" y="15843"/>
                  </a:cubicBezTo>
                  <a:cubicBezTo>
                    <a:pt x="7278" y="15947"/>
                    <a:pt x="7852" y="16007"/>
                    <a:pt x="8421" y="16007"/>
                  </a:cubicBezTo>
                  <a:cubicBezTo>
                    <a:pt x="10139" y="16007"/>
                    <a:pt x="11808" y="15463"/>
                    <a:pt x="12881" y="13979"/>
                  </a:cubicBezTo>
                  <a:cubicBezTo>
                    <a:pt x="13002" y="13812"/>
                    <a:pt x="13105" y="13634"/>
                    <a:pt x="13217" y="13463"/>
                  </a:cubicBezTo>
                  <a:cubicBezTo>
                    <a:pt x="13708" y="13063"/>
                    <a:pt x="14151" y="12735"/>
                    <a:pt x="14489" y="12178"/>
                  </a:cubicBezTo>
                  <a:cubicBezTo>
                    <a:pt x="15174" y="11052"/>
                    <a:pt x="15413" y="9617"/>
                    <a:pt x="15468" y="8315"/>
                  </a:cubicBezTo>
                  <a:cubicBezTo>
                    <a:pt x="15565" y="6031"/>
                    <a:pt x="14940" y="2763"/>
                    <a:pt x="12808" y="1493"/>
                  </a:cubicBezTo>
                  <a:cubicBezTo>
                    <a:pt x="11688" y="827"/>
                    <a:pt x="10351" y="414"/>
                    <a:pt x="9025" y="371"/>
                  </a:cubicBezTo>
                  <a:cubicBezTo>
                    <a:pt x="8630" y="139"/>
                    <a:pt x="8179" y="0"/>
                    <a:pt x="769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734290" y="251983"/>
              <a:ext cx="800177" cy="752193"/>
            </a:xfrm>
            <a:custGeom>
              <a:avLst/>
              <a:gdLst/>
              <a:ahLst/>
              <a:cxnLst/>
              <a:rect l="l" t="t" r="r" b="b"/>
              <a:pathLst>
                <a:path w="24180" h="22730" extrusionOk="0">
                  <a:moveTo>
                    <a:pt x="12323" y="3022"/>
                  </a:moveTo>
                  <a:cubicBezTo>
                    <a:pt x="12788" y="3022"/>
                    <a:pt x="13258" y="3065"/>
                    <a:pt x="13726" y="3154"/>
                  </a:cubicBezTo>
                  <a:cubicBezTo>
                    <a:pt x="17826" y="3937"/>
                    <a:pt x="20123" y="8357"/>
                    <a:pt x="19065" y="12265"/>
                  </a:cubicBezTo>
                  <a:cubicBezTo>
                    <a:pt x="18120" y="15756"/>
                    <a:pt x="15239" y="17764"/>
                    <a:pt x="11926" y="18511"/>
                  </a:cubicBezTo>
                  <a:cubicBezTo>
                    <a:pt x="11897" y="18406"/>
                    <a:pt x="11814" y="18309"/>
                    <a:pt x="11693" y="18300"/>
                  </a:cubicBezTo>
                  <a:cubicBezTo>
                    <a:pt x="7189" y="17948"/>
                    <a:pt x="3611" y="14644"/>
                    <a:pt x="4291" y="9865"/>
                  </a:cubicBezTo>
                  <a:cubicBezTo>
                    <a:pt x="4845" y="5972"/>
                    <a:pt x="8462" y="3022"/>
                    <a:pt x="12323" y="3022"/>
                  </a:cubicBezTo>
                  <a:close/>
                  <a:moveTo>
                    <a:pt x="8370" y="1"/>
                  </a:moveTo>
                  <a:cubicBezTo>
                    <a:pt x="8206" y="1"/>
                    <a:pt x="8026" y="180"/>
                    <a:pt x="8053" y="373"/>
                  </a:cubicBezTo>
                  <a:cubicBezTo>
                    <a:pt x="8172" y="1247"/>
                    <a:pt x="8518" y="2172"/>
                    <a:pt x="8818" y="3002"/>
                  </a:cubicBezTo>
                  <a:cubicBezTo>
                    <a:pt x="7324" y="3655"/>
                    <a:pt x="6029" y="4692"/>
                    <a:pt x="5066" y="6006"/>
                  </a:cubicBezTo>
                  <a:cubicBezTo>
                    <a:pt x="4709" y="5676"/>
                    <a:pt x="4332" y="5369"/>
                    <a:pt x="3949" y="5070"/>
                  </a:cubicBezTo>
                  <a:cubicBezTo>
                    <a:pt x="3525" y="4738"/>
                    <a:pt x="3087" y="4347"/>
                    <a:pt x="2596" y="4123"/>
                  </a:cubicBezTo>
                  <a:cubicBezTo>
                    <a:pt x="2553" y="4104"/>
                    <a:pt x="2509" y="4095"/>
                    <a:pt x="2466" y="4095"/>
                  </a:cubicBezTo>
                  <a:cubicBezTo>
                    <a:pt x="2226" y="4095"/>
                    <a:pt x="2024" y="4373"/>
                    <a:pt x="2242" y="4583"/>
                  </a:cubicBezTo>
                  <a:cubicBezTo>
                    <a:pt x="2632" y="4960"/>
                    <a:pt x="3133" y="5238"/>
                    <a:pt x="3573" y="5560"/>
                  </a:cubicBezTo>
                  <a:cubicBezTo>
                    <a:pt x="3971" y="5853"/>
                    <a:pt x="4358" y="6164"/>
                    <a:pt x="4755" y="6461"/>
                  </a:cubicBezTo>
                  <a:cubicBezTo>
                    <a:pt x="4018" y="7614"/>
                    <a:pt x="3547" y="8942"/>
                    <a:pt x="3450" y="10368"/>
                  </a:cubicBezTo>
                  <a:cubicBezTo>
                    <a:pt x="3415" y="10901"/>
                    <a:pt x="3433" y="11435"/>
                    <a:pt x="3505" y="11965"/>
                  </a:cubicBezTo>
                  <a:cubicBezTo>
                    <a:pt x="2444" y="11967"/>
                    <a:pt x="1349" y="12051"/>
                    <a:pt x="318" y="12262"/>
                  </a:cubicBezTo>
                  <a:cubicBezTo>
                    <a:pt x="1" y="12328"/>
                    <a:pt x="54" y="12855"/>
                    <a:pt x="366" y="12855"/>
                  </a:cubicBezTo>
                  <a:cubicBezTo>
                    <a:pt x="376" y="12855"/>
                    <a:pt x="387" y="12855"/>
                    <a:pt x="398" y="12854"/>
                  </a:cubicBezTo>
                  <a:cubicBezTo>
                    <a:pt x="1465" y="12740"/>
                    <a:pt x="2530" y="12602"/>
                    <a:pt x="3597" y="12486"/>
                  </a:cubicBezTo>
                  <a:cubicBezTo>
                    <a:pt x="3946" y="14206"/>
                    <a:pt x="4841" y="15805"/>
                    <a:pt x="6101" y="16972"/>
                  </a:cubicBezTo>
                  <a:cubicBezTo>
                    <a:pt x="4741" y="17837"/>
                    <a:pt x="3309" y="18732"/>
                    <a:pt x="2081" y="19763"/>
                  </a:cubicBezTo>
                  <a:cubicBezTo>
                    <a:pt x="1845" y="19961"/>
                    <a:pt x="2061" y="20300"/>
                    <a:pt x="2316" y="20300"/>
                  </a:cubicBezTo>
                  <a:cubicBezTo>
                    <a:pt x="2365" y="20300"/>
                    <a:pt x="2415" y="20288"/>
                    <a:pt x="2464" y="20260"/>
                  </a:cubicBezTo>
                  <a:cubicBezTo>
                    <a:pt x="3884" y="19442"/>
                    <a:pt x="5247" y="18361"/>
                    <a:pt x="6547" y="17367"/>
                  </a:cubicBezTo>
                  <a:cubicBezTo>
                    <a:pt x="6550" y="17364"/>
                    <a:pt x="6552" y="17361"/>
                    <a:pt x="6553" y="17359"/>
                  </a:cubicBezTo>
                  <a:cubicBezTo>
                    <a:pt x="7731" y="18291"/>
                    <a:pt x="9170" y="18864"/>
                    <a:pt x="10750" y="18864"/>
                  </a:cubicBezTo>
                  <a:cubicBezTo>
                    <a:pt x="10775" y="18864"/>
                    <a:pt x="10800" y="18864"/>
                    <a:pt x="10825" y="18863"/>
                  </a:cubicBezTo>
                  <a:lnTo>
                    <a:pt x="10825" y="18863"/>
                  </a:lnTo>
                  <a:cubicBezTo>
                    <a:pt x="10809" y="18943"/>
                    <a:pt x="10823" y="19026"/>
                    <a:pt x="10863" y="19096"/>
                  </a:cubicBezTo>
                  <a:cubicBezTo>
                    <a:pt x="10623" y="20194"/>
                    <a:pt x="10517" y="21420"/>
                    <a:pt x="10676" y="22503"/>
                  </a:cubicBezTo>
                  <a:cubicBezTo>
                    <a:pt x="10700" y="22661"/>
                    <a:pt x="10813" y="22729"/>
                    <a:pt x="10937" y="22729"/>
                  </a:cubicBezTo>
                  <a:cubicBezTo>
                    <a:pt x="11101" y="22729"/>
                    <a:pt x="11283" y="22609"/>
                    <a:pt x="11295" y="22418"/>
                  </a:cubicBezTo>
                  <a:cubicBezTo>
                    <a:pt x="11361" y="21366"/>
                    <a:pt x="11378" y="20322"/>
                    <a:pt x="11456" y="19271"/>
                  </a:cubicBezTo>
                  <a:cubicBezTo>
                    <a:pt x="11479" y="19271"/>
                    <a:pt x="11503" y="19271"/>
                    <a:pt x="11527" y="19271"/>
                  </a:cubicBezTo>
                  <a:cubicBezTo>
                    <a:pt x="13402" y="19271"/>
                    <a:pt x="15194" y="18493"/>
                    <a:pt x="16652" y="17274"/>
                  </a:cubicBezTo>
                  <a:cubicBezTo>
                    <a:pt x="17129" y="18245"/>
                    <a:pt x="17623" y="19234"/>
                    <a:pt x="18178" y="20164"/>
                  </a:cubicBezTo>
                  <a:cubicBezTo>
                    <a:pt x="18245" y="20276"/>
                    <a:pt x="18342" y="20323"/>
                    <a:pt x="18438" y="20323"/>
                  </a:cubicBezTo>
                  <a:cubicBezTo>
                    <a:pt x="18653" y="20323"/>
                    <a:pt x="18865" y="20093"/>
                    <a:pt x="18737" y="19836"/>
                  </a:cubicBezTo>
                  <a:cubicBezTo>
                    <a:pt x="18253" y="18865"/>
                    <a:pt x="17686" y="17909"/>
                    <a:pt x="17124" y="16980"/>
                  </a:cubicBezTo>
                  <a:cubicBezTo>
                    <a:pt x="17107" y="16954"/>
                    <a:pt x="17087" y="16931"/>
                    <a:pt x="17063" y="16911"/>
                  </a:cubicBezTo>
                  <a:cubicBezTo>
                    <a:pt x="18175" y="15871"/>
                    <a:pt x="19048" y="14567"/>
                    <a:pt x="19567" y="13172"/>
                  </a:cubicBezTo>
                  <a:cubicBezTo>
                    <a:pt x="20448" y="13538"/>
                    <a:pt x="21399" y="13852"/>
                    <a:pt x="22322" y="14042"/>
                  </a:cubicBezTo>
                  <a:cubicBezTo>
                    <a:pt x="22347" y="14047"/>
                    <a:pt x="22371" y="14050"/>
                    <a:pt x="22394" y="14050"/>
                  </a:cubicBezTo>
                  <a:cubicBezTo>
                    <a:pt x="22721" y="14050"/>
                    <a:pt x="22838" y="13558"/>
                    <a:pt x="22483" y="13455"/>
                  </a:cubicBezTo>
                  <a:cubicBezTo>
                    <a:pt x="21573" y="13190"/>
                    <a:pt x="20644" y="12950"/>
                    <a:pt x="19723" y="12714"/>
                  </a:cubicBezTo>
                  <a:cubicBezTo>
                    <a:pt x="19860" y="12287"/>
                    <a:pt x="19959" y="11847"/>
                    <a:pt x="20023" y="11403"/>
                  </a:cubicBezTo>
                  <a:cubicBezTo>
                    <a:pt x="20216" y="9977"/>
                    <a:pt x="20034" y="8527"/>
                    <a:pt x="19498" y="7191"/>
                  </a:cubicBezTo>
                  <a:lnTo>
                    <a:pt x="19498" y="7191"/>
                  </a:lnTo>
                  <a:cubicBezTo>
                    <a:pt x="19542" y="7232"/>
                    <a:pt x="19599" y="7252"/>
                    <a:pt x="19657" y="7252"/>
                  </a:cubicBezTo>
                  <a:cubicBezTo>
                    <a:pt x="19669" y="7252"/>
                    <a:pt x="19682" y="7251"/>
                    <a:pt x="19694" y="7249"/>
                  </a:cubicBezTo>
                  <a:cubicBezTo>
                    <a:pt x="21086" y="7037"/>
                    <a:pt x="22597" y="6693"/>
                    <a:pt x="23886" y="6119"/>
                  </a:cubicBezTo>
                  <a:cubicBezTo>
                    <a:pt x="24179" y="5988"/>
                    <a:pt x="24010" y="5554"/>
                    <a:pt x="23729" y="5554"/>
                  </a:cubicBezTo>
                  <a:cubicBezTo>
                    <a:pt x="23705" y="5554"/>
                    <a:pt x="23679" y="5558"/>
                    <a:pt x="23653" y="5565"/>
                  </a:cubicBezTo>
                  <a:cubicBezTo>
                    <a:pt x="22287" y="5943"/>
                    <a:pt x="20942" y="6424"/>
                    <a:pt x="19573" y="6808"/>
                  </a:cubicBezTo>
                  <a:cubicBezTo>
                    <a:pt x="19469" y="6837"/>
                    <a:pt x="19420" y="6908"/>
                    <a:pt x="19412" y="6984"/>
                  </a:cubicBezTo>
                  <a:cubicBezTo>
                    <a:pt x="18685" y="5309"/>
                    <a:pt x="17417" y="3909"/>
                    <a:pt x="15790" y="3077"/>
                  </a:cubicBezTo>
                  <a:cubicBezTo>
                    <a:pt x="16081" y="2806"/>
                    <a:pt x="16349" y="2503"/>
                    <a:pt x="16622" y="2215"/>
                  </a:cubicBezTo>
                  <a:cubicBezTo>
                    <a:pt x="16930" y="1890"/>
                    <a:pt x="17270" y="1578"/>
                    <a:pt x="17530" y="1212"/>
                  </a:cubicBezTo>
                  <a:cubicBezTo>
                    <a:pt x="17676" y="1005"/>
                    <a:pt x="17479" y="808"/>
                    <a:pt x="17277" y="808"/>
                  </a:cubicBezTo>
                  <a:cubicBezTo>
                    <a:pt x="17212" y="808"/>
                    <a:pt x="17147" y="828"/>
                    <a:pt x="17092" y="875"/>
                  </a:cubicBezTo>
                  <a:cubicBezTo>
                    <a:pt x="16731" y="1181"/>
                    <a:pt x="16433" y="1584"/>
                    <a:pt x="16119" y="1941"/>
                  </a:cubicBezTo>
                  <a:cubicBezTo>
                    <a:pt x="15854" y="2243"/>
                    <a:pt x="15576" y="2540"/>
                    <a:pt x="15337" y="2863"/>
                  </a:cubicBezTo>
                  <a:cubicBezTo>
                    <a:pt x="14496" y="2503"/>
                    <a:pt x="13595" y="2299"/>
                    <a:pt x="12681" y="2264"/>
                  </a:cubicBezTo>
                  <a:cubicBezTo>
                    <a:pt x="12569" y="2260"/>
                    <a:pt x="12457" y="2258"/>
                    <a:pt x="12345" y="2258"/>
                  </a:cubicBezTo>
                  <a:cubicBezTo>
                    <a:pt x="11308" y="2258"/>
                    <a:pt x="10278" y="2443"/>
                    <a:pt x="9305" y="2805"/>
                  </a:cubicBezTo>
                  <a:cubicBezTo>
                    <a:pt x="9128" y="1930"/>
                    <a:pt x="8930" y="968"/>
                    <a:pt x="8575" y="152"/>
                  </a:cubicBezTo>
                  <a:cubicBezTo>
                    <a:pt x="8528" y="45"/>
                    <a:pt x="8451" y="1"/>
                    <a:pt x="83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" name="Google Shape;359;p23"/>
          <p:cNvGrpSpPr/>
          <p:nvPr/>
        </p:nvGrpSpPr>
        <p:grpSpPr>
          <a:xfrm>
            <a:off x="2857571" y="1302505"/>
            <a:ext cx="152954" cy="60030"/>
            <a:chOff x="2857571" y="1302505"/>
            <a:chExt cx="152954" cy="60030"/>
          </a:xfrm>
        </p:grpSpPr>
        <p:sp>
          <p:nvSpPr>
            <p:cNvPr id="360" name="Google Shape;360;p23"/>
            <p:cNvSpPr/>
            <p:nvPr/>
          </p:nvSpPr>
          <p:spPr>
            <a:xfrm>
              <a:off x="2857571" y="1331063"/>
              <a:ext cx="152954" cy="31471"/>
            </a:xfrm>
            <a:custGeom>
              <a:avLst/>
              <a:gdLst/>
              <a:ahLst/>
              <a:cxnLst/>
              <a:rect l="l" t="t" r="r" b="b"/>
              <a:pathLst>
                <a:path w="4622" h="951" extrusionOk="0">
                  <a:moveTo>
                    <a:pt x="4448" y="0"/>
                  </a:moveTo>
                  <a:cubicBezTo>
                    <a:pt x="4443" y="0"/>
                    <a:pt x="4437" y="1"/>
                    <a:pt x="4431" y="1"/>
                  </a:cubicBezTo>
                  <a:cubicBezTo>
                    <a:pt x="3025" y="162"/>
                    <a:pt x="1380" y="360"/>
                    <a:pt x="54" y="848"/>
                  </a:cubicBezTo>
                  <a:cubicBezTo>
                    <a:pt x="0" y="867"/>
                    <a:pt x="6" y="950"/>
                    <a:pt x="68" y="950"/>
                  </a:cubicBezTo>
                  <a:cubicBezTo>
                    <a:pt x="102" y="950"/>
                    <a:pt x="137" y="950"/>
                    <a:pt x="172" y="950"/>
                  </a:cubicBezTo>
                  <a:cubicBezTo>
                    <a:pt x="1559" y="950"/>
                    <a:pt x="3132" y="597"/>
                    <a:pt x="4471" y="288"/>
                  </a:cubicBezTo>
                  <a:cubicBezTo>
                    <a:pt x="4622" y="252"/>
                    <a:pt x="4600" y="0"/>
                    <a:pt x="4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896289" y="1302505"/>
              <a:ext cx="106061" cy="10590"/>
            </a:xfrm>
            <a:custGeom>
              <a:avLst/>
              <a:gdLst/>
              <a:ahLst/>
              <a:cxnLst/>
              <a:rect l="l" t="t" r="r" b="b"/>
              <a:pathLst>
                <a:path w="3205" h="320" extrusionOk="0">
                  <a:moveTo>
                    <a:pt x="3005" y="1"/>
                  </a:moveTo>
                  <a:cubicBezTo>
                    <a:pt x="3003" y="1"/>
                    <a:pt x="3001" y="1"/>
                    <a:pt x="2999" y="1"/>
                  </a:cubicBezTo>
                  <a:cubicBezTo>
                    <a:pt x="2039" y="27"/>
                    <a:pt x="1074" y="22"/>
                    <a:pt x="114" y="73"/>
                  </a:cubicBezTo>
                  <a:cubicBezTo>
                    <a:pt x="0" y="77"/>
                    <a:pt x="0" y="243"/>
                    <a:pt x="114" y="249"/>
                  </a:cubicBezTo>
                  <a:cubicBezTo>
                    <a:pt x="1074" y="299"/>
                    <a:pt x="2039" y="293"/>
                    <a:pt x="2999" y="319"/>
                  </a:cubicBezTo>
                  <a:cubicBezTo>
                    <a:pt x="3001" y="319"/>
                    <a:pt x="3003" y="319"/>
                    <a:pt x="3005" y="319"/>
                  </a:cubicBezTo>
                  <a:cubicBezTo>
                    <a:pt x="3203" y="319"/>
                    <a:pt x="3204" y="1"/>
                    <a:pt x="30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" name="Google Shape;362;p23"/>
          <p:cNvGrpSpPr/>
          <p:nvPr/>
        </p:nvGrpSpPr>
        <p:grpSpPr>
          <a:xfrm>
            <a:off x="3168309" y="474596"/>
            <a:ext cx="1088181" cy="608604"/>
            <a:chOff x="3168309" y="474596"/>
            <a:chExt cx="1088181" cy="608604"/>
          </a:xfrm>
        </p:grpSpPr>
        <p:grpSp>
          <p:nvGrpSpPr>
            <p:cNvPr id="363" name="Google Shape;363;p23"/>
            <p:cNvGrpSpPr/>
            <p:nvPr/>
          </p:nvGrpSpPr>
          <p:grpSpPr>
            <a:xfrm>
              <a:off x="3168309" y="517749"/>
              <a:ext cx="1084309" cy="565452"/>
              <a:chOff x="3168309" y="517749"/>
              <a:chExt cx="1084309" cy="565452"/>
            </a:xfrm>
          </p:grpSpPr>
          <p:sp>
            <p:nvSpPr>
              <p:cNvPr id="364" name="Google Shape;364;p23"/>
              <p:cNvSpPr/>
              <p:nvPr/>
            </p:nvSpPr>
            <p:spPr>
              <a:xfrm>
                <a:off x="3179726" y="531913"/>
                <a:ext cx="1066571" cy="534378"/>
              </a:xfrm>
              <a:custGeom>
                <a:avLst/>
                <a:gdLst/>
                <a:ahLst/>
                <a:cxnLst/>
                <a:rect l="l" t="t" r="r" b="b"/>
                <a:pathLst>
                  <a:path w="32230" h="16148" extrusionOk="0">
                    <a:moveTo>
                      <a:pt x="22013" y="0"/>
                    </a:moveTo>
                    <a:cubicBezTo>
                      <a:pt x="20179" y="0"/>
                      <a:pt x="18037" y="563"/>
                      <a:pt x="16955" y="1789"/>
                    </a:cubicBezTo>
                    <a:cubicBezTo>
                      <a:pt x="16780" y="1988"/>
                      <a:pt x="16633" y="2210"/>
                      <a:pt x="16520" y="2449"/>
                    </a:cubicBezTo>
                    <a:cubicBezTo>
                      <a:pt x="16033" y="2843"/>
                      <a:pt x="15581" y="3278"/>
                      <a:pt x="15170" y="3750"/>
                    </a:cubicBezTo>
                    <a:cubicBezTo>
                      <a:pt x="14976" y="3973"/>
                      <a:pt x="14829" y="4232"/>
                      <a:pt x="14737" y="4514"/>
                    </a:cubicBezTo>
                    <a:cubicBezTo>
                      <a:pt x="14258" y="4643"/>
                      <a:pt x="13820" y="4950"/>
                      <a:pt x="13526" y="5479"/>
                    </a:cubicBezTo>
                    <a:cubicBezTo>
                      <a:pt x="13469" y="5583"/>
                      <a:pt x="13403" y="5704"/>
                      <a:pt x="13333" y="5836"/>
                    </a:cubicBezTo>
                    <a:cubicBezTo>
                      <a:pt x="12240" y="3949"/>
                      <a:pt x="10659" y="2446"/>
                      <a:pt x="8225" y="2446"/>
                    </a:cubicBezTo>
                    <a:cubicBezTo>
                      <a:pt x="8215" y="2446"/>
                      <a:pt x="8206" y="2446"/>
                      <a:pt x="8196" y="2446"/>
                    </a:cubicBezTo>
                    <a:cubicBezTo>
                      <a:pt x="6473" y="2456"/>
                      <a:pt x="5287" y="3270"/>
                      <a:pt x="4544" y="4450"/>
                    </a:cubicBezTo>
                    <a:cubicBezTo>
                      <a:pt x="3854" y="4735"/>
                      <a:pt x="3324" y="5369"/>
                      <a:pt x="3334" y="6366"/>
                    </a:cubicBezTo>
                    <a:cubicBezTo>
                      <a:pt x="3350" y="7729"/>
                      <a:pt x="3437" y="9078"/>
                      <a:pt x="3573" y="10426"/>
                    </a:cubicBezTo>
                    <a:cubicBezTo>
                      <a:pt x="3336" y="10400"/>
                      <a:pt x="3098" y="10378"/>
                      <a:pt x="2861" y="10351"/>
                    </a:cubicBezTo>
                    <a:cubicBezTo>
                      <a:pt x="2779" y="10341"/>
                      <a:pt x="2700" y="10337"/>
                      <a:pt x="2622" y="10337"/>
                    </a:cubicBezTo>
                    <a:cubicBezTo>
                      <a:pt x="408" y="10337"/>
                      <a:pt x="0" y="14107"/>
                      <a:pt x="2285" y="14601"/>
                    </a:cubicBezTo>
                    <a:cubicBezTo>
                      <a:pt x="2945" y="14743"/>
                      <a:pt x="3575" y="14817"/>
                      <a:pt x="4197" y="14818"/>
                    </a:cubicBezTo>
                    <a:cubicBezTo>
                      <a:pt x="12530" y="15713"/>
                      <a:pt x="20909" y="15943"/>
                      <a:pt x="29283" y="16146"/>
                    </a:cubicBezTo>
                    <a:cubicBezTo>
                      <a:pt x="29301" y="16147"/>
                      <a:pt x="29320" y="16147"/>
                      <a:pt x="29338" y="16147"/>
                    </a:cubicBezTo>
                    <a:cubicBezTo>
                      <a:pt x="31712" y="16147"/>
                      <a:pt x="32229" y="12465"/>
                      <a:pt x="29858" y="11896"/>
                    </a:cubicBezTo>
                    <a:lnTo>
                      <a:pt x="27828" y="11409"/>
                    </a:lnTo>
                    <a:cubicBezTo>
                      <a:pt x="28227" y="10547"/>
                      <a:pt x="28410" y="9530"/>
                      <a:pt x="28544" y="8530"/>
                    </a:cubicBezTo>
                    <a:cubicBezTo>
                      <a:pt x="28840" y="6353"/>
                      <a:pt x="28590" y="4111"/>
                      <a:pt x="27128" y="2439"/>
                    </a:cubicBezTo>
                    <a:cubicBezTo>
                      <a:pt x="26290" y="1296"/>
                      <a:pt x="25049" y="489"/>
                      <a:pt x="23596" y="161"/>
                    </a:cubicBezTo>
                    <a:cubicBezTo>
                      <a:pt x="23126" y="55"/>
                      <a:pt x="22584" y="0"/>
                      <a:pt x="22013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3"/>
              <p:cNvSpPr/>
              <p:nvPr/>
            </p:nvSpPr>
            <p:spPr>
              <a:xfrm>
                <a:off x="3168309" y="517749"/>
                <a:ext cx="1084309" cy="565452"/>
              </a:xfrm>
              <a:custGeom>
                <a:avLst/>
                <a:gdLst/>
                <a:ahLst/>
                <a:cxnLst/>
                <a:rect l="l" t="t" r="r" b="b"/>
                <a:pathLst>
                  <a:path w="32766" h="17087" extrusionOk="0">
                    <a:moveTo>
                      <a:pt x="22601" y="764"/>
                    </a:moveTo>
                    <a:cubicBezTo>
                      <a:pt x="23317" y="764"/>
                      <a:pt x="24030" y="884"/>
                      <a:pt x="24717" y="1145"/>
                    </a:cubicBezTo>
                    <a:cubicBezTo>
                      <a:pt x="29369" y="2914"/>
                      <a:pt x="29387" y="8595"/>
                      <a:pt x="27194" y="12263"/>
                    </a:cubicBezTo>
                    <a:cubicBezTo>
                      <a:pt x="27017" y="12559"/>
                      <a:pt x="27279" y="12832"/>
                      <a:pt x="27543" y="12832"/>
                    </a:cubicBezTo>
                    <a:cubicBezTo>
                      <a:pt x="27638" y="12832"/>
                      <a:pt x="27733" y="12797"/>
                      <a:pt x="27808" y="12713"/>
                    </a:cubicBezTo>
                    <a:cubicBezTo>
                      <a:pt x="28352" y="12496"/>
                      <a:pt x="28936" y="12316"/>
                      <a:pt x="29506" y="12316"/>
                    </a:cubicBezTo>
                    <a:cubicBezTo>
                      <a:pt x="29983" y="12316"/>
                      <a:pt x="30449" y="12442"/>
                      <a:pt x="30871" y="12778"/>
                    </a:cubicBezTo>
                    <a:cubicBezTo>
                      <a:pt x="32152" y="13795"/>
                      <a:pt x="31389" y="15110"/>
                      <a:pt x="30700" y="16221"/>
                    </a:cubicBezTo>
                    <a:cubicBezTo>
                      <a:pt x="30683" y="16250"/>
                      <a:pt x="30671" y="16280"/>
                      <a:pt x="30666" y="16314"/>
                    </a:cubicBezTo>
                    <a:cubicBezTo>
                      <a:pt x="21461" y="16052"/>
                      <a:pt x="12267" y="15571"/>
                      <a:pt x="3067" y="15231"/>
                    </a:cubicBezTo>
                    <a:cubicBezTo>
                      <a:pt x="3058" y="15217"/>
                      <a:pt x="3045" y="15207"/>
                      <a:pt x="3033" y="15196"/>
                    </a:cubicBezTo>
                    <a:cubicBezTo>
                      <a:pt x="2090" y="14522"/>
                      <a:pt x="1143" y="13517"/>
                      <a:pt x="1388" y="12257"/>
                    </a:cubicBezTo>
                    <a:cubicBezTo>
                      <a:pt x="1542" y="11464"/>
                      <a:pt x="2140" y="10988"/>
                      <a:pt x="2774" y="10988"/>
                    </a:cubicBezTo>
                    <a:cubicBezTo>
                      <a:pt x="3156" y="10988"/>
                      <a:pt x="3550" y="11161"/>
                      <a:pt x="3868" y="11542"/>
                    </a:cubicBezTo>
                    <a:cubicBezTo>
                      <a:pt x="3871" y="11545"/>
                      <a:pt x="3874" y="11545"/>
                      <a:pt x="3877" y="11548"/>
                    </a:cubicBezTo>
                    <a:cubicBezTo>
                      <a:pt x="3894" y="11584"/>
                      <a:pt x="3908" y="11621"/>
                      <a:pt x="3924" y="11658"/>
                    </a:cubicBezTo>
                    <a:cubicBezTo>
                      <a:pt x="3971" y="11754"/>
                      <a:pt x="4057" y="11794"/>
                      <a:pt x="4147" y="11794"/>
                    </a:cubicBezTo>
                    <a:cubicBezTo>
                      <a:pt x="4323" y="11794"/>
                      <a:pt x="4512" y="11639"/>
                      <a:pt x="4439" y="11441"/>
                    </a:cubicBezTo>
                    <a:cubicBezTo>
                      <a:pt x="3313" y="8367"/>
                      <a:pt x="3382" y="4881"/>
                      <a:pt x="6859" y="3409"/>
                    </a:cubicBezTo>
                    <a:cubicBezTo>
                      <a:pt x="7480" y="3146"/>
                      <a:pt x="8095" y="3026"/>
                      <a:pt x="8687" y="3026"/>
                    </a:cubicBezTo>
                    <a:cubicBezTo>
                      <a:pt x="11160" y="3026"/>
                      <a:pt x="13229" y="5123"/>
                      <a:pt x="13688" y="7659"/>
                    </a:cubicBezTo>
                    <a:cubicBezTo>
                      <a:pt x="13719" y="7827"/>
                      <a:pt x="13862" y="7904"/>
                      <a:pt x="14009" y="7904"/>
                    </a:cubicBezTo>
                    <a:cubicBezTo>
                      <a:pt x="14193" y="7904"/>
                      <a:pt x="14382" y="7783"/>
                      <a:pt x="14364" y="7569"/>
                    </a:cubicBezTo>
                    <a:cubicBezTo>
                      <a:pt x="14353" y="7446"/>
                      <a:pt x="14338" y="7325"/>
                      <a:pt x="14319" y="7204"/>
                    </a:cubicBezTo>
                    <a:cubicBezTo>
                      <a:pt x="15288" y="3822"/>
                      <a:pt x="18986" y="764"/>
                      <a:pt x="22601" y="764"/>
                    </a:cubicBezTo>
                    <a:close/>
                    <a:moveTo>
                      <a:pt x="22670" y="0"/>
                    </a:moveTo>
                    <a:cubicBezTo>
                      <a:pt x="19011" y="0"/>
                      <a:pt x="15203" y="2784"/>
                      <a:pt x="14077" y="6233"/>
                    </a:cubicBezTo>
                    <a:cubicBezTo>
                      <a:pt x="13279" y="3933"/>
                      <a:pt x="11034" y="2265"/>
                      <a:pt x="8622" y="2265"/>
                    </a:cubicBezTo>
                    <a:cubicBezTo>
                      <a:pt x="8030" y="2265"/>
                      <a:pt x="7428" y="2365"/>
                      <a:pt x="6834" y="2582"/>
                    </a:cubicBezTo>
                    <a:cubicBezTo>
                      <a:pt x="3352" y="3851"/>
                      <a:pt x="2472" y="7230"/>
                      <a:pt x="3419" y="10359"/>
                    </a:cubicBezTo>
                    <a:cubicBezTo>
                      <a:pt x="3233" y="10296"/>
                      <a:pt x="3034" y="10266"/>
                      <a:pt x="2833" y="10266"/>
                    </a:cubicBezTo>
                    <a:cubicBezTo>
                      <a:pt x="2096" y="10266"/>
                      <a:pt x="1320" y="10671"/>
                      <a:pt x="953" y="11332"/>
                    </a:cubicBezTo>
                    <a:cubicBezTo>
                      <a:pt x="0" y="13046"/>
                      <a:pt x="1273" y="14830"/>
                      <a:pt x="2763" y="15658"/>
                    </a:cubicBezTo>
                    <a:cubicBezTo>
                      <a:pt x="2767" y="15662"/>
                      <a:pt x="2771" y="15660"/>
                      <a:pt x="2776" y="15663"/>
                    </a:cubicBezTo>
                    <a:cubicBezTo>
                      <a:pt x="2816" y="15698"/>
                      <a:pt x="2866" y="15720"/>
                      <a:pt x="2920" y="15724"/>
                    </a:cubicBezTo>
                    <a:cubicBezTo>
                      <a:pt x="12190" y="16507"/>
                      <a:pt x="21512" y="16838"/>
                      <a:pt x="30810" y="17086"/>
                    </a:cubicBezTo>
                    <a:cubicBezTo>
                      <a:pt x="30814" y="17086"/>
                      <a:pt x="30818" y="17086"/>
                      <a:pt x="30822" y="17086"/>
                    </a:cubicBezTo>
                    <a:cubicBezTo>
                      <a:pt x="31106" y="17086"/>
                      <a:pt x="31217" y="16826"/>
                      <a:pt x="31164" y="16608"/>
                    </a:cubicBezTo>
                    <a:cubicBezTo>
                      <a:pt x="31168" y="16602"/>
                      <a:pt x="31176" y="16599"/>
                      <a:pt x="31181" y="16593"/>
                    </a:cubicBezTo>
                    <a:cubicBezTo>
                      <a:pt x="32101" y="15401"/>
                      <a:pt x="32766" y="13811"/>
                      <a:pt x="31560" y="12563"/>
                    </a:cubicBezTo>
                    <a:cubicBezTo>
                      <a:pt x="30999" y="11982"/>
                      <a:pt x="30256" y="11725"/>
                      <a:pt x="29499" y="11725"/>
                    </a:cubicBezTo>
                    <a:cubicBezTo>
                      <a:pt x="29075" y="11725"/>
                      <a:pt x="28647" y="11805"/>
                      <a:pt x="28243" y="11954"/>
                    </a:cubicBezTo>
                    <a:cubicBezTo>
                      <a:pt x="30275" y="7939"/>
                      <a:pt x="29802" y="2266"/>
                      <a:pt x="25042" y="430"/>
                    </a:cubicBezTo>
                    <a:cubicBezTo>
                      <a:pt x="24279" y="136"/>
                      <a:pt x="23478" y="0"/>
                      <a:pt x="226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6" name="Google Shape;366;p23"/>
            <p:cNvGrpSpPr/>
            <p:nvPr/>
          </p:nvGrpSpPr>
          <p:grpSpPr>
            <a:xfrm>
              <a:off x="4114622" y="474596"/>
              <a:ext cx="141868" cy="100403"/>
              <a:chOff x="4114622" y="474596"/>
              <a:chExt cx="141868" cy="100403"/>
            </a:xfrm>
          </p:grpSpPr>
          <p:sp>
            <p:nvSpPr>
              <p:cNvPr id="367" name="Google Shape;367;p23"/>
              <p:cNvSpPr/>
              <p:nvPr/>
            </p:nvSpPr>
            <p:spPr>
              <a:xfrm>
                <a:off x="4114622" y="474596"/>
                <a:ext cx="70851" cy="90839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2745" extrusionOk="0">
                    <a:moveTo>
                      <a:pt x="117" y="0"/>
                    </a:moveTo>
                    <a:cubicBezTo>
                      <a:pt x="43" y="0"/>
                      <a:pt x="0" y="122"/>
                      <a:pt x="77" y="158"/>
                    </a:cubicBezTo>
                    <a:cubicBezTo>
                      <a:pt x="1111" y="639"/>
                      <a:pt x="1641" y="1527"/>
                      <a:pt x="1802" y="2624"/>
                    </a:cubicBezTo>
                    <a:cubicBezTo>
                      <a:pt x="1814" y="2707"/>
                      <a:pt x="1883" y="2745"/>
                      <a:pt x="1954" y="2745"/>
                    </a:cubicBezTo>
                    <a:cubicBezTo>
                      <a:pt x="2045" y="2745"/>
                      <a:pt x="2140" y="2685"/>
                      <a:pt x="2134" y="2579"/>
                    </a:cubicBezTo>
                    <a:cubicBezTo>
                      <a:pt x="2071" y="1420"/>
                      <a:pt x="1205" y="403"/>
                      <a:pt x="142" y="5"/>
                    </a:cubicBezTo>
                    <a:cubicBezTo>
                      <a:pt x="133" y="2"/>
                      <a:pt x="125" y="0"/>
                      <a:pt x="1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3"/>
              <p:cNvSpPr/>
              <p:nvPr/>
            </p:nvSpPr>
            <p:spPr>
              <a:xfrm>
                <a:off x="4199339" y="480752"/>
                <a:ext cx="57151" cy="94247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2848" extrusionOk="0">
                    <a:moveTo>
                      <a:pt x="207" y="1"/>
                    </a:moveTo>
                    <a:cubicBezTo>
                      <a:pt x="75" y="1"/>
                      <a:pt x="0" y="200"/>
                      <a:pt x="132" y="300"/>
                    </a:cubicBezTo>
                    <a:cubicBezTo>
                      <a:pt x="898" y="879"/>
                      <a:pt x="1182" y="1693"/>
                      <a:pt x="1121" y="2626"/>
                    </a:cubicBezTo>
                    <a:cubicBezTo>
                      <a:pt x="1113" y="2766"/>
                      <a:pt x="1240" y="2847"/>
                      <a:pt x="1361" y="2847"/>
                    </a:cubicBezTo>
                    <a:cubicBezTo>
                      <a:pt x="1456" y="2847"/>
                      <a:pt x="1546" y="2797"/>
                      <a:pt x="1564" y="2686"/>
                    </a:cubicBezTo>
                    <a:cubicBezTo>
                      <a:pt x="1726" y="1643"/>
                      <a:pt x="1184" y="572"/>
                      <a:pt x="291" y="27"/>
                    </a:cubicBezTo>
                    <a:cubicBezTo>
                      <a:pt x="261" y="9"/>
                      <a:pt x="233" y="1"/>
                      <a:pt x="2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9" name="Google Shape;369;p23"/>
          <p:cNvGrpSpPr/>
          <p:nvPr/>
        </p:nvGrpSpPr>
        <p:grpSpPr>
          <a:xfrm>
            <a:off x="4554058" y="287028"/>
            <a:ext cx="820760" cy="899951"/>
            <a:chOff x="4554058" y="287028"/>
            <a:chExt cx="820760" cy="899951"/>
          </a:xfrm>
        </p:grpSpPr>
        <p:grpSp>
          <p:nvGrpSpPr>
            <p:cNvPr id="370" name="Google Shape;370;p23"/>
            <p:cNvGrpSpPr/>
            <p:nvPr/>
          </p:nvGrpSpPr>
          <p:grpSpPr>
            <a:xfrm>
              <a:off x="4554058" y="287028"/>
              <a:ext cx="820760" cy="807258"/>
              <a:chOff x="4554058" y="287028"/>
              <a:chExt cx="820760" cy="807258"/>
            </a:xfrm>
          </p:grpSpPr>
          <p:sp>
            <p:nvSpPr>
              <p:cNvPr id="371" name="Google Shape;371;p23"/>
              <p:cNvSpPr/>
              <p:nvPr/>
            </p:nvSpPr>
            <p:spPr>
              <a:xfrm>
                <a:off x="4642315" y="348977"/>
                <a:ext cx="463924" cy="360179"/>
              </a:xfrm>
              <a:custGeom>
                <a:avLst/>
                <a:gdLst/>
                <a:ahLst/>
                <a:cxnLst/>
                <a:rect l="l" t="t" r="r" b="b"/>
                <a:pathLst>
                  <a:path w="14019" h="10884" extrusionOk="0">
                    <a:moveTo>
                      <a:pt x="6184" y="691"/>
                    </a:moveTo>
                    <a:cubicBezTo>
                      <a:pt x="10445" y="691"/>
                      <a:pt x="14018" y="6447"/>
                      <a:pt x="9536" y="9535"/>
                    </a:cubicBezTo>
                    <a:lnTo>
                      <a:pt x="9537" y="9535"/>
                    </a:lnTo>
                    <a:cubicBezTo>
                      <a:pt x="9519" y="9550"/>
                      <a:pt x="9502" y="9569"/>
                      <a:pt x="9487" y="9587"/>
                    </a:cubicBezTo>
                    <a:cubicBezTo>
                      <a:pt x="8640" y="9967"/>
                      <a:pt x="7748" y="10160"/>
                      <a:pt x="6864" y="10160"/>
                    </a:cubicBezTo>
                    <a:cubicBezTo>
                      <a:pt x="5431" y="10160"/>
                      <a:pt x="4015" y="9652"/>
                      <a:pt x="2835" y="8608"/>
                    </a:cubicBezTo>
                    <a:cubicBezTo>
                      <a:pt x="709" y="6729"/>
                      <a:pt x="1051" y="3240"/>
                      <a:pt x="3327" y="1634"/>
                    </a:cubicBezTo>
                    <a:cubicBezTo>
                      <a:pt x="4259" y="975"/>
                      <a:pt x="5239" y="691"/>
                      <a:pt x="6184" y="691"/>
                    </a:cubicBezTo>
                    <a:close/>
                    <a:moveTo>
                      <a:pt x="6279" y="0"/>
                    </a:moveTo>
                    <a:cubicBezTo>
                      <a:pt x="5009" y="0"/>
                      <a:pt x="3744" y="397"/>
                      <a:pt x="2708" y="1238"/>
                    </a:cubicBezTo>
                    <a:cubicBezTo>
                      <a:pt x="426" y="3093"/>
                      <a:pt x="0" y="6574"/>
                      <a:pt x="2040" y="8777"/>
                    </a:cubicBezTo>
                    <a:cubicBezTo>
                      <a:pt x="3204" y="10033"/>
                      <a:pt x="5123" y="10883"/>
                      <a:pt x="6939" y="10883"/>
                    </a:cubicBezTo>
                    <a:cubicBezTo>
                      <a:pt x="7881" y="10883"/>
                      <a:pt x="8795" y="10655"/>
                      <a:pt x="9562" y="10135"/>
                    </a:cubicBezTo>
                    <a:cubicBezTo>
                      <a:pt x="9619" y="10175"/>
                      <a:pt x="9685" y="10198"/>
                      <a:pt x="9756" y="10198"/>
                    </a:cubicBezTo>
                    <a:cubicBezTo>
                      <a:pt x="9821" y="10198"/>
                      <a:pt x="9890" y="10178"/>
                      <a:pt x="9957" y="10132"/>
                    </a:cubicBezTo>
                    <a:cubicBezTo>
                      <a:pt x="12601" y="8316"/>
                      <a:pt x="13052" y="4786"/>
                      <a:pt x="11072" y="2280"/>
                    </a:cubicBezTo>
                    <a:cubicBezTo>
                      <a:pt x="9908" y="808"/>
                      <a:pt x="8090" y="0"/>
                      <a:pt x="62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3"/>
              <p:cNvSpPr/>
              <p:nvPr/>
            </p:nvSpPr>
            <p:spPr>
              <a:xfrm>
                <a:off x="4554058" y="287028"/>
                <a:ext cx="820760" cy="807258"/>
              </a:xfrm>
              <a:custGeom>
                <a:avLst/>
                <a:gdLst/>
                <a:ahLst/>
                <a:cxnLst/>
                <a:rect l="l" t="t" r="r" b="b"/>
                <a:pathLst>
                  <a:path w="24802" h="24394" extrusionOk="0">
                    <a:moveTo>
                      <a:pt x="9264" y="721"/>
                    </a:moveTo>
                    <a:cubicBezTo>
                      <a:pt x="11400" y="721"/>
                      <a:pt x="13528" y="1569"/>
                      <a:pt x="14937" y="3265"/>
                    </a:cubicBezTo>
                    <a:cubicBezTo>
                      <a:pt x="16118" y="4685"/>
                      <a:pt x="16644" y="6645"/>
                      <a:pt x="16353" y="8466"/>
                    </a:cubicBezTo>
                    <a:cubicBezTo>
                      <a:pt x="15998" y="10689"/>
                      <a:pt x="14395" y="12153"/>
                      <a:pt x="12694" y="13462"/>
                    </a:cubicBezTo>
                    <a:cubicBezTo>
                      <a:pt x="12664" y="13488"/>
                      <a:pt x="12639" y="13518"/>
                      <a:pt x="12618" y="13550"/>
                    </a:cubicBezTo>
                    <a:cubicBezTo>
                      <a:pt x="11361" y="13984"/>
                      <a:pt x="10047" y="14249"/>
                      <a:pt x="8775" y="14249"/>
                    </a:cubicBezTo>
                    <a:cubicBezTo>
                      <a:pt x="6553" y="14249"/>
                      <a:pt x="4456" y="13443"/>
                      <a:pt x="3003" y="11326"/>
                    </a:cubicBezTo>
                    <a:cubicBezTo>
                      <a:pt x="832" y="8166"/>
                      <a:pt x="1814" y="4144"/>
                      <a:pt x="4920" y="2028"/>
                    </a:cubicBezTo>
                    <a:cubicBezTo>
                      <a:pt x="6198" y="1157"/>
                      <a:pt x="7733" y="721"/>
                      <a:pt x="9264" y="721"/>
                    </a:cubicBezTo>
                    <a:close/>
                    <a:moveTo>
                      <a:pt x="15451" y="11932"/>
                    </a:moveTo>
                    <a:cubicBezTo>
                      <a:pt x="16663" y="13613"/>
                      <a:pt x="18004" y="15196"/>
                      <a:pt x="19319" y="16797"/>
                    </a:cubicBezTo>
                    <a:cubicBezTo>
                      <a:pt x="20181" y="17844"/>
                      <a:pt x="23942" y="21362"/>
                      <a:pt x="22884" y="23133"/>
                    </a:cubicBezTo>
                    <a:cubicBezTo>
                      <a:pt x="22656" y="23319"/>
                      <a:pt x="22292" y="23393"/>
                      <a:pt x="21889" y="23393"/>
                    </a:cubicBezTo>
                    <a:cubicBezTo>
                      <a:pt x="21166" y="23393"/>
                      <a:pt x="20318" y="23152"/>
                      <a:pt x="19913" y="22879"/>
                    </a:cubicBezTo>
                    <a:cubicBezTo>
                      <a:pt x="19372" y="22514"/>
                      <a:pt x="18917" y="21877"/>
                      <a:pt x="18488" y="21393"/>
                    </a:cubicBezTo>
                    <a:cubicBezTo>
                      <a:pt x="17798" y="20616"/>
                      <a:pt x="17138" y="19814"/>
                      <a:pt x="16507" y="18987"/>
                    </a:cubicBezTo>
                    <a:cubicBezTo>
                      <a:pt x="15295" y="17400"/>
                      <a:pt x="14324" y="15634"/>
                      <a:pt x="13116" y="14052"/>
                    </a:cubicBezTo>
                    <a:cubicBezTo>
                      <a:pt x="13958" y="13404"/>
                      <a:pt x="14774" y="12718"/>
                      <a:pt x="15451" y="11932"/>
                    </a:cubicBezTo>
                    <a:close/>
                    <a:moveTo>
                      <a:pt x="9240" y="1"/>
                    </a:moveTo>
                    <a:cubicBezTo>
                      <a:pt x="7656" y="1"/>
                      <a:pt x="6066" y="429"/>
                      <a:pt x="4710" y="1294"/>
                    </a:cubicBezTo>
                    <a:cubicBezTo>
                      <a:pt x="1295" y="3475"/>
                      <a:pt x="1" y="7779"/>
                      <a:pt x="2125" y="11324"/>
                    </a:cubicBezTo>
                    <a:cubicBezTo>
                      <a:pt x="3552" y="13705"/>
                      <a:pt x="6259" y="15078"/>
                      <a:pt x="8964" y="15078"/>
                    </a:cubicBezTo>
                    <a:cubicBezTo>
                      <a:pt x="10259" y="15078"/>
                      <a:pt x="11554" y="14763"/>
                      <a:pt x="12708" y="14093"/>
                    </a:cubicBezTo>
                    <a:cubicBezTo>
                      <a:pt x="13477" y="16028"/>
                      <a:pt x="18426" y="24393"/>
                      <a:pt x="21721" y="24393"/>
                    </a:cubicBezTo>
                    <a:cubicBezTo>
                      <a:pt x="22063" y="24393"/>
                      <a:pt x="22387" y="24303"/>
                      <a:pt x="22687" y="24107"/>
                    </a:cubicBezTo>
                    <a:cubicBezTo>
                      <a:pt x="22719" y="24118"/>
                      <a:pt x="22753" y="24125"/>
                      <a:pt x="22788" y="24125"/>
                    </a:cubicBezTo>
                    <a:cubicBezTo>
                      <a:pt x="22850" y="24125"/>
                      <a:pt x="22916" y="24105"/>
                      <a:pt x="22982" y="24055"/>
                    </a:cubicBezTo>
                    <a:cubicBezTo>
                      <a:pt x="24802" y="22709"/>
                      <a:pt x="23491" y="20728"/>
                      <a:pt x="22396" y="19391"/>
                    </a:cubicBezTo>
                    <a:cubicBezTo>
                      <a:pt x="20231" y="16749"/>
                      <a:pt x="18113" y="14028"/>
                      <a:pt x="15767" y="11545"/>
                    </a:cubicBezTo>
                    <a:cubicBezTo>
                      <a:pt x="16367" y="10761"/>
                      <a:pt x="16824" y="9874"/>
                      <a:pt x="17026" y="8831"/>
                    </a:cubicBezTo>
                    <a:cubicBezTo>
                      <a:pt x="17398" y="6921"/>
                      <a:pt x="16943" y="4850"/>
                      <a:pt x="15825" y="3261"/>
                    </a:cubicBezTo>
                    <a:cubicBezTo>
                      <a:pt x="14304" y="1100"/>
                      <a:pt x="11779" y="1"/>
                      <a:pt x="92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3" name="Google Shape;373;p23"/>
            <p:cNvGrpSpPr/>
            <p:nvPr/>
          </p:nvGrpSpPr>
          <p:grpSpPr>
            <a:xfrm>
              <a:off x="5063947" y="1041305"/>
              <a:ext cx="89912" cy="145673"/>
              <a:chOff x="5063947" y="1041305"/>
              <a:chExt cx="89912" cy="145673"/>
            </a:xfrm>
          </p:grpSpPr>
          <p:sp>
            <p:nvSpPr>
              <p:cNvPr id="374" name="Google Shape;374;p23"/>
              <p:cNvSpPr/>
              <p:nvPr/>
            </p:nvSpPr>
            <p:spPr>
              <a:xfrm>
                <a:off x="5063947" y="1041305"/>
                <a:ext cx="81110" cy="80481"/>
              </a:xfrm>
              <a:custGeom>
                <a:avLst/>
                <a:gdLst/>
                <a:ahLst/>
                <a:cxnLst/>
                <a:rect l="l" t="t" r="r" b="b"/>
                <a:pathLst>
                  <a:path w="2451" h="2432" extrusionOk="0">
                    <a:moveTo>
                      <a:pt x="176" y="1"/>
                    </a:moveTo>
                    <a:cubicBezTo>
                      <a:pt x="87" y="1"/>
                      <a:pt x="1" y="70"/>
                      <a:pt x="36" y="182"/>
                    </a:cubicBezTo>
                    <a:cubicBezTo>
                      <a:pt x="344" y="1198"/>
                      <a:pt x="1120" y="2083"/>
                      <a:pt x="2142" y="2423"/>
                    </a:cubicBezTo>
                    <a:cubicBezTo>
                      <a:pt x="2159" y="2429"/>
                      <a:pt x="2176" y="2431"/>
                      <a:pt x="2192" y="2431"/>
                    </a:cubicBezTo>
                    <a:cubicBezTo>
                      <a:pt x="2354" y="2431"/>
                      <a:pt x="2451" y="2170"/>
                      <a:pt x="2281" y="2094"/>
                    </a:cubicBezTo>
                    <a:cubicBezTo>
                      <a:pt x="1373" y="1688"/>
                      <a:pt x="674" y="1052"/>
                      <a:pt x="322" y="102"/>
                    </a:cubicBezTo>
                    <a:cubicBezTo>
                      <a:pt x="296" y="32"/>
                      <a:pt x="235" y="1"/>
                      <a:pt x="1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3"/>
              <p:cNvSpPr/>
              <p:nvPr/>
            </p:nvSpPr>
            <p:spPr>
              <a:xfrm>
                <a:off x="5073643" y="1111958"/>
                <a:ext cx="80216" cy="75021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2267" extrusionOk="0">
                    <a:moveTo>
                      <a:pt x="167" y="0"/>
                    </a:moveTo>
                    <a:cubicBezTo>
                      <a:pt x="84" y="0"/>
                      <a:pt x="1" y="54"/>
                      <a:pt x="11" y="152"/>
                    </a:cubicBezTo>
                    <a:cubicBezTo>
                      <a:pt x="133" y="1253"/>
                      <a:pt x="1029" y="2135"/>
                      <a:pt x="2127" y="2265"/>
                    </a:cubicBezTo>
                    <a:cubicBezTo>
                      <a:pt x="2136" y="2266"/>
                      <a:pt x="2144" y="2267"/>
                      <a:pt x="2152" y="2267"/>
                    </a:cubicBezTo>
                    <a:cubicBezTo>
                      <a:pt x="2376" y="2267"/>
                      <a:pt x="2424" y="1866"/>
                      <a:pt x="2186" y="1833"/>
                    </a:cubicBezTo>
                    <a:cubicBezTo>
                      <a:pt x="1242" y="1703"/>
                      <a:pt x="521" y="1047"/>
                      <a:pt x="317" y="110"/>
                    </a:cubicBezTo>
                    <a:cubicBezTo>
                      <a:pt x="301" y="35"/>
                      <a:pt x="234" y="0"/>
                      <a:pt x="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6" name="Google Shape;376;p23"/>
          <p:cNvGrpSpPr/>
          <p:nvPr/>
        </p:nvGrpSpPr>
        <p:grpSpPr>
          <a:xfrm>
            <a:off x="7100592" y="-366483"/>
            <a:ext cx="638917" cy="1022558"/>
            <a:chOff x="7100592" y="-366483"/>
            <a:chExt cx="638917" cy="1022558"/>
          </a:xfrm>
        </p:grpSpPr>
        <p:sp>
          <p:nvSpPr>
            <p:cNvPr id="377" name="Google Shape;377;p23"/>
            <p:cNvSpPr/>
            <p:nvPr/>
          </p:nvSpPr>
          <p:spPr>
            <a:xfrm>
              <a:off x="7100592" y="-366483"/>
              <a:ext cx="638917" cy="1022558"/>
            </a:xfrm>
            <a:custGeom>
              <a:avLst/>
              <a:gdLst/>
              <a:ahLst/>
              <a:cxnLst/>
              <a:rect l="l" t="t" r="r" b="b"/>
              <a:pathLst>
                <a:path w="19307" h="30900" extrusionOk="0">
                  <a:moveTo>
                    <a:pt x="17084" y="802"/>
                  </a:moveTo>
                  <a:cubicBezTo>
                    <a:pt x="17169" y="5620"/>
                    <a:pt x="17483" y="10439"/>
                    <a:pt x="17739" y="15251"/>
                  </a:cubicBezTo>
                  <a:cubicBezTo>
                    <a:pt x="17999" y="20175"/>
                    <a:pt x="18113" y="25147"/>
                    <a:pt x="18594" y="30054"/>
                  </a:cubicBezTo>
                  <a:cubicBezTo>
                    <a:pt x="17813" y="29155"/>
                    <a:pt x="17025" y="28262"/>
                    <a:pt x="16232" y="27375"/>
                  </a:cubicBezTo>
                  <a:cubicBezTo>
                    <a:pt x="16275" y="27328"/>
                    <a:pt x="16319" y="27283"/>
                    <a:pt x="16365" y="27242"/>
                  </a:cubicBezTo>
                  <a:cubicBezTo>
                    <a:pt x="16508" y="27119"/>
                    <a:pt x="16669" y="27043"/>
                    <a:pt x="16828" y="26949"/>
                  </a:cubicBezTo>
                  <a:cubicBezTo>
                    <a:pt x="17066" y="26811"/>
                    <a:pt x="16918" y="26503"/>
                    <a:pt x="16693" y="26503"/>
                  </a:cubicBezTo>
                  <a:cubicBezTo>
                    <a:pt x="16657" y="26503"/>
                    <a:pt x="16620" y="26511"/>
                    <a:pt x="16581" y="26528"/>
                  </a:cubicBezTo>
                  <a:cubicBezTo>
                    <a:pt x="16344" y="26637"/>
                    <a:pt x="16120" y="26831"/>
                    <a:pt x="15946" y="27055"/>
                  </a:cubicBezTo>
                  <a:cubicBezTo>
                    <a:pt x="15658" y="26732"/>
                    <a:pt x="15370" y="26409"/>
                    <a:pt x="15082" y="26087"/>
                  </a:cubicBezTo>
                  <a:cubicBezTo>
                    <a:pt x="15347" y="25866"/>
                    <a:pt x="15609" y="25640"/>
                    <a:pt x="15854" y="25402"/>
                  </a:cubicBezTo>
                  <a:cubicBezTo>
                    <a:pt x="15992" y="25267"/>
                    <a:pt x="15863" y="25086"/>
                    <a:pt x="15713" y="25086"/>
                  </a:cubicBezTo>
                  <a:cubicBezTo>
                    <a:pt x="15671" y="25086"/>
                    <a:pt x="15627" y="25101"/>
                    <a:pt x="15587" y="25134"/>
                  </a:cubicBezTo>
                  <a:cubicBezTo>
                    <a:pt x="15331" y="25350"/>
                    <a:pt x="15085" y="25583"/>
                    <a:pt x="14843" y="25819"/>
                  </a:cubicBezTo>
                  <a:cubicBezTo>
                    <a:pt x="14511" y="25450"/>
                    <a:pt x="14181" y="25078"/>
                    <a:pt x="13847" y="24709"/>
                  </a:cubicBezTo>
                  <a:cubicBezTo>
                    <a:pt x="14031" y="24499"/>
                    <a:pt x="14216" y="24287"/>
                    <a:pt x="14386" y="24067"/>
                  </a:cubicBezTo>
                  <a:cubicBezTo>
                    <a:pt x="14502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5" y="24174"/>
                    <a:pt x="13141" y="23921"/>
                    <a:pt x="12918" y="23673"/>
                  </a:cubicBezTo>
                  <a:cubicBezTo>
                    <a:pt x="13180" y="23482"/>
                    <a:pt x="13409" y="23234"/>
                    <a:pt x="13530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6" y="22742"/>
                    <a:pt x="13187" y="22799"/>
                  </a:cubicBezTo>
                  <a:cubicBezTo>
                    <a:pt x="13082" y="22956"/>
                    <a:pt x="12996" y="23117"/>
                    <a:pt x="12864" y="23257"/>
                  </a:cubicBezTo>
                  <a:cubicBezTo>
                    <a:pt x="12809" y="23313"/>
                    <a:pt x="12749" y="23367"/>
                    <a:pt x="12686" y="23417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3" y="21943"/>
                    <a:pt x="12097" y="21773"/>
                  </a:cubicBezTo>
                  <a:cubicBezTo>
                    <a:pt x="12208" y="21641"/>
                    <a:pt x="12096" y="21465"/>
                    <a:pt x="11966" y="21465"/>
                  </a:cubicBezTo>
                  <a:cubicBezTo>
                    <a:pt x="11925" y="21465"/>
                    <a:pt x="11883" y="21481"/>
                    <a:pt x="11846" y="21521"/>
                  </a:cubicBezTo>
                  <a:cubicBezTo>
                    <a:pt x="11695" y="21679"/>
                    <a:pt x="11550" y="21837"/>
                    <a:pt x="11400" y="21992"/>
                  </a:cubicBezTo>
                  <a:cubicBezTo>
                    <a:pt x="11031" y="21584"/>
                    <a:pt x="10662" y="21178"/>
                    <a:pt x="10294" y="20772"/>
                  </a:cubicBezTo>
                  <a:cubicBezTo>
                    <a:pt x="10319" y="20751"/>
                    <a:pt x="10348" y="20734"/>
                    <a:pt x="10374" y="20711"/>
                  </a:cubicBezTo>
                  <a:cubicBezTo>
                    <a:pt x="10539" y="20566"/>
                    <a:pt x="10731" y="20402"/>
                    <a:pt x="10844" y="20209"/>
                  </a:cubicBezTo>
                  <a:cubicBezTo>
                    <a:pt x="10925" y="20069"/>
                    <a:pt x="10808" y="19938"/>
                    <a:pt x="10680" y="19938"/>
                  </a:cubicBezTo>
                  <a:cubicBezTo>
                    <a:pt x="10637" y="19938"/>
                    <a:pt x="10593" y="19952"/>
                    <a:pt x="10554" y="19987"/>
                  </a:cubicBezTo>
                  <a:cubicBezTo>
                    <a:pt x="10404" y="20118"/>
                    <a:pt x="10285" y="20293"/>
                    <a:pt x="10141" y="20434"/>
                  </a:cubicBezTo>
                  <a:cubicBezTo>
                    <a:pt x="10113" y="20461"/>
                    <a:pt x="10081" y="20483"/>
                    <a:pt x="10054" y="20509"/>
                  </a:cubicBezTo>
                  <a:lnTo>
                    <a:pt x="9805" y="20232"/>
                  </a:lnTo>
                  <a:cubicBezTo>
                    <a:pt x="9519" y="19918"/>
                    <a:pt x="9236" y="19601"/>
                    <a:pt x="8951" y="19287"/>
                  </a:cubicBezTo>
                  <a:cubicBezTo>
                    <a:pt x="9245" y="19010"/>
                    <a:pt x="9544" y="18726"/>
                    <a:pt x="9772" y="18409"/>
                  </a:cubicBezTo>
                  <a:cubicBezTo>
                    <a:pt x="9876" y="18265"/>
                    <a:pt x="9738" y="18131"/>
                    <a:pt x="9597" y="18131"/>
                  </a:cubicBezTo>
                  <a:cubicBezTo>
                    <a:pt x="9552" y="18131"/>
                    <a:pt x="9506" y="18145"/>
                    <a:pt x="9469" y="18176"/>
                  </a:cubicBezTo>
                  <a:cubicBezTo>
                    <a:pt x="9253" y="18352"/>
                    <a:pt x="9076" y="18591"/>
                    <a:pt x="8891" y="18800"/>
                  </a:cubicBezTo>
                  <a:lnTo>
                    <a:pt x="8703" y="19013"/>
                  </a:lnTo>
                  <a:cubicBezTo>
                    <a:pt x="8357" y="18628"/>
                    <a:pt x="8009" y="18247"/>
                    <a:pt x="7663" y="17861"/>
                  </a:cubicBezTo>
                  <a:cubicBezTo>
                    <a:pt x="7854" y="17672"/>
                    <a:pt x="8043" y="17479"/>
                    <a:pt x="8207" y="17273"/>
                  </a:cubicBezTo>
                  <a:cubicBezTo>
                    <a:pt x="8320" y="17129"/>
                    <a:pt x="8211" y="16947"/>
                    <a:pt x="8071" y="16947"/>
                  </a:cubicBezTo>
                  <a:cubicBezTo>
                    <a:pt x="8028" y="16947"/>
                    <a:pt x="7982" y="16964"/>
                    <a:pt x="7938" y="17005"/>
                  </a:cubicBezTo>
                  <a:cubicBezTo>
                    <a:pt x="7750" y="17181"/>
                    <a:pt x="7577" y="17378"/>
                    <a:pt x="7410" y="17581"/>
                  </a:cubicBezTo>
                  <a:cubicBezTo>
                    <a:pt x="7108" y="17245"/>
                    <a:pt x="6807" y="16911"/>
                    <a:pt x="6506" y="16577"/>
                  </a:cubicBezTo>
                  <a:cubicBezTo>
                    <a:pt x="6707" y="16403"/>
                    <a:pt x="6912" y="16227"/>
                    <a:pt x="7082" y="16029"/>
                  </a:cubicBezTo>
                  <a:cubicBezTo>
                    <a:pt x="7212" y="15877"/>
                    <a:pt x="7092" y="15700"/>
                    <a:pt x="6941" y="15700"/>
                  </a:cubicBezTo>
                  <a:cubicBezTo>
                    <a:pt x="6896" y="15700"/>
                    <a:pt x="6849" y="15715"/>
                    <a:pt x="6805" y="15750"/>
                  </a:cubicBezTo>
                  <a:cubicBezTo>
                    <a:pt x="6606" y="15910"/>
                    <a:pt x="6427" y="16103"/>
                    <a:pt x="6249" y="16294"/>
                  </a:cubicBezTo>
                  <a:cubicBezTo>
                    <a:pt x="5981" y="15998"/>
                    <a:pt x="5716" y="15701"/>
                    <a:pt x="5445" y="15406"/>
                  </a:cubicBezTo>
                  <a:cubicBezTo>
                    <a:pt x="5595" y="15298"/>
                    <a:pt x="5736" y="15182"/>
                    <a:pt x="5871" y="15057"/>
                  </a:cubicBezTo>
                  <a:cubicBezTo>
                    <a:pt x="5982" y="14952"/>
                    <a:pt x="5880" y="14769"/>
                    <a:pt x="5753" y="14769"/>
                  </a:cubicBezTo>
                  <a:cubicBezTo>
                    <a:pt x="5726" y="14769"/>
                    <a:pt x="5698" y="14777"/>
                    <a:pt x="5670" y="14796"/>
                  </a:cubicBezTo>
                  <a:cubicBezTo>
                    <a:pt x="5512" y="14908"/>
                    <a:pt x="5361" y="15030"/>
                    <a:pt x="5218" y="15161"/>
                  </a:cubicBezTo>
                  <a:cubicBezTo>
                    <a:pt x="4897" y="14810"/>
                    <a:pt x="4577" y="14459"/>
                    <a:pt x="4252" y="14113"/>
                  </a:cubicBezTo>
                  <a:cubicBezTo>
                    <a:pt x="4446" y="13969"/>
                    <a:pt x="4652" y="13842"/>
                    <a:pt x="4866" y="13732"/>
                  </a:cubicBezTo>
                  <a:cubicBezTo>
                    <a:pt x="5009" y="13655"/>
                    <a:pt x="4935" y="13423"/>
                    <a:pt x="4793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3" y="13534"/>
                    <a:pt x="4246" y="13696"/>
                    <a:pt x="4044" y="13891"/>
                  </a:cubicBezTo>
                  <a:cubicBezTo>
                    <a:pt x="3737" y="13565"/>
                    <a:pt x="3433" y="13235"/>
                    <a:pt x="3122" y="12914"/>
                  </a:cubicBezTo>
                  <a:cubicBezTo>
                    <a:pt x="3305" y="12756"/>
                    <a:pt x="3472" y="12578"/>
                    <a:pt x="3619" y="12388"/>
                  </a:cubicBezTo>
                  <a:cubicBezTo>
                    <a:pt x="3708" y="12274"/>
                    <a:pt x="3583" y="12133"/>
                    <a:pt x="3463" y="12133"/>
                  </a:cubicBezTo>
                  <a:cubicBezTo>
                    <a:pt x="3424" y="12133"/>
                    <a:pt x="3385" y="12148"/>
                    <a:pt x="3354" y="12183"/>
                  </a:cubicBezTo>
                  <a:cubicBezTo>
                    <a:pt x="3204" y="12355"/>
                    <a:pt x="3048" y="12516"/>
                    <a:pt x="2887" y="12669"/>
                  </a:cubicBezTo>
                  <a:cubicBezTo>
                    <a:pt x="2552" y="12324"/>
                    <a:pt x="2213" y="11983"/>
                    <a:pt x="1873" y="11643"/>
                  </a:cubicBezTo>
                  <a:cubicBezTo>
                    <a:pt x="2151" y="11419"/>
                    <a:pt x="2458" y="11266"/>
                    <a:pt x="2802" y="11142"/>
                  </a:cubicBezTo>
                  <a:cubicBezTo>
                    <a:pt x="3005" y="11067"/>
                    <a:pt x="2950" y="10776"/>
                    <a:pt x="2758" y="10776"/>
                  </a:cubicBezTo>
                  <a:cubicBezTo>
                    <a:pt x="2741" y="10776"/>
                    <a:pt x="2723" y="10778"/>
                    <a:pt x="2704" y="10783"/>
                  </a:cubicBezTo>
                  <a:cubicBezTo>
                    <a:pt x="2301" y="10889"/>
                    <a:pt x="1938" y="11123"/>
                    <a:pt x="1638" y="11413"/>
                  </a:cubicBezTo>
                  <a:cubicBezTo>
                    <a:pt x="1347" y="11128"/>
                    <a:pt x="1057" y="10842"/>
                    <a:pt x="761" y="10563"/>
                  </a:cubicBezTo>
                  <a:cubicBezTo>
                    <a:pt x="3561" y="9148"/>
                    <a:pt x="6214" y="7392"/>
                    <a:pt x="8896" y="5772"/>
                  </a:cubicBezTo>
                  <a:cubicBezTo>
                    <a:pt x="11625" y="4124"/>
                    <a:pt x="14413" y="2543"/>
                    <a:pt x="17084" y="802"/>
                  </a:cubicBezTo>
                  <a:close/>
                  <a:moveTo>
                    <a:pt x="17347" y="1"/>
                  </a:moveTo>
                  <a:cubicBezTo>
                    <a:pt x="17282" y="1"/>
                    <a:pt x="17217" y="21"/>
                    <a:pt x="17166" y="61"/>
                  </a:cubicBezTo>
                  <a:cubicBezTo>
                    <a:pt x="17132" y="48"/>
                    <a:pt x="17095" y="41"/>
                    <a:pt x="17056" y="41"/>
                  </a:cubicBezTo>
                  <a:cubicBezTo>
                    <a:pt x="17001" y="41"/>
                    <a:pt x="16941" y="56"/>
                    <a:pt x="16880" y="90"/>
                  </a:cubicBezTo>
                  <a:cubicBezTo>
                    <a:pt x="14037" y="1664"/>
                    <a:pt x="11290" y="3433"/>
                    <a:pt x="8508" y="5113"/>
                  </a:cubicBezTo>
                  <a:cubicBezTo>
                    <a:pt x="5733" y="6787"/>
                    <a:pt x="2841" y="8367"/>
                    <a:pt x="215" y="10267"/>
                  </a:cubicBezTo>
                  <a:cubicBezTo>
                    <a:pt x="0" y="10423"/>
                    <a:pt x="109" y="10710"/>
                    <a:pt x="317" y="10734"/>
                  </a:cubicBezTo>
                  <a:cubicBezTo>
                    <a:pt x="993" y="11571"/>
                    <a:pt x="1691" y="12392"/>
                    <a:pt x="2402" y="13202"/>
                  </a:cubicBezTo>
                  <a:cubicBezTo>
                    <a:pt x="2414" y="13237"/>
                    <a:pt x="2440" y="13266"/>
                    <a:pt x="2474" y="13284"/>
                  </a:cubicBezTo>
                  <a:cubicBezTo>
                    <a:pt x="3206" y="14119"/>
                    <a:pt x="3955" y="14940"/>
                    <a:pt x="4708" y="15760"/>
                  </a:cubicBezTo>
                  <a:cubicBezTo>
                    <a:pt x="4721" y="15782"/>
                    <a:pt x="4739" y="15802"/>
                    <a:pt x="4760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5" y="21910"/>
                    <a:pt x="10870" y="22495"/>
                  </a:cubicBezTo>
                  <a:cubicBezTo>
                    <a:pt x="10791" y="22581"/>
                    <a:pt x="10877" y="22726"/>
                    <a:pt x="10978" y="22726"/>
                  </a:cubicBezTo>
                  <a:cubicBezTo>
                    <a:pt x="11001" y="22726"/>
                    <a:pt x="11024" y="22719"/>
                    <a:pt x="11046" y="22702"/>
                  </a:cubicBezTo>
                  <a:lnTo>
                    <a:pt x="11051" y="22699"/>
                  </a:lnTo>
                  <a:cubicBezTo>
                    <a:pt x="13464" y="25395"/>
                    <a:pt x="15866" y="28101"/>
                    <a:pt x="18292" y="30786"/>
                  </a:cubicBezTo>
                  <a:cubicBezTo>
                    <a:pt x="18365" y="30866"/>
                    <a:pt x="18447" y="30900"/>
                    <a:pt x="18526" y="30900"/>
                  </a:cubicBezTo>
                  <a:cubicBezTo>
                    <a:pt x="18707" y="30900"/>
                    <a:pt x="18873" y="30727"/>
                    <a:pt x="18882" y="30533"/>
                  </a:cubicBezTo>
                  <a:cubicBezTo>
                    <a:pt x="18915" y="30542"/>
                    <a:pt x="18950" y="30547"/>
                    <a:pt x="18984" y="30547"/>
                  </a:cubicBezTo>
                  <a:cubicBezTo>
                    <a:pt x="19150" y="30547"/>
                    <a:pt x="19307" y="30440"/>
                    <a:pt x="19303" y="30215"/>
                  </a:cubicBezTo>
                  <a:cubicBezTo>
                    <a:pt x="19216" y="25229"/>
                    <a:pt x="18764" y="20229"/>
                    <a:pt x="18497" y="15249"/>
                  </a:cubicBezTo>
                  <a:cubicBezTo>
                    <a:pt x="18231" y="10261"/>
                    <a:pt x="18059" y="5260"/>
                    <a:pt x="17655" y="281"/>
                  </a:cubicBezTo>
                  <a:cubicBezTo>
                    <a:pt x="17639" y="95"/>
                    <a:pt x="17491" y="1"/>
                    <a:pt x="173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7316454" y="-154591"/>
              <a:ext cx="302929" cy="469417"/>
            </a:xfrm>
            <a:custGeom>
              <a:avLst/>
              <a:gdLst/>
              <a:ahLst/>
              <a:cxnLst/>
              <a:rect l="l" t="t" r="r" b="b"/>
              <a:pathLst>
                <a:path w="9154" h="14185" extrusionOk="0">
                  <a:moveTo>
                    <a:pt x="6932" y="755"/>
                  </a:moveTo>
                  <a:lnTo>
                    <a:pt x="6932" y="755"/>
                  </a:lnTo>
                  <a:cubicBezTo>
                    <a:pt x="6641" y="4878"/>
                    <a:pt x="8093" y="8902"/>
                    <a:pt x="7885" y="13043"/>
                  </a:cubicBezTo>
                  <a:cubicBezTo>
                    <a:pt x="6012" y="9891"/>
                    <a:pt x="3474" y="6776"/>
                    <a:pt x="588" y="4547"/>
                  </a:cubicBezTo>
                  <a:lnTo>
                    <a:pt x="588" y="4546"/>
                  </a:lnTo>
                  <a:cubicBezTo>
                    <a:pt x="608" y="4554"/>
                    <a:pt x="629" y="4559"/>
                    <a:pt x="650" y="4559"/>
                  </a:cubicBezTo>
                  <a:cubicBezTo>
                    <a:pt x="663" y="4559"/>
                    <a:pt x="676" y="4557"/>
                    <a:pt x="688" y="4553"/>
                  </a:cubicBezTo>
                  <a:cubicBezTo>
                    <a:pt x="1815" y="4272"/>
                    <a:pt x="2818" y="3408"/>
                    <a:pt x="3789" y="2786"/>
                  </a:cubicBezTo>
                  <a:cubicBezTo>
                    <a:pt x="4839" y="2112"/>
                    <a:pt x="5902" y="1455"/>
                    <a:pt x="6932" y="755"/>
                  </a:cubicBezTo>
                  <a:close/>
                  <a:moveTo>
                    <a:pt x="7017" y="1"/>
                  </a:moveTo>
                  <a:cubicBezTo>
                    <a:pt x="6968" y="1"/>
                    <a:pt x="6915" y="14"/>
                    <a:pt x="6860" y="48"/>
                  </a:cubicBezTo>
                  <a:cubicBezTo>
                    <a:pt x="5705" y="737"/>
                    <a:pt x="4586" y="1486"/>
                    <a:pt x="3454" y="2213"/>
                  </a:cubicBezTo>
                  <a:cubicBezTo>
                    <a:pt x="2481" y="2838"/>
                    <a:pt x="1270" y="3394"/>
                    <a:pt x="542" y="4302"/>
                  </a:cubicBezTo>
                  <a:cubicBezTo>
                    <a:pt x="488" y="4369"/>
                    <a:pt x="496" y="4459"/>
                    <a:pt x="544" y="4512"/>
                  </a:cubicBezTo>
                  <a:lnTo>
                    <a:pt x="544" y="4512"/>
                  </a:lnTo>
                  <a:cubicBezTo>
                    <a:pt x="481" y="4463"/>
                    <a:pt x="417" y="4413"/>
                    <a:pt x="354" y="4365"/>
                  </a:cubicBezTo>
                  <a:cubicBezTo>
                    <a:pt x="319" y="4339"/>
                    <a:pt x="284" y="4328"/>
                    <a:pt x="252" y="4328"/>
                  </a:cubicBezTo>
                  <a:cubicBezTo>
                    <a:pt x="107" y="4328"/>
                    <a:pt x="0" y="4544"/>
                    <a:pt x="115" y="4673"/>
                  </a:cubicBezTo>
                  <a:cubicBezTo>
                    <a:pt x="2838" y="7712"/>
                    <a:pt x="5398" y="10637"/>
                    <a:pt x="7686" y="14031"/>
                  </a:cubicBezTo>
                  <a:cubicBezTo>
                    <a:pt x="7759" y="14139"/>
                    <a:pt x="7860" y="14184"/>
                    <a:pt x="7960" y="14184"/>
                  </a:cubicBezTo>
                  <a:cubicBezTo>
                    <a:pt x="8076" y="14184"/>
                    <a:pt x="8191" y="14123"/>
                    <a:pt x="8254" y="14028"/>
                  </a:cubicBezTo>
                  <a:cubicBezTo>
                    <a:pt x="8363" y="14006"/>
                    <a:pt x="8456" y="13936"/>
                    <a:pt x="8475" y="13806"/>
                  </a:cubicBezTo>
                  <a:cubicBezTo>
                    <a:pt x="9153" y="9289"/>
                    <a:pt x="7516" y="4753"/>
                    <a:pt x="7398" y="239"/>
                  </a:cubicBezTo>
                  <a:cubicBezTo>
                    <a:pt x="7394" y="100"/>
                    <a:pt x="7298" y="36"/>
                    <a:pt x="7197" y="36"/>
                  </a:cubicBezTo>
                  <a:cubicBezTo>
                    <a:pt x="7184" y="36"/>
                    <a:pt x="7170" y="37"/>
                    <a:pt x="7156" y="40"/>
                  </a:cubicBezTo>
                  <a:cubicBezTo>
                    <a:pt x="7114" y="16"/>
                    <a:pt x="7068" y="1"/>
                    <a:pt x="70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7166347" y="-209426"/>
              <a:ext cx="119332" cy="80183"/>
            </a:xfrm>
            <a:custGeom>
              <a:avLst/>
              <a:gdLst/>
              <a:ahLst/>
              <a:cxnLst/>
              <a:rect l="l" t="t" r="r" b="b"/>
              <a:pathLst>
                <a:path w="3606" h="2423" extrusionOk="0">
                  <a:moveTo>
                    <a:pt x="3350" y="0"/>
                  </a:moveTo>
                  <a:cubicBezTo>
                    <a:pt x="3319" y="0"/>
                    <a:pt x="3287" y="10"/>
                    <a:pt x="3253" y="30"/>
                  </a:cubicBezTo>
                  <a:cubicBezTo>
                    <a:pt x="2184" y="704"/>
                    <a:pt x="1142" y="1446"/>
                    <a:pt x="112" y="2178"/>
                  </a:cubicBezTo>
                  <a:cubicBezTo>
                    <a:pt x="0" y="2257"/>
                    <a:pt x="65" y="2422"/>
                    <a:pt x="174" y="2422"/>
                  </a:cubicBezTo>
                  <a:cubicBezTo>
                    <a:pt x="195" y="2422"/>
                    <a:pt x="218" y="2416"/>
                    <a:pt x="242" y="2401"/>
                  </a:cubicBezTo>
                  <a:cubicBezTo>
                    <a:pt x="1318" y="1740"/>
                    <a:pt x="2404" y="1074"/>
                    <a:pt x="3441" y="354"/>
                  </a:cubicBezTo>
                  <a:cubicBezTo>
                    <a:pt x="3605" y="241"/>
                    <a:pt x="3508" y="0"/>
                    <a:pt x="33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173991" y="-234708"/>
              <a:ext cx="72870" cy="53643"/>
            </a:xfrm>
            <a:custGeom>
              <a:avLst/>
              <a:gdLst/>
              <a:ahLst/>
              <a:cxnLst/>
              <a:rect l="l" t="t" r="r" b="b"/>
              <a:pathLst>
                <a:path w="2202" h="1621" extrusionOk="0">
                  <a:moveTo>
                    <a:pt x="1912" y="0"/>
                  </a:moveTo>
                  <a:cubicBezTo>
                    <a:pt x="1876" y="0"/>
                    <a:pt x="1839" y="13"/>
                    <a:pt x="1801" y="41"/>
                  </a:cubicBezTo>
                  <a:cubicBezTo>
                    <a:pt x="1241" y="468"/>
                    <a:pt x="682" y="899"/>
                    <a:pt x="124" y="1332"/>
                  </a:cubicBezTo>
                  <a:cubicBezTo>
                    <a:pt x="1" y="1428"/>
                    <a:pt x="115" y="1620"/>
                    <a:pt x="246" y="1620"/>
                  </a:cubicBezTo>
                  <a:cubicBezTo>
                    <a:pt x="273" y="1620"/>
                    <a:pt x="300" y="1612"/>
                    <a:pt x="326" y="1594"/>
                  </a:cubicBezTo>
                  <a:cubicBezTo>
                    <a:pt x="891" y="1200"/>
                    <a:pt x="1455" y="805"/>
                    <a:pt x="2017" y="409"/>
                  </a:cubicBezTo>
                  <a:cubicBezTo>
                    <a:pt x="2202" y="278"/>
                    <a:pt x="2081" y="0"/>
                    <a:pt x="19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381;p23"/>
          <p:cNvGrpSpPr/>
          <p:nvPr/>
        </p:nvGrpSpPr>
        <p:grpSpPr>
          <a:xfrm>
            <a:off x="5910718" y="-131360"/>
            <a:ext cx="105830" cy="85015"/>
            <a:chOff x="5910718" y="-131360"/>
            <a:chExt cx="105830" cy="85015"/>
          </a:xfrm>
        </p:grpSpPr>
        <p:sp>
          <p:nvSpPr>
            <p:cNvPr id="382" name="Google Shape;382;p23"/>
            <p:cNvSpPr/>
            <p:nvPr/>
          </p:nvSpPr>
          <p:spPr>
            <a:xfrm>
              <a:off x="5910718" y="-129342"/>
              <a:ext cx="37097" cy="58342"/>
            </a:xfrm>
            <a:custGeom>
              <a:avLst/>
              <a:gdLst/>
              <a:ahLst/>
              <a:cxnLst/>
              <a:rect l="l" t="t" r="r" b="b"/>
              <a:pathLst>
                <a:path w="1121" h="1763" extrusionOk="0">
                  <a:moveTo>
                    <a:pt x="181" y="1"/>
                  </a:moveTo>
                  <a:cubicBezTo>
                    <a:pt x="92" y="1"/>
                    <a:pt x="1" y="100"/>
                    <a:pt x="51" y="208"/>
                  </a:cubicBezTo>
                  <a:lnTo>
                    <a:pt x="737" y="1672"/>
                  </a:lnTo>
                  <a:cubicBezTo>
                    <a:pt x="767" y="1736"/>
                    <a:pt x="819" y="1763"/>
                    <a:pt x="873" y="1763"/>
                  </a:cubicBezTo>
                  <a:cubicBezTo>
                    <a:pt x="992" y="1763"/>
                    <a:pt x="1120" y="1633"/>
                    <a:pt x="1045" y="1492"/>
                  </a:cubicBezTo>
                  <a:lnTo>
                    <a:pt x="287" y="70"/>
                  </a:lnTo>
                  <a:cubicBezTo>
                    <a:pt x="261" y="21"/>
                    <a:pt x="221" y="1"/>
                    <a:pt x="1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3"/>
            <p:cNvSpPr/>
            <p:nvPr/>
          </p:nvSpPr>
          <p:spPr>
            <a:xfrm>
              <a:off x="5974255" y="-131360"/>
              <a:ext cx="42292" cy="85015"/>
            </a:xfrm>
            <a:custGeom>
              <a:avLst/>
              <a:gdLst/>
              <a:ahLst/>
              <a:cxnLst/>
              <a:rect l="l" t="t" r="r" b="b"/>
              <a:pathLst>
                <a:path w="1278" h="2569" extrusionOk="0">
                  <a:moveTo>
                    <a:pt x="215" y="1"/>
                  </a:moveTo>
                  <a:cubicBezTo>
                    <a:pt x="98" y="1"/>
                    <a:pt x="0" y="146"/>
                    <a:pt x="102" y="258"/>
                  </a:cubicBezTo>
                  <a:cubicBezTo>
                    <a:pt x="634" y="837"/>
                    <a:pt x="812" y="1546"/>
                    <a:pt x="658" y="2312"/>
                  </a:cubicBezTo>
                  <a:cubicBezTo>
                    <a:pt x="627" y="2466"/>
                    <a:pt x="753" y="2568"/>
                    <a:pt x="873" y="2568"/>
                  </a:cubicBezTo>
                  <a:cubicBezTo>
                    <a:pt x="952" y="2568"/>
                    <a:pt x="1028" y="2524"/>
                    <a:pt x="1055" y="2421"/>
                  </a:cubicBezTo>
                  <a:cubicBezTo>
                    <a:pt x="1277" y="1565"/>
                    <a:pt x="978" y="627"/>
                    <a:pt x="318" y="42"/>
                  </a:cubicBezTo>
                  <a:cubicBezTo>
                    <a:pt x="285" y="13"/>
                    <a:pt x="249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23"/>
          <p:cNvGrpSpPr/>
          <p:nvPr/>
        </p:nvGrpSpPr>
        <p:grpSpPr>
          <a:xfrm>
            <a:off x="3894690" y="-306155"/>
            <a:ext cx="432221" cy="578920"/>
            <a:chOff x="3894690" y="-306155"/>
            <a:chExt cx="432221" cy="578920"/>
          </a:xfrm>
        </p:grpSpPr>
        <p:sp>
          <p:nvSpPr>
            <p:cNvPr id="385" name="Google Shape;385;p23"/>
            <p:cNvSpPr/>
            <p:nvPr/>
          </p:nvSpPr>
          <p:spPr>
            <a:xfrm>
              <a:off x="3975568" y="-294506"/>
              <a:ext cx="351343" cy="567272"/>
            </a:xfrm>
            <a:custGeom>
              <a:avLst/>
              <a:gdLst/>
              <a:ahLst/>
              <a:cxnLst/>
              <a:rect l="l" t="t" r="r" b="b"/>
              <a:pathLst>
                <a:path w="10617" h="17142" extrusionOk="0">
                  <a:moveTo>
                    <a:pt x="5069" y="801"/>
                  </a:moveTo>
                  <a:cubicBezTo>
                    <a:pt x="5234" y="801"/>
                    <a:pt x="5366" y="893"/>
                    <a:pt x="5604" y="1176"/>
                  </a:cubicBezTo>
                  <a:cubicBezTo>
                    <a:pt x="6229" y="1915"/>
                    <a:pt x="6375" y="3445"/>
                    <a:pt x="6629" y="4358"/>
                  </a:cubicBezTo>
                  <a:cubicBezTo>
                    <a:pt x="7672" y="8120"/>
                    <a:pt x="8686" y="11891"/>
                    <a:pt x="9769" y="15641"/>
                  </a:cubicBezTo>
                  <a:cubicBezTo>
                    <a:pt x="9190" y="15832"/>
                    <a:pt x="8427" y="16198"/>
                    <a:pt x="7801" y="16198"/>
                  </a:cubicBezTo>
                  <a:cubicBezTo>
                    <a:pt x="7598" y="16198"/>
                    <a:pt x="7409" y="16160"/>
                    <a:pt x="7246" y="16064"/>
                  </a:cubicBezTo>
                  <a:cubicBezTo>
                    <a:pt x="6512" y="15635"/>
                    <a:pt x="6312" y="13529"/>
                    <a:pt x="6107" y="12713"/>
                  </a:cubicBezTo>
                  <a:cubicBezTo>
                    <a:pt x="5552" y="10518"/>
                    <a:pt x="4999" y="8324"/>
                    <a:pt x="4445" y="6129"/>
                  </a:cubicBezTo>
                  <a:cubicBezTo>
                    <a:pt x="4405" y="5970"/>
                    <a:pt x="4259" y="5885"/>
                    <a:pt x="4114" y="5885"/>
                  </a:cubicBezTo>
                  <a:cubicBezTo>
                    <a:pt x="4000" y="5885"/>
                    <a:pt x="3887" y="5937"/>
                    <a:pt x="3824" y="6048"/>
                  </a:cubicBezTo>
                  <a:cubicBezTo>
                    <a:pt x="3448" y="6720"/>
                    <a:pt x="3207" y="7615"/>
                    <a:pt x="2252" y="7615"/>
                  </a:cubicBezTo>
                  <a:cubicBezTo>
                    <a:pt x="2236" y="7615"/>
                    <a:pt x="2221" y="7615"/>
                    <a:pt x="2206" y="7614"/>
                  </a:cubicBezTo>
                  <a:cubicBezTo>
                    <a:pt x="1749" y="7601"/>
                    <a:pt x="985" y="7020"/>
                    <a:pt x="559" y="6803"/>
                  </a:cubicBezTo>
                  <a:cubicBezTo>
                    <a:pt x="1265" y="5168"/>
                    <a:pt x="1742" y="3220"/>
                    <a:pt x="2849" y="1853"/>
                  </a:cubicBezTo>
                  <a:cubicBezTo>
                    <a:pt x="3428" y="1139"/>
                    <a:pt x="3556" y="1160"/>
                    <a:pt x="4361" y="972"/>
                  </a:cubicBezTo>
                  <a:cubicBezTo>
                    <a:pt x="4715" y="889"/>
                    <a:pt x="4908" y="801"/>
                    <a:pt x="5069" y="801"/>
                  </a:cubicBezTo>
                  <a:close/>
                  <a:moveTo>
                    <a:pt x="5172" y="1"/>
                  </a:moveTo>
                  <a:cubicBezTo>
                    <a:pt x="4210" y="1"/>
                    <a:pt x="2909" y="426"/>
                    <a:pt x="2429" y="796"/>
                  </a:cubicBezTo>
                  <a:cubicBezTo>
                    <a:pt x="1971" y="1150"/>
                    <a:pt x="1821" y="1799"/>
                    <a:pt x="1625" y="2310"/>
                  </a:cubicBezTo>
                  <a:cubicBezTo>
                    <a:pt x="1066" y="3764"/>
                    <a:pt x="530" y="5222"/>
                    <a:pt x="40" y="6700"/>
                  </a:cubicBezTo>
                  <a:cubicBezTo>
                    <a:pt x="0" y="6819"/>
                    <a:pt x="64" y="6922"/>
                    <a:pt x="156" y="6980"/>
                  </a:cubicBezTo>
                  <a:cubicBezTo>
                    <a:pt x="150" y="7057"/>
                    <a:pt x="179" y="7137"/>
                    <a:pt x="270" y="7192"/>
                  </a:cubicBezTo>
                  <a:cubicBezTo>
                    <a:pt x="815" y="7523"/>
                    <a:pt x="2014" y="8570"/>
                    <a:pt x="2787" y="8570"/>
                  </a:cubicBezTo>
                  <a:cubicBezTo>
                    <a:pt x="2848" y="8570"/>
                    <a:pt x="2906" y="8564"/>
                    <a:pt x="2961" y="8550"/>
                  </a:cubicBezTo>
                  <a:cubicBezTo>
                    <a:pt x="3405" y="8440"/>
                    <a:pt x="3748" y="7806"/>
                    <a:pt x="4019" y="7222"/>
                  </a:cubicBezTo>
                  <a:cubicBezTo>
                    <a:pt x="4434" y="8884"/>
                    <a:pt x="4849" y="10544"/>
                    <a:pt x="5267" y="12205"/>
                  </a:cubicBezTo>
                  <a:cubicBezTo>
                    <a:pt x="5647" y="13722"/>
                    <a:pt x="5835" y="15559"/>
                    <a:pt x="6515" y="16968"/>
                  </a:cubicBezTo>
                  <a:cubicBezTo>
                    <a:pt x="6569" y="17078"/>
                    <a:pt x="6699" y="17135"/>
                    <a:pt x="6816" y="17139"/>
                  </a:cubicBezTo>
                  <a:cubicBezTo>
                    <a:pt x="6850" y="17141"/>
                    <a:pt x="6884" y="17141"/>
                    <a:pt x="6918" y="17141"/>
                  </a:cubicBezTo>
                  <a:cubicBezTo>
                    <a:pt x="7932" y="17141"/>
                    <a:pt x="9116" y="16566"/>
                    <a:pt x="10061" y="16282"/>
                  </a:cubicBezTo>
                  <a:cubicBezTo>
                    <a:pt x="10076" y="16276"/>
                    <a:pt x="10090" y="16268"/>
                    <a:pt x="10104" y="16259"/>
                  </a:cubicBezTo>
                  <a:cubicBezTo>
                    <a:pt x="10135" y="16267"/>
                    <a:pt x="10168" y="16271"/>
                    <a:pt x="10201" y="16271"/>
                  </a:cubicBezTo>
                  <a:cubicBezTo>
                    <a:pt x="10406" y="16271"/>
                    <a:pt x="10617" y="16107"/>
                    <a:pt x="10547" y="15848"/>
                  </a:cubicBezTo>
                  <a:cubicBezTo>
                    <a:pt x="9779" y="12980"/>
                    <a:pt x="8955" y="10123"/>
                    <a:pt x="8156" y="7265"/>
                  </a:cubicBezTo>
                  <a:cubicBezTo>
                    <a:pt x="7741" y="5776"/>
                    <a:pt x="7324" y="4289"/>
                    <a:pt x="6908" y="2802"/>
                  </a:cubicBezTo>
                  <a:cubicBezTo>
                    <a:pt x="6730" y="2167"/>
                    <a:pt x="6650" y="591"/>
                    <a:pt x="6021" y="186"/>
                  </a:cubicBezTo>
                  <a:cubicBezTo>
                    <a:pt x="5817" y="55"/>
                    <a:pt x="5516" y="1"/>
                    <a:pt x="51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6" name="Google Shape;386;p23"/>
            <p:cNvGrpSpPr/>
            <p:nvPr/>
          </p:nvGrpSpPr>
          <p:grpSpPr>
            <a:xfrm>
              <a:off x="3894690" y="-306155"/>
              <a:ext cx="98086" cy="107551"/>
              <a:chOff x="3894690" y="-306155"/>
              <a:chExt cx="98086" cy="107551"/>
            </a:xfrm>
          </p:grpSpPr>
          <p:sp>
            <p:nvSpPr>
              <p:cNvPr id="387" name="Google Shape;387;p23"/>
              <p:cNvSpPr/>
              <p:nvPr/>
            </p:nvSpPr>
            <p:spPr>
              <a:xfrm>
                <a:off x="3925797" y="-273029"/>
                <a:ext cx="66979" cy="74425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249" extrusionOk="0">
                    <a:moveTo>
                      <a:pt x="1749" y="0"/>
                    </a:moveTo>
                    <a:cubicBezTo>
                      <a:pt x="1701" y="0"/>
                      <a:pt x="1652" y="17"/>
                      <a:pt x="1610" y="56"/>
                    </a:cubicBezTo>
                    <a:cubicBezTo>
                      <a:pt x="1028" y="591"/>
                      <a:pt x="544" y="1337"/>
                      <a:pt x="89" y="1979"/>
                    </a:cubicBezTo>
                    <a:cubicBezTo>
                      <a:pt x="0" y="2104"/>
                      <a:pt x="127" y="2248"/>
                      <a:pt x="253" y="2248"/>
                    </a:cubicBezTo>
                    <a:cubicBezTo>
                      <a:pt x="295" y="2248"/>
                      <a:pt x="337" y="2233"/>
                      <a:pt x="371" y="2196"/>
                    </a:cubicBezTo>
                    <a:cubicBezTo>
                      <a:pt x="905" y="1614"/>
                      <a:pt x="1530" y="988"/>
                      <a:pt x="1931" y="305"/>
                    </a:cubicBezTo>
                    <a:cubicBezTo>
                      <a:pt x="2023" y="151"/>
                      <a:pt x="1891" y="0"/>
                      <a:pt x="17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23"/>
              <p:cNvSpPr/>
              <p:nvPr/>
            </p:nvSpPr>
            <p:spPr>
              <a:xfrm>
                <a:off x="3894690" y="-306155"/>
                <a:ext cx="73333" cy="65292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973" extrusionOk="0">
                    <a:moveTo>
                      <a:pt x="1941" y="1"/>
                    </a:moveTo>
                    <a:cubicBezTo>
                      <a:pt x="1907" y="1"/>
                      <a:pt x="1869" y="11"/>
                      <a:pt x="1830" y="36"/>
                    </a:cubicBezTo>
                    <a:cubicBezTo>
                      <a:pt x="1141" y="466"/>
                      <a:pt x="530" y="1108"/>
                      <a:pt x="67" y="1770"/>
                    </a:cubicBezTo>
                    <a:cubicBezTo>
                      <a:pt x="0" y="1864"/>
                      <a:pt x="96" y="1973"/>
                      <a:pt x="191" y="1973"/>
                    </a:cubicBezTo>
                    <a:cubicBezTo>
                      <a:pt x="222" y="1973"/>
                      <a:pt x="253" y="1961"/>
                      <a:pt x="278" y="1933"/>
                    </a:cubicBezTo>
                    <a:cubicBezTo>
                      <a:pt x="822" y="1347"/>
                      <a:pt x="1404" y="875"/>
                      <a:pt x="2040" y="397"/>
                    </a:cubicBezTo>
                    <a:cubicBezTo>
                      <a:pt x="2216" y="267"/>
                      <a:pt x="2115" y="1"/>
                      <a:pt x="19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9" name="Google Shape;389;p23"/>
          <p:cNvGrpSpPr/>
          <p:nvPr/>
        </p:nvGrpSpPr>
        <p:grpSpPr>
          <a:xfrm>
            <a:off x="2775700" y="-243577"/>
            <a:ext cx="641763" cy="660328"/>
            <a:chOff x="2775700" y="-243577"/>
            <a:chExt cx="641763" cy="660328"/>
          </a:xfrm>
        </p:grpSpPr>
        <p:grpSp>
          <p:nvGrpSpPr>
            <p:cNvPr id="390" name="Google Shape;390;p23"/>
            <p:cNvGrpSpPr/>
            <p:nvPr/>
          </p:nvGrpSpPr>
          <p:grpSpPr>
            <a:xfrm>
              <a:off x="2880967" y="-159588"/>
              <a:ext cx="536496" cy="576339"/>
              <a:chOff x="2880967" y="-159588"/>
              <a:chExt cx="536496" cy="576339"/>
            </a:xfrm>
          </p:grpSpPr>
          <p:sp>
            <p:nvSpPr>
              <p:cNvPr id="391" name="Google Shape;391;p23"/>
              <p:cNvSpPr/>
              <p:nvPr/>
            </p:nvSpPr>
            <p:spPr>
              <a:xfrm>
                <a:off x="2880967" y="-159588"/>
                <a:ext cx="536496" cy="576339"/>
              </a:xfrm>
              <a:custGeom>
                <a:avLst/>
                <a:gdLst/>
                <a:ahLst/>
                <a:cxnLst/>
                <a:rect l="l" t="t" r="r" b="b"/>
                <a:pathLst>
                  <a:path w="16212" h="17416" extrusionOk="0">
                    <a:moveTo>
                      <a:pt x="3148" y="1051"/>
                    </a:moveTo>
                    <a:cubicBezTo>
                      <a:pt x="3766" y="1051"/>
                      <a:pt x="4374" y="1477"/>
                      <a:pt x="5168" y="1975"/>
                    </a:cubicBezTo>
                    <a:cubicBezTo>
                      <a:pt x="6294" y="2680"/>
                      <a:pt x="7409" y="3404"/>
                      <a:pt x="8513" y="4145"/>
                    </a:cubicBezTo>
                    <a:cubicBezTo>
                      <a:pt x="10785" y="5671"/>
                      <a:pt x="13003" y="7271"/>
                      <a:pt x="15168" y="8945"/>
                    </a:cubicBezTo>
                    <a:cubicBezTo>
                      <a:pt x="14621" y="9414"/>
                      <a:pt x="13755" y="10270"/>
                      <a:pt x="13189" y="10273"/>
                    </a:cubicBezTo>
                    <a:cubicBezTo>
                      <a:pt x="13189" y="10273"/>
                      <a:pt x="13189" y="10273"/>
                      <a:pt x="13188" y="10273"/>
                    </a:cubicBezTo>
                    <a:cubicBezTo>
                      <a:pt x="12600" y="10273"/>
                      <a:pt x="11654" y="9293"/>
                      <a:pt x="11148" y="8941"/>
                    </a:cubicBezTo>
                    <a:cubicBezTo>
                      <a:pt x="10723" y="8646"/>
                      <a:pt x="10465" y="8487"/>
                      <a:pt x="10204" y="8487"/>
                    </a:cubicBezTo>
                    <a:cubicBezTo>
                      <a:pt x="9971" y="8487"/>
                      <a:pt x="9736" y="8613"/>
                      <a:pt x="9379" y="8884"/>
                    </a:cubicBezTo>
                    <a:cubicBezTo>
                      <a:pt x="8593" y="9480"/>
                      <a:pt x="7098" y="10342"/>
                      <a:pt x="7058" y="11468"/>
                    </a:cubicBezTo>
                    <a:cubicBezTo>
                      <a:pt x="7023" y="12488"/>
                      <a:pt x="8019" y="13810"/>
                      <a:pt x="8602" y="14690"/>
                    </a:cubicBezTo>
                    <a:cubicBezTo>
                      <a:pt x="8589" y="14695"/>
                      <a:pt x="8576" y="14701"/>
                      <a:pt x="8564" y="14707"/>
                    </a:cubicBezTo>
                    <a:cubicBezTo>
                      <a:pt x="8088" y="15047"/>
                      <a:pt x="7630" y="15413"/>
                      <a:pt x="7169" y="15770"/>
                    </a:cubicBezTo>
                    <a:cubicBezTo>
                      <a:pt x="6792" y="16063"/>
                      <a:pt x="6291" y="16348"/>
                      <a:pt x="5992" y="16734"/>
                    </a:cubicBezTo>
                    <a:cubicBezTo>
                      <a:pt x="5162" y="14281"/>
                      <a:pt x="4144" y="11889"/>
                      <a:pt x="3245" y="9463"/>
                    </a:cubicBezTo>
                    <a:cubicBezTo>
                      <a:pt x="2773" y="8186"/>
                      <a:pt x="2314" y="6905"/>
                      <a:pt x="1869" y="5619"/>
                    </a:cubicBezTo>
                    <a:cubicBezTo>
                      <a:pt x="1381" y="4211"/>
                      <a:pt x="606" y="3086"/>
                      <a:pt x="1687" y="1885"/>
                    </a:cubicBezTo>
                    <a:cubicBezTo>
                      <a:pt x="2232" y="1282"/>
                      <a:pt x="2693" y="1051"/>
                      <a:pt x="3148" y="1051"/>
                    </a:cubicBezTo>
                    <a:close/>
                    <a:moveTo>
                      <a:pt x="3115" y="1"/>
                    </a:moveTo>
                    <a:cubicBezTo>
                      <a:pt x="3114" y="1"/>
                      <a:pt x="3114" y="1"/>
                      <a:pt x="3113" y="1"/>
                    </a:cubicBezTo>
                    <a:cubicBezTo>
                      <a:pt x="2000" y="4"/>
                      <a:pt x="889" y="1565"/>
                      <a:pt x="140" y="2223"/>
                    </a:cubicBezTo>
                    <a:cubicBezTo>
                      <a:pt x="42" y="2311"/>
                      <a:pt x="1" y="2476"/>
                      <a:pt x="41" y="2599"/>
                    </a:cubicBezTo>
                    <a:cubicBezTo>
                      <a:pt x="1664" y="7536"/>
                      <a:pt x="3283" y="12647"/>
                      <a:pt x="5645" y="17291"/>
                    </a:cubicBezTo>
                    <a:cubicBezTo>
                      <a:pt x="5689" y="17378"/>
                      <a:pt x="5767" y="17415"/>
                      <a:pt x="5847" y="17415"/>
                    </a:cubicBezTo>
                    <a:cubicBezTo>
                      <a:pt x="5969" y="17415"/>
                      <a:pt x="6096" y="17331"/>
                      <a:pt x="6120" y="17208"/>
                    </a:cubicBezTo>
                    <a:cubicBezTo>
                      <a:pt x="6645" y="17078"/>
                      <a:pt x="7126" y="16596"/>
                      <a:pt x="7559" y="16277"/>
                    </a:cubicBezTo>
                    <a:cubicBezTo>
                      <a:pt x="8029" y="15929"/>
                      <a:pt x="8504" y="15588"/>
                      <a:pt x="8962" y="15223"/>
                    </a:cubicBezTo>
                    <a:cubicBezTo>
                      <a:pt x="9031" y="15170"/>
                      <a:pt x="9069" y="15086"/>
                      <a:pt x="9062" y="14997"/>
                    </a:cubicBezTo>
                    <a:cubicBezTo>
                      <a:pt x="9184" y="14957"/>
                      <a:pt x="9278" y="14844"/>
                      <a:pt x="9218" y="14695"/>
                    </a:cubicBezTo>
                    <a:cubicBezTo>
                      <a:pt x="8777" y="13601"/>
                      <a:pt x="7820" y="12413"/>
                      <a:pt x="8216" y="11296"/>
                    </a:cubicBezTo>
                    <a:cubicBezTo>
                      <a:pt x="8498" y="10505"/>
                      <a:pt x="8990" y="10045"/>
                      <a:pt x="9700" y="9579"/>
                    </a:cubicBezTo>
                    <a:cubicBezTo>
                      <a:pt x="9940" y="9422"/>
                      <a:pt x="10120" y="9357"/>
                      <a:pt x="10276" y="9357"/>
                    </a:cubicBezTo>
                    <a:cubicBezTo>
                      <a:pt x="10584" y="9357"/>
                      <a:pt x="10807" y="9609"/>
                      <a:pt x="11237" y="9920"/>
                    </a:cubicBezTo>
                    <a:cubicBezTo>
                      <a:pt x="11733" y="10276"/>
                      <a:pt x="12538" y="11125"/>
                      <a:pt x="13171" y="11134"/>
                    </a:cubicBezTo>
                    <a:cubicBezTo>
                      <a:pt x="13175" y="11134"/>
                      <a:pt x="13179" y="11134"/>
                      <a:pt x="13183" y="11134"/>
                    </a:cubicBezTo>
                    <a:cubicBezTo>
                      <a:pt x="14030" y="11134"/>
                      <a:pt x="15138" y="9873"/>
                      <a:pt x="15759" y="9408"/>
                    </a:cubicBezTo>
                    <a:cubicBezTo>
                      <a:pt x="15838" y="9350"/>
                      <a:pt x="15891" y="9266"/>
                      <a:pt x="15910" y="9171"/>
                    </a:cubicBezTo>
                    <a:cubicBezTo>
                      <a:pt x="16110" y="9048"/>
                      <a:pt x="16211" y="8785"/>
                      <a:pt x="15978" y="8604"/>
                    </a:cubicBezTo>
                    <a:cubicBezTo>
                      <a:pt x="12972" y="6279"/>
                      <a:pt x="9878" y="4073"/>
                      <a:pt x="6680" y="2021"/>
                    </a:cubicBezTo>
                    <a:cubicBezTo>
                      <a:pt x="5749" y="1426"/>
                      <a:pt x="4259" y="1"/>
                      <a:pt x="31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3"/>
              <p:cNvSpPr/>
              <p:nvPr/>
            </p:nvSpPr>
            <p:spPr>
              <a:xfrm>
                <a:off x="3004700" y="-35855"/>
                <a:ext cx="152192" cy="171982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 extrusionOk="0">
                    <a:moveTo>
                      <a:pt x="1007" y="1230"/>
                    </a:moveTo>
                    <a:lnTo>
                      <a:pt x="2094" y="1964"/>
                    </a:lnTo>
                    <a:cubicBezTo>
                      <a:pt x="2607" y="2310"/>
                      <a:pt x="3350" y="2661"/>
                      <a:pt x="3837" y="3099"/>
                    </a:cubicBezTo>
                    <a:cubicBezTo>
                      <a:pt x="3413" y="3678"/>
                      <a:pt x="2639" y="4199"/>
                      <a:pt x="2165" y="4687"/>
                    </a:cubicBezTo>
                    <a:lnTo>
                      <a:pt x="2165" y="4686"/>
                    </a:lnTo>
                    <a:cubicBezTo>
                      <a:pt x="1799" y="3514"/>
                      <a:pt x="1347" y="2401"/>
                      <a:pt x="1007" y="1230"/>
                    </a:cubicBezTo>
                    <a:close/>
                    <a:moveTo>
                      <a:pt x="410" y="1"/>
                    </a:moveTo>
                    <a:cubicBezTo>
                      <a:pt x="189" y="1"/>
                      <a:pt x="0" y="248"/>
                      <a:pt x="50" y="477"/>
                    </a:cubicBezTo>
                    <a:cubicBezTo>
                      <a:pt x="379" y="1999"/>
                      <a:pt x="791" y="3707"/>
                      <a:pt x="1610" y="5047"/>
                    </a:cubicBezTo>
                    <a:cubicBezTo>
                      <a:pt x="1674" y="5152"/>
                      <a:pt x="1776" y="5197"/>
                      <a:pt x="1878" y="5197"/>
                    </a:cubicBezTo>
                    <a:cubicBezTo>
                      <a:pt x="1992" y="5197"/>
                      <a:pt x="2106" y="5141"/>
                      <a:pt x="2166" y="5047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1" y="5119"/>
                      <a:pt x="2472" y="5098"/>
                      <a:pt x="2522" y="5055"/>
                    </a:cubicBezTo>
                    <a:cubicBezTo>
                      <a:pt x="3172" y="4531"/>
                      <a:pt x="4096" y="3940"/>
                      <a:pt x="4532" y="3221"/>
                    </a:cubicBezTo>
                    <a:cubicBezTo>
                      <a:pt x="4588" y="3133"/>
                      <a:pt x="4598" y="2984"/>
                      <a:pt x="4532" y="2895"/>
                    </a:cubicBezTo>
                    <a:cubicBezTo>
                      <a:pt x="4133" y="2358"/>
                      <a:pt x="3433" y="2013"/>
                      <a:pt x="2889" y="1635"/>
                    </a:cubicBezTo>
                    <a:cubicBezTo>
                      <a:pt x="2125" y="1106"/>
                      <a:pt x="1358" y="586"/>
                      <a:pt x="592" y="60"/>
                    </a:cubicBezTo>
                    <a:cubicBezTo>
                      <a:pt x="531" y="19"/>
                      <a:pt x="469" y="1"/>
                      <a:pt x="41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3" name="Google Shape;393;p23"/>
            <p:cNvGrpSpPr/>
            <p:nvPr/>
          </p:nvGrpSpPr>
          <p:grpSpPr>
            <a:xfrm>
              <a:off x="2775700" y="-243577"/>
              <a:ext cx="100965" cy="123965"/>
              <a:chOff x="2775700" y="-243577"/>
              <a:chExt cx="100965" cy="123965"/>
            </a:xfrm>
          </p:grpSpPr>
          <p:sp>
            <p:nvSpPr>
              <p:cNvPr id="394" name="Google Shape;394;p23"/>
              <p:cNvSpPr/>
              <p:nvPr/>
            </p:nvSpPr>
            <p:spPr>
              <a:xfrm>
                <a:off x="2805251" y="-184540"/>
                <a:ext cx="71414" cy="64927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962" extrusionOk="0">
                    <a:moveTo>
                      <a:pt x="1845" y="0"/>
                    </a:moveTo>
                    <a:cubicBezTo>
                      <a:pt x="874" y="0"/>
                      <a:pt x="44" y="853"/>
                      <a:pt x="4" y="1812"/>
                    </a:cubicBezTo>
                    <a:cubicBezTo>
                      <a:pt x="0" y="1913"/>
                      <a:pt x="69" y="1962"/>
                      <a:pt x="144" y="1962"/>
                    </a:cubicBezTo>
                    <a:cubicBezTo>
                      <a:pt x="222" y="1962"/>
                      <a:pt x="305" y="1910"/>
                      <a:pt x="318" y="1812"/>
                    </a:cubicBezTo>
                    <a:cubicBezTo>
                      <a:pt x="423" y="1008"/>
                      <a:pt x="1110" y="441"/>
                      <a:pt x="1901" y="397"/>
                    </a:cubicBezTo>
                    <a:cubicBezTo>
                      <a:pt x="2156" y="383"/>
                      <a:pt x="2157" y="11"/>
                      <a:pt x="1901" y="1"/>
                    </a:cubicBezTo>
                    <a:cubicBezTo>
                      <a:pt x="1883" y="1"/>
                      <a:pt x="1864" y="0"/>
                      <a:pt x="18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3"/>
              <p:cNvSpPr/>
              <p:nvPr/>
            </p:nvSpPr>
            <p:spPr>
              <a:xfrm>
                <a:off x="2775700" y="-243577"/>
                <a:ext cx="77999" cy="45833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385" extrusionOk="0">
                    <a:moveTo>
                      <a:pt x="2062" y="0"/>
                    </a:moveTo>
                    <a:cubicBezTo>
                      <a:pt x="2046" y="0"/>
                      <a:pt x="2030" y="2"/>
                      <a:pt x="2013" y="6"/>
                    </a:cubicBezTo>
                    <a:cubicBezTo>
                      <a:pt x="1286" y="159"/>
                      <a:pt x="595" y="594"/>
                      <a:pt x="97" y="1139"/>
                    </a:cubicBezTo>
                    <a:cubicBezTo>
                      <a:pt x="0" y="1247"/>
                      <a:pt x="92" y="1385"/>
                      <a:pt x="204" y="1385"/>
                    </a:cubicBezTo>
                    <a:cubicBezTo>
                      <a:pt x="236" y="1385"/>
                      <a:pt x="271" y="1373"/>
                      <a:pt x="303" y="1344"/>
                    </a:cubicBezTo>
                    <a:cubicBezTo>
                      <a:pt x="845" y="860"/>
                      <a:pt x="1425" y="586"/>
                      <a:pt x="2121" y="395"/>
                    </a:cubicBezTo>
                    <a:cubicBezTo>
                      <a:pt x="2356" y="332"/>
                      <a:pt x="2280" y="0"/>
                      <a:pt x="20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6" name="Google Shape;396;p23"/>
          <p:cNvGrpSpPr/>
          <p:nvPr/>
        </p:nvGrpSpPr>
        <p:grpSpPr>
          <a:xfrm>
            <a:off x="1588573" y="-296128"/>
            <a:ext cx="730914" cy="557013"/>
            <a:chOff x="1588573" y="-296128"/>
            <a:chExt cx="730914" cy="557013"/>
          </a:xfrm>
        </p:grpSpPr>
        <p:sp>
          <p:nvSpPr>
            <p:cNvPr id="397" name="Google Shape;397;p23"/>
            <p:cNvSpPr/>
            <p:nvPr/>
          </p:nvSpPr>
          <p:spPr>
            <a:xfrm>
              <a:off x="1588573" y="-164387"/>
              <a:ext cx="730914" cy="425272"/>
            </a:xfrm>
            <a:custGeom>
              <a:avLst/>
              <a:gdLst/>
              <a:ahLst/>
              <a:cxnLst/>
              <a:rect l="l" t="t" r="r" b="b"/>
              <a:pathLst>
                <a:path w="22087" h="12851" extrusionOk="0">
                  <a:moveTo>
                    <a:pt x="13076" y="718"/>
                  </a:moveTo>
                  <a:cubicBezTo>
                    <a:pt x="13509" y="718"/>
                    <a:pt x="13943" y="764"/>
                    <a:pt x="14375" y="866"/>
                  </a:cubicBezTo>
                  <a:cubicBezTo>
                    <a:pt x="15560" y="1145"/>
                    <a:pt x="16620" y="1866"/>
                    <a:pt x="17248" y="2852"/>
                  </a:cubicBezTo>
                  <a:cubicBezTo>
                    <a:pt x="12030" y="6069"/>
                    <a:pt x="6472" y="8435"/>
                    <a:pt x="615" y="10509"/>
                  </a:cubicBezTo>
                  <a:cubicBezTo>
                    <a:pt x="2867" y="7586"/>
                    <a:pt x="5282" y="4439"/>
                    <a:pt x="8374" y="2350"/>
                  </a:cubicBezTo>
                  <a:cubicBezTo>
                    <a:pt x="9750" y="1420"/>
                    <a:pt x="11399" y="718"/>
                    <a:pt x="13076" y="718"/>
                  </a:cubicBezTo>
                  <a:close/>
                  <a:moveTo>
                    <a:pt x="17614" y="3581"/>
                  </a:moveTo>
                  <a:cubicBezTo>
                    <a:pt x="17803" y="4084"/>
                    <a:pt x="17878" y="4621"/>
                    <a:pt x="17835" y="5157"/>
                  </a:cubicBezTo>
                  <a:cubicBezTo>
                    <a:pt x="17564" y="8544"/>
                    <a:pt x="13482" y="10809"/>
                    <a:pt x="10569" y="11616"/>
                  </a:cubicBezTo>
                  <a:cubicBezTo>
                    <a:pt x="9383" y="11946"/>
                    <a:pt x="8166" y="12109"/>
                    <a:pt x="6953" y="12109"/>
                  </a:cubicBezTo>
                  <a:cubicBezTo>
                    <a:pt x="5015" y="12109"/>
                    <a:pt x="3085" y="11692"/>
                    <a:pt x="1298" y="10869"/>
                  </a:cubicBezTo>
                  <a:cubicBezTo>
                    <a:pt x="7046" y="9441"/>
                    <a:pt x="12580" y="6798"/>
                    <a:pt x="17614" y="3581"/>
                  </a:cubicBezTo>
                  <a:close/>
                  <a:moveTo>
                    <a:pt x="21577" y="1"/>
                  </a:moveTo>
                  <a:cubicBezTo>
                    <a:pt x="21513" y="1"/>
                    <a:pt x="21444" y="23"/>
                    <a:pt x="21374" y="74"/>
                  </a:cubicBezTo>
                  <a:cubicBezTo>
                    <a:pt x="20235" y="913"/>
                    <a:pt x="19077" y="1701"/>
                    <a:pt x="17902" y="2445"/>
                  </a:cubicBezTo>
                  <a:cubicBezTo>
                    <a:pt x="16885" y="828"/>
                    <a:pt x="14933" y="96"/>
                    <a:pt x="12968" y="96"/>
                  </a:cubicBezTo>
                  <a:cubicBezTo>
                    <a:pt x="12025" y="96"/>
                    <a:pt x="11079" y="265"/>
                    <a:pt x="10232" y="586"/>
                  </a:cubicBezTo>
                  <a:cubicBezTo>
                    <a:pt x="6008" y="2188"/>
                    <a:pt x="2525" y="6640"/>
                    <a:pt x="172" y="10326"/>
                  </a:cubicBezTo>
                  <a:cubicBezTo>
                    <a:pt x="85" y="10464"/>
                    <a:pt x="153" y="10584"/>
                    <a:pt x="264" y="10634"/>
                  </a:cubicBezTo>
                  <a:cubicBezTo>
                    <a:pt x="1" y="10728"/>
                    <a:pt x="78" y="11097"/>
                    <a:pt x="329" y="11097"/>
                  </a:cubicBezTo>
                  <a:cubicBezTo>
                    <a:pt x="348" y="11097"/>
                    <a:pt x="368" y="11095"/>
                    <a:pt x="388" y="11091"/>
                  </a:cubicBezTo>
                  <a:cubicBezTo>
                    <a:pt x="399" y="11189"/>
                    <a:pt x="451" y="11279"/>
                    <a:pt x="568" y="11339"/>
                  </a:cubicBezTo>
                  <a:cubicBezTo>
                    <a:pt x="2577" y="12341"/>
                    <a:pt x="4772" y="12851"/>
                    <a:pt x="6973" y="12851"/>
                  </a:cubicBezTo>
                  <a:cubicBezTo>
                    <a:pt x="8775" y="12851"/>
                    <a:pt x="10581" y="12509"/>
                    <a:pt x="12290" y="11815"/>
                  </a:cubicBezTo>
                  <a:cubicBezTo>
                    <a:pt x="15194" y="10636"/>
                    <a:pt x="19164" y="7787"/>
                    <a:pt x="18542" y="4150"/>
                  </a:cubicBezTo>
                  <a:cubicBezTo>
                    <a:pt x="18486" y="3813"/>
                    <a:pt x="18394" y="3482"/>
                    <a:pt x="18268" y="3162"/>
                  </a:cubicBezTo>
                  <a:cubicBezTo>
                    <a:pt x="19463" y="2381"/>
                    <a:pt x="20627" y="1572"/>
                    <a:pt x="21762" y="736"/>
                  </a:cubicBezTo>
                  <a:cubicBezTo>
                    <a:pt x="22087" y="497"/>
                    <a:pt x="21882" y="1"/>
                    <a:pt x="215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8" name="Google Shape;398;p23"/>
            <p:cNvGrpSpPr/>
            <p:nvPr/>
          </p:nvGrpSpPr>
          <p:grpSpPr>
            <a:xfrm>
              <a:off x="2028140" y="-296128"/>
              <a:ext cx="162319" cy="81341"/>
              <a:chOff x="2028140" y="-296128"/>
              <a:chExt cx="162319" cy="81341"/>
            </a:xfrm>
          </p:grpSpPr>
          <p:sp>
            <p:nvSpPr>
              <p:cNvPr id="399" name="Google Shape;399;p23"/>
              <p:cNvSpPr/>
              <p:nvPr/>
            </p:nvSpPr>
            <p:spPr>
              <a:xfrm>
                <a:off x="2028140" y="-264690"/>
                <a:ext cx="106194" cy="43153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304" extrusionOk="0">
                    <a:moveTo>
                      <a:pt x="650" y="1"/>
                    </a:moveTo>
                    <a:cubicBezTo>
                      <a:pt x="470" y="1"/>
                      <a:pt x="289" y="16"/>
                      <a:pt x="112" y="48"/>
                    </a:cubicBezTo>
                    <a:cubicBezTo>
                      <a:pt x="0" y="66"/>
                      <a:pt x="27" y="242"/>
                      <a:pt x="136" y="242"/>
                    </a:cubicBezTo>
                    <a:cubicBezTo>
                      <a:pt x="137" y="242"/>
                      <a:pt x="137" y="242"/>
                      <a:pt x="138" y="242"/>
                    </a:cubicBezTo>
                    <a:cubicBezTo>
                      <a:pt x="167" y="242"/>
                      <a:pt x="195" y="242"/>
                      <a:pt x="224" y="242"/>
                    </a:cubicBezTo>
                    <a:cubicBezTo>
                      <a:pt x="1263" y="242"/>
                      <a:pt x="2097" y="542"/>
                      <a:pt x="2875" y="1259"/>
                    </a:cubicBezTo>
                    <a:cubicBezTo>
                      <a:pt x="2908" y="1291"/>
                      <a:pt x="2945" y="1304"/>
                      <a:pt x="2981" y="1304"/>
                    </a:cubicBezTo>
                    <a:cubicBezTo>
                      <a:pt x="3103" y="1304"/>
                      <a:pt x="3209" y="1150"/>
                      <a:pt x="3098" y="1036"/>
                    </a:cubicBezTo>
                    <a:cubicBezTo>
                      <a:pt x="2473" y="388"/>
                      <a:pt x="1557" y="1"/>
                      <a:pt x="6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3"/>
              <p:cNvSpPr/>
              <p:nvPr/>
            </p:nvSpPr>
            <p:spPr>
              <a:xfrm>
                <a:off x="2090619" y="-296128"/>
                <a:ext cx="99840" cy="81341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2458" extrusionOk="0">
                    <a:moveTo>
                      <a:pt x="170" y="1"/>
                    </a:moveTo>
                    <a:cubicBezTo>
                      <a:pt x="0" y="1"/>
                      <a:pt x="6" y="255"/>
                      <a:pt x="175" y="269"/>
                    </a:cubicBezTo>
                    <a:cubicBezTo>
                      <a:pt x="1380" y="368"/>
                      <a:pt x="2336" y="1192"/>
                      <a:pt x="2673" y="2343"/>
                    </a:cubicBezTo>
                    <a:cubicBezTo>
                      <a:pt x="2697" y="2423"/>
                      <a:pt x="2759" y="2458"/>
                      <a:pt x="2823" y="2458"/>
                    </a:cubicBezTo>
                    <a:cubicBezTo>
                      <a:pt x="2919" y="2458"/>
                      <a:pt x="3016" y="2379"/>
                      <a:pt x="2987" y="2255"/>
                    </a:cubicBezTo>
                    <a:cubicBezTo>
                      <a:pt x="2685" y="969"/>
                      <a:pt x="1484" y="36"/>
                      <a:pt x="175" y="1"/>
                    </a:cubicBezTo>
                    <a:cubicBezTo>
                      <a:pt x="173" y="1"/>
                      <a:pt x="172" y="1"/>
                      <a:pt x="1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1" name="Google Shape;401;p23"/>
          <p:cNvGrpSpPr/>
          <p:nvPr/>
        </p:nvGrpSpPr>
        <p:grpSpPr>
          <a:xfrm>
            <a:off x="1739309" y="566891"/>
            <a:ext cx="853058" cy="594507"/>
            <a:chOff x="1739309" y="566891"/>
            <a:chExt cx="853058" cy="594507"/>
          </a:xfrm>
        </p:grpSpPr>
        <p:grpSp>
          <p:nvGrpSpPr>
            <p:cNvPr id="402" name="Google Shape;402;p23"/>
            <p:cNvGrpSpPr/>
            <p:nvPr/>
          </p:nvGrpSpPr>
          <p:grpSpPr>
            <a:xfrm>
              <a:off x="1753572" y="566891"/>
              <a:ext cx="838796" cy="594507"/>
              <a:chOff x="1753572" y="566891"/>
              <a:chExt cx="838796" cy="594507"/>
            </a:xfrm>
          </p:grpSpPr>
          <p:sp>
            <p:nvSpPr>
              <p:cNvPr id="403" name="Google Shape;403;p23"/>
              <p:cNvSpPr/>
              <p:nvPr/>
            </p:nvSpPr>
            <p:spPr>
              <a:xfrm>
                <a:off x="1753572" y="566891"/>
                <a:ext cx="838796" cy="594507"/>
              </a:xfrm>
              <a:custGeom>
                <a:avLst/>
                <a:gdLst/>
                <a:ahLst/>
                <a:cxnLst/>
                <a:rect l="l" t="t" r="r" b="b"/>
                <a:pathLst>
                  <a:path w="25347" h="17965" extrusionOk="0">
                    <a:moveTo>
                      <a:pt x="12832" y="685"/>
                    </a:moveTo>
                    <a:cubicBezTo>
                      <a:pt x="13661" y="685"/>
                      <a:pt x="14497" y="764"/>
                      <a:pt x="15325" y="911"/>
                    </a:cubicBezTo>
                    <a:cubicBezTo>
                      <a:pt x="18804" y="1532"/>
                      <a:pt x="22034" y="3239"/>
                      <a:pt x="23291" y="6724"/>
                    </a:cubicBezTo>
                    <a:cubicBezTo>
                      <a:pt x="24519" y="10121"/>
                      <a:pt x="23761" y="13754"/>
                      <a:pt x="23017" y="17166"/>
                    </a:cubicBezTo>
                    <a:cubicBezTo>
                      <a:pt x="22507" y="17090"/>
                      <a:pt x="21998" y="17005"/>
                      <a:pt x="21490" y="16924"/>
                    </a:cubicBezTo>
                    <a:cubicBezTo>
                      <a:pt x="21537" y="16708"/>
                      <a:pt x="21582" y="16494"/>
                      <a:pt x="21626" y="16278"/>
                    </a:cubicBezTo>
                    <a:cubicBezTo>
                      <a:pt x="21668" y="16073"/>
                      <a:pt x="21492" y="15943"/>
                      <a:pt x="21333" y="15943"/>
                    </a:cubicBezTo>
                    <a:cubicBezTo>
                      <a:pt x="21226" y="15943"/>
                      <a:pt x="21128" y="16002"/>
                      <a:pt x="21110" y="16135"/>
                    </a:cubicBezTo>
                    <a:cubicBezTo>
                      <a:pt x="21078" y="16373"/>
                      <a:pt x="21046" y="16610"/>
                      <a:pt x="21017" y="16848"/>
                    </a:cubicBezTo>
                    <a:cubicBezTo>
                      <a:pt x="20415" y="16748"/>
                      <a:pt x="19813" y="16645"/>
                      <a:pt x="19211" y="16541"/>
                    </a:cubicBezTo>
                    <a:cubicBezTo>
                      <a:pt x="19289" y="16270"/>
                      <a:pt x="19363" y="15990"/>
                      <a:pt x="19358" y="15730"/>
                    </a:cubicBezTo>
                    <a:cubicBezTo>
                      <a:pt x="19356" y="15584"/>
                      <a:pt x="19214" y="15477"/>
                      <a:pt x="19082" y="15477"/>
                    </a:cubicBezTo>
                    <a:cubicBezTo>
                      <a:pt x="19005" y="15477"/>
                      <a:pt x="18931" y="15514"/>
                      <a:pt x="18891" y="15602"/>
                    </a:cubicBezTo>
                    <a:cubicBezTo>
                      <a:pt x="18776" y="15857"/>
                      <a:pt x="18730" y="16157"/>
                      <a:pt x="18692" y="16449"/>
                    </a:cubicBezTo>
                    <a:cubicBezTo>
                      <a:pt x="18064" y="16339"/>
                      <a:pt x="17436" y="16230"/>
                      <a:pt x="16809" y="16116"/>
                    </a:cubicBezTo>
                    <a:cubicBezTo>
                      <a:pt x="16999" y="15815"/>
                      <a:pt x="17154" y="15483"/>
                      <a:pt x="17241" y="15174"/>
                    </a:cubicBezTo>
                    <a:cubicBezTo>
                      <a:pt x="17295" y="14981"/>
                      <a:pt x="17151" y="14864"/>
                      <a:pt x="17002" y="14864"/>
                    </a:cubicBezTo>
                    <a:cubicBezTo>
                      <a:pt x="16901" y="14864"/>
                      <a:pt x="16798" y="14917"/>
                      <a:pt x="16751" y="15037"/>
                    </a:cubicBezTo>
                    <a:cubicBezTo>
                      <a:pt x="16658" y="15278"/>
                      <a:pt x="16587" y="15521"/>
                      <a:pt x="16479" y="15756"/>
                    </a:cubicBezTo>
                    <a:cubicBezTo>
                      <a:pt x="16434" y="15849"/>
                      <a:pt x="16385" y="15939"/>
                      <a:pt x="16336" y="16028"/>
                    </a:cubicBezTo>
                    <a:cubicBezTo>
                      <a:pt x="15622" y="15897"/>
                      <a:pt x="14910" y="15760"/>
                      <a:pt x="14198" y="15622"/>
                    </a:cubicBezTo>
                    <a:cubicBezTo>
                      <a:pt x="14236" y="15524"/>
                      <a:pt x="14275" y="15428"/>
                      <a:pt x="14316" y="15333"/>
                    </a:cubicBezTo>
                    <a:cubicBezTo>
                      <a:pt x="14409" y="15117"/>
                      <a:pt x="14547" y="14915"/>
                      <a:pt x="14610" y="14688"/>
                    </a:cubicBezTo>
                    <a:cubicBezTo>
                      <a:pt x="14653" y="14537"/>
                      <a:pt x="14511" y="14390"/>
                      <a:pt x="14372" y="14390"/>
                    </a:cubicBezTo>
                    <a:cubicBezTo>
                      <a:pt x="14318" y="14390"/>
                      <a:pt x="14266" y="14412"/>
                      <a:pt x="14224" y="14463"/>
                    </a:cubicBezTo>
                    <a:cubicBezTo>
                      <a:pt x="13996" y="14746"/>
                      <a:pt x="13860" y="15151"/>
                      <a:pt x="13786" y="15541"/>
                    </a:cubicBezTo>
                    <a:cubicBezTo>
                      <a:pt x="13097" y="15406"/>
                      <a:pt x="12408" y="15270"/>
                      <a:pt x="11718" y="15132"/>
                    </a:cubicBezTo>
                    <a:cubicBezTo>
                      <a:pt x="11823" y="14801"/>
                      <a:pt x="11944" y="14481"/>
                      <a:pt x="12104" y="14167"/>
                    </a:cubicBezTo>
                    <a:cubicBezTo>
                      <a:pt x="12208" y="13966"/>
                      <a:pt x="12051" y="13808"/>
                      <a:pt x="11888" y="13808"/>
                    </a:cubicBezTo>
                    <a:cubicBezTo>
                      <a:pt x="11797" y="13808"/>
                      <a:pt x="11704" y="13858"/>
                      <a:pt x="11654" y="13977"/>
                    </a:cubicBezTo>
                    <a:cubicBezTo>
                      <a:pt x="11509" y="14324"/>
                      <a:pt x="11397" y="14682"/>
                      <a:pt x="11322" y="15051"/>
                    </a:cubicBezTo>
                    <a:cubicBezTo>
                      <a:pt x="10659" y="14916"/>
                      <a:pt x="9995" y="14783"/>
                      <a:pt x="9334" y="14645"/>
                    </a:cubicBezTo>
                    <a:cubicBezTo>
                      <a:pt x="9513" y="14307"/>
                      <a:pt x="9692" y="13964"/>
                      <a:pt x="9807" y="13611"/>
                    </a:cubicBezTo>
                    <a:cubicBezTo>
                      <a:pt x="9862" y="13440"/>
                      <a:pt x="9718" y="13319"/>
                      <a:pt x="9574" y="13319"/>
                    </a:cubicBezTo>
                    <a:cubicBezTo>
                      <a:pt x="9498" y="13319"/>
                      <a:pt x="9422" y="13352"/>
                      <a:pt x="9375" y="13429"/>
                    </a:cubicBezTo>
                    <a:cubicBezTo>
                      <a:pt x="9165" y="13769"/>
                      <a:pt x="9012" y="14163"/>
                      <a:pt x="8862" y="14546"/>
                    </a:cubicBezTo>
                    <a:cubicBezTo>
                      <a:pt x="8202" y="14408"/>
                      <a:pt x="7540" y="14268"/>
                      <a:pt x="6880" y="14126"/>
                    </a:cubicBezTo>
                    <a:cubicBezTo>
                      <a:pt x="6946" y="13919"/>
                      <a:pt x="7009" y="13712"/>
                      <a:pt x="7076" y="13507"/>
                    </a:cubicBezTo>
                    <a:cubicBezTo>
                      <a:pt x="7136" y="13323"/>
                      <a:pt x="6976" y="13199"/>
                      <a:pt x="6823" y="13199"/>
                    </a:cubicBezTo>
                    <a:cubicBezTo>
                      <a:pt x="6723" y="13199"/>
                      <a:pt x="6626" y="13252"/>
                      <a:pt x="6595" y="13376"/>
                    </a:cubicBezTo>
                    <a:cubicBezTo>
                      <a:pt x="6540" y="13591"/>
                      <a:pt x="6480" y="13811"/>
                      <a:pt x="6422" y="14028"/>
                    </a:cubicBezTo>
                    <a:cubicBezTo>
                      <a:pt x="5872" y="13910"/>
                      <a:pt x="5323" y="13792"/>
                      <a:pt x="4771" y="13673"/>
                    </a:cubicBezTo>
                    <a:cubicBezTo>
                      <a:pt x="4898" y="13285"/>
                      <a:pt x="5009" y="12879"/>
                      <a:pt x="5058" y="12490"/>
                    </a:cubicBezTo>
                    <a:cubicBezTo>
                      <a:pt x="5076" y="12346"/>
                      <a:pt x="4972" y="12277"/>
                      <a:pt x="4860" y="12277"/>
                    </a:cubicBezTo>
                    <a:cubicBezTo>
                      <a:pt x="4761" y="12277"/>
                      <a:pt x="4654" y="12330"/>
                      <a:pt x="4615" y="12431"/>
                    </a:cubicBezTo>
                    <a:cubicBezTo>
                      <a:pt x="4477" y="12783"/>
                      <a:pt x="4388" y="13184"/>
                      <a:pt x="4318" y="13575"/>
                    </a:cubicBezTo>
                    <a:cubicBezTo>
                      <a:pt x="3743" y="13451"/>
                      <a:pt x="3169" y="13325"/>
                      <a:pt x="2595" y="13199"/>
                    </a:cubicBezTo>
                    <a:cubicBezTo>
                      <a:pt x="2775" y="12827"/>
                      <a:pt x="2947" y="12438"/>
                      <a:pt x="3076" y="12054"/>
                    </a:cubicBezTo>
                    <a:cubicBezTo>
                      <a:pt x="3127" y="11899"/>
                      <a:pt x="2981" y="11774"/>
                      <a:pt x="2845" y="11774"/>
                    </a:cubicBezTo>
                    <a:cubicBezTo>
                      <a:pt x="2775" y="11774"/>
                      <a:pt x="2708" y="11807"/>
                      <a:pt x="2671" y="11884"/>
                    </a:cubicBezTo>
                    <a:cubicBezTo>
                      <a:pt x="2486" y="12273"/>
                      <a:pt x="2336" y="12696"/>
                      <a:pt x="2201" y="13114"/>
                    </a:cubicBezTo>
                    <a:lnTo>
                      <a:pt x="535" y="12751"/>
                    </a:lnTo>
                    <a:cubicBezTo>
                      <a:pt x="1876" y="9530"/>
                      <a:pt x="2904" y="6293"/>
                      <a:pt x="5364" y="3685"/>
                    </a:cubicBezTo>
                    <a:cubicBezTo>
                      <a:pt x="7359" y="1569"/>
                      <a:pt x="10052" y="685"/>
                      <a:pt x="12832" y="685"/>
                    </a:cubicBezTo>
                    <a:close/>
                    <a:moveTo>
                      <a:pt x="12796" y="1"/>
                    </a:moveTo>
                    <a:cubicBezTo>
                      <a:pt x="10248" y="1"/>
                      <a:pt x="7710" y="688"/>
                      <a:pt x="5736" y="2383"/>
                    </a:cubicBezTo>
                    <a:cubicBezTo>
                      <a:pt x="2935" y="4789"/>
                      <a:pt x="578" y="9076"/>
                      <a:pt x="115" y="12743"/>
                    </a:cubicBezTo>
                    <a:cubicBezTo>
                      <a:pt x="112" y="12767"/>
                      <a:pt x="114" y="12792"/>
                      <a:pt x="120" y="12817"/>
                    </a:cubicBezTo>
                    <a:cubicBezTo>
                      <a:pt x="0" y="12959"/>
                      <a:pt x="14" y="13210"/>
                      <a:pt x="250" y="13279"/>
                    </a:cubicBezTo>
                    <a:cubicBezTo>
                      <a:pt x="7001" y="15267"/>
                      <a:pt x="14004" y="16604"/>
                      <a:pt x="20975" y="17644"/>
                    </a:cubicBezTo>
                    <a:cubicBezTo>
                      <a:pt x="21012" y="17695"/>
                      <a:pt x="21076" y="17723"/>
                      <a:pt x="21140" y="17723"/>
                    </a:cubicBezTo>
                    <a:cubicBezTo>
                      <a:pt x="21184" y="17723"/>
                      <a:pt x="21227" y="17711"/>
                      <a:pt x="21263" y="17685"/>
                    </a:cubicBezTo>
                    <a:cubicBezTo>
                      <a:pt x="21887" y="17779"/>
                      <a:pt x="22512" y="17872"/>
                      <a:pt x="23133" y="17960"/>
                    </a:cubicBezTo>
                    <a:cubicBezTo>
                      <a:pt x="23155" y="17963"/>
                      <a:pt x="23176" y="17964"/>
                      <a:pt x="23196" y="17964"/>
                    </a:cubicBezTo>
                    <a:cubicBezTo>
                      <a:pt x="23444" y="17964"/>
                      <a:pt x="23601" y="17749"/>
                      <a:pt x="23613" y="17548"/>
                    </a:cubicBezTo>
                    <a:cubicBezTo>
                      <a:pt x="23668" y="17502"/>
                      <a:pt x="23705" y="17439"/>
                      <a:pt x="23722" y="17368"/>
                    </a:cubicBezTo>
                    <a:cubicBezTo>
                      <a:pt x="24572" y="13628"/>
                      <a:pt x="25347" y="9588"/>
                      <a:pt x="23763" y="5926"/>
                    </a:cubicBezTo>
                    <a:cubicBezTo>
                      <a:pt x="22259" y="2449"/>
                      <a:pt x="18807" y="783"/>
                      <a:pt x="15224" y="201"/>
                    </a:cubicBezTo>
                    <a:cubicBezTo>
                      <a:pt x="14426" y="71"/>
                      <a:pt x="13610" y="1"/>
                      <a:pt x="127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3"/>
              <p:cNvSpPr/>
              <p:nvPr/>
            </p:nvSpPr>
            <p:spPr>
              <a:xfrm>
                <a:off x="1978502" y="690823"/>
                <a:ext cx="424312" cy="302234"/>
              </a:xfrm>
              <a:custGeom>
                <a:avLst/>
                <a:gdLst/>
                <a:ahLst/>
                <a:cxnLst/>
                <a:rect l="l" t="t" r="r" b="b"/>
                <a:pathLst>
                  <a:path w="12822" h="9133" extrusionOk="0">
                    <a:moveTo>
                      <a:pt x="6900" y="673"/>
                    </a:moveTo>
                    <a:cubicBezTo>
                      <a:pt x="7010" y="673"/>
                      <a:pt x="7122" y="676"/>
                      <a:pt x="7234" y="681"/>
                    </a:cubicBezTo>
                    <a:cubicBezTo>
                      <a:pt x="11530" y="896"/>
                      <a:pt x="12036" y="4720"/>
                      <a:pt x="11720" y="8162"/>
                    </a:cubicBezTo>
                    <a:cubicBezTo>
                      <a:pt x="11248" y="8021"/>
                      <a:pt x="10697" y="7992"/>
                      <a:pt x="10247" y="7906"/>
                    </a:cubicBezTo>
                    <a:cubicBezTo>
                      <a:pt x="9116" y="7688"/>
                      <a:pt x="7986" y="7476"/>
                      <a:pt x="6854" y="7264"/>
                    </a:cubicBezTo>
                    <a:cubicBezTo>
                      <a:pt x="4765" y="6871"/>
                      <a:pt x="2675" y="6482"/>
                      <a:pt x="573" y="6168"/>
                    </a:cubicBezTo>
                    <a:cubicBezTo>
                      <a:pt x="1244" y="3083"/>
                      <a:pt x="3626" y="673"/>
                      <a:pt x="6900" y="673"/>
                    </a:cubicBezTo>
                    <a:close/>
                    <a:moveTo>
                      <a:pt x="6928" y="1"/>
                    </a:moveTo>
                    <a:cubicBezTo>
                      <a:pt x="3349" y="1"/>
                      <a:pt x="357" y="2743"/>
                      <a:pt x="11" y="6336"/>
                    </a:cubicBezTo>
                    <a:cubicBezTo>
                      <a:pt x="0" y="6446"/>
                      <a:pt x="66" y="6524"/>
                      <a:pt x="154" y="6561"/>
                    </a:cubicBezTo>
                    <a:cubicBezTo>
                      <a:pt x="183" y="6583"/>
                      <a:pt x="216" y="6598"/>
                      <a:pt x="252" y="6607"/>
                    </a:cubicBezTo>
                    <a:cubicBezTo>
                      <a:pt x="2152" y="7064"/>
                      <a:pt x="4067" y="7451"/>
                      <a:pt x="5983" y="7836"/>
                    </a:cubicBezTo>
                    <a:cubicBezTo>
                      <a:pt x="6885" y="8018"/>
                      <a:pt x="7787" y="8197"/>
                      <a:pt x="8691" y="8373"/>
                    </a:cubicBezTo>
                    <a:cubicBezTo>
                      <a:pt x="9472" y="8528"/>
                      <a:pt x="10760" y="8561"/>
                      <a:pt x="11550" y="8903"/>
                    </a:cubicBezTo>
                    <a:cubicBezTo>
                      <a:pt x="11581" y="8970"/>
                      <a:pt x="11634" y="9026"/>
                      <a:pt x="11702" y="9058"/>
                    </a:cubicBezTo>
                    <a:lnTo>
                      <a:pt x="11758" y="9085"/>
                    </a:lnTo>
                    <a:cubicBezTo>
                      <a:pt x="11822" y="9117"/>
                      <a:pt x="11886" y="9133"/>
                      <a:pt x="11947" y="9133"/>
                    </a:cubicBezTo>
                    <a:cubicBezTo>
                      <a:pt x="12073" y="9133"/>
                      <a:pt x="12189" y="9068"/>
                      <a:pt x="12273" y="8951"/>
                    </a:cubicBezTo>
                    <a:lnTo>
                      <a:pt x="12321" y="8886"/>
                    </a:lnTo>
                    <a:cubicBezTo>
                      <a:pt x="12363" y="8825"/>
                      <a:pt x="12382" y="8750"/>
                      <a:pt x="12374" y="8675"/>
                    </a:cubicBezTo>
                    <a:cubicBezTo>
                      <a:pt x="12382" y="8656"/>
                      <a:pt x="12388" y="8638"/>
                      <a:pt x="12391" y="8618"/>
                    </a:cubicBezTo>
                    <a:cubicBezTo>
                      <a:pt x="12821" y="4733"/>
                      <a:pt x="12224" y="424"/>
                      <a:pt x="7524" y="26"/>
                    </a:cubicBezTo>
                    <a:cubicBezTo>
                      <a:pt x="7323" y="9"/>
                      <a:pt x="7125" y="1"/>
                      <a:pt x="69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5" name="Google Shape;405;p23"/>
            <p:cNvGrpSpPr/>
            <p:nvPr/>
          </p:nvGrpSpPr>
          <p:grpSpPr>
            <a:xfrm>
              <a:off x="1739309" y="617821"/>
              <a:ext cx="85081" cy="113673"/>
              <a:chOff x="1739309" y="617821"/>
              <a:chExt cx="85081" cy="113673"/>
            </a:xfrm>
          </p:grpSpPr>
          <p:sp>
            <p:nvSpPr>
              <p:cNvPr id="406" name="Google Shape;406;p23"/>
              <p:cNvSpPr/>
              <p:nvPr/>
            </p:nvSpPr>
            <p:spPr>
              <a:xfrm>
                <a:off x="1764923" y="657466"/>
                <a:ext cx="59467" cy="74028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2237" extrusionOk="0">
                    <a:moveTo>
                      <a:pt x="1588" y="1"/>
                    </a:moveTo>
                    <a:cubicBezTo>
                      <a:pt x="1562" y="1"/>
                      <a:pt x="1536" y="9"/>
                      <a:pt x="1510" y="29"/>
                    </a:cubicBezTo>
                    <a:cubicBezTo>
                      <a:pt x="837" y="548"/>
                      <a:pt x="354" y="1284"/>
                      <a:pt x="39" y="2068"/>
                    </a:cubicBezTo>
                    <a:cubicBezTo>
                      <a:pt x="1" y="2160"/>
                      <a:pt x="95" y="2237"/>
                      <a:pt x="180" y="2237"/>
                    </a:cubicBezTo>
                    <a:cubicBezTo>
                      <a:pt x="223" y="2237"/>
                      <a:pt x="264" y="2217"/>
                      <a:pt x="284" y="2170"/>
                    </a:cubicBezTo>
                    <a:cubicBezTo>
                      <a:pt x="610" y="1414"/>
                      <a:pt x="1097" y="826"/>
                      <a:pt x="1696" y="268"/>
                    </a:cubicBezTo>
                    <a:cubicBezTo>
                      <a:pt x="1796" y="173"/>
                      <a:pt x="1702" y="1"/>
                      <a:pt x="15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3"/>
              <p:cNvSpPr/>
              <p:nvPr/>
            </p:nvSpPr>
            <p:spPr>
              <a:xfrm>
                <a:off x="1739309" y="617821"/>
                <a:ext cx="55298" cy="57449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736" extrusionOk="0">
                    <a:moveTo>
                      <a:pt x="1416" y="1"/>
                    </a:moveTo>
                    <a:cubicBezTo>
                      <a:pt x="1388" y="1"/>
                      <a:pt x="1359" y="9"/>
                      <a:pt x="1330" y="28"/>
                    </a:cubicBezTo>
                    <a:cubicBezTo>
                      <a:pt x="788" y="394"/>
                      <a:pt x="353" y="947"/>
                      <a:pt x="58" y="1524"/>
                    </a:cubicBezTo>
                    <a:cubicBezTo>
                      <a:pt x="1" y="1636"/>
                      <a:pt x="92" y="1736"/>
                      <a:pt x="186" y="1736"/>
                    </a:cubicBezTo>
                    <a:cubicBezTo>
                      <a:pt x="228" y="1736"/>
                      <a:pt x="271" y="1715"/>
                      <a:pt x="301" y="1667"/>
                    </a:cubicBezTo>
                    <a:cubicBezTo>
                      <a:pt x="641" y="1125"/>
                      <a:pt x="1059" y="714"/>
                      <a:pt x="1545" y="305"/>
                    </a:cubicBezTo>
                    <a:cubicBezTo>
                      <a:pt x="1671" y="198"/>
                      <a:pt x="1555" y="1"/>
                      <a:pt x="14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8" name="Google Shape;408;p23"/>
          <p:cNvGrpSpPr/>
          <p:nvPr/>
        </p:nvGrpSpPr>
        <p:grpSpPr>
          <a:xfrm>
            <a:off x="291413" y="-295003"/>
            <a:ext cx="420937" cy="645006"/>
            <a:chOff x="291413" y="-295003"/>
            <a:chExt cx="420937" cy="645006"/>
          </a:xfrm>
        </p:grpSpPr>
        <p:sp>
          <p:nvSpPr>
            <p:cNvPr id="409" name="Google Shape;409;p23"/>
            <p:cNvSpPr/>
            <p:nvPr/>
          </p:nvSpPr>
          <p:spPr>
            <a:xfrm>
              <a:off x="291413" y="-295003"/>
              <a:ext cx="420937" cy="498274"/>
            </a:xfrm>
            <a:custGeom>
              <a:avLst/>
              <a:gdLst/>
              <a:ahLst/>
              <a:cxnLst/>
              <a:rect l="l" t="t" r="r" b="b"/>
              <a:pathLst>
                <a:path w="12720" h="15057" extrusionOk="0">
                  <a:moveTo>
                    <a:pt x="8495" y="811"/>
                  </a:moveTo>
                  <a:cubicBezTo>
                    <a:pt x="8826" y="1462"/>
                    <a:pt x="9135" y="2114"/>
                    <a:pt x="9433" y="2770"/>
                  </a:cubicBezTo>
                  <a:cubicBezTo>
                    <a:pt x="7201" y="4197"/>
                    <a:pt x="5260" y="5404"/>
                    <a:pt x="2592" y="5934"/>
                  </a:cubicBezTo>
                  <a:cubicBezTo>
                    <a:pt x="2591" y="5934"/>
                    <a:pt x="2589" y="5935"/>
                    <a:pt x="2588" y="5935"/>
                  </a:cubicBezTo>
                  <a:cubicBezTo>
                    <a:pt x="2148" y="5298"/>
                    <a:pt x="1667" y="4690"/>
                    <a:pt x="1150" y="4116"/>
                  </a:cubicBezTo>
                  <a:cubicBezTo>
                    <a:pt x="1152" y="4115"/>
                    <a:pt x="1154" y="4115"/>
                    <a:pt x="1157" y="4115"/>
                  </a:cubicBezTo>
                  <a:cubicBezTo>
                    <a:pt x="1159" y="4115"/>
                    <a:pt x="1161" y="4115"/>
                    <a:pt x="1163" y="4114"/>
                  </a:cubicBezTo>
                  <a:cubicBezTo>
                    <a:pt x="3740" y="3350"/>
                    <a:pt x="6202" y="2209"/>
                    <a:pt x="8495" y="811"/>
                  </a:cubicBezTo>
                  <a:close/>
                  <a:moveTo>
                    <a:pt x="10658" y="8127"/>
                  </a:moveTo>
                  <a:cubicBezTo>
                    <a:pt x="10937" y="8127"/>
                    <a:pt x="11224" y="8170"/>
                    <a:pt x="11512" y="8227"/>
                  </a:cubicBezTo>
                  <a:cubicBezTo>
                    <a:pt x="11670" y="8726"/>
                    <a:pt x="11823" y="9228"/>
                    <a:pt x="11969" y="9738"/>
                  </a:cubicBezTo>
                  <a:cubicBezTo>
                    <a:pt x="11990" y="9823"/>
                    <a:pt x="12044" y="9896"/>
                    <a:pt x="12119" y="9942"/>
                  </a:cubicBezTo>
                  <a:cubicBezTo>
                    <a:pt x="11914" y="10848"/>
                    <a:pt x="10995" y="11516"/>
                    <a:pt x="10157" y="11516"/>
                  </a:cubicBezTo>
                  <a:cubicBezTo>
                    <a:pt x="9588" y="11516"/>
                    <a:pt x="9056" y="11208"/>
                    <a:pt x="8812" y="10455"/>
                  </a:cubicBezTo>
                  <a:cubicBezTo>
                    <a:pt x="8602" y="9804"/>
                    <a:pt x="8863" y="9035"/>
                    <a:pt x="9368" y="8590"/>
                  </a:cubicBezTo>
                  <a:cubicBezTo>
                    <a:pt x="9764" y="8240"/>
                    <a:pt x="10202" y="8127"/>
                    <a:pt x="10658" y="8127"/>
                  </a:cubicBezTo>
                  <a:close/>
                  <a:moveTo>
                    <a:pt x="3446" y="11407"/>
                  </a:moveTo>
                  <a:cubicBezTo>
                    <a:pt x="3786" y="11407"/>
                    <a:pt x="4095" y="11506"/>
                    <a:pt x="4303" y="11734"/>
                  </a:cubicBezTo>
                  <a:cubicBezTo>
                    <a:pt x="4353" y="11789"/>
                    <a:pt x="4424" y="11821"/>
                    <a:pt x="4497" y="11821"/>
                  </a:cubicBezTo>
                  <a:cubicBezTo>
                    <a:pt x="4509" y="11821"/>
                    <a:pt x="4521" y="11820"/>
                    <a:pt x="4533" y="11818"/>
                  </a:cubicBezTo>
                  <a:cubicBezTo>
                    <a:pt x="4669" y="12275"/>
                    <a:pt x="4793" y="12737"/>
                    <a:pt x="4901" y="13212"/>
                  </a:cubicBezTo>
                  <a:cubicBezTo>
                    <a:pt x="4925" y="13322"/>
                    <a:pt x="5003" y="13394"/>
                    <a:pt x="5097" y="13434"/>
                  </a:cubicBezTo>
                  <a:cubicBezTo>
                    <a:pt x="4734" y="14057"/>
                    <a:pt x="4065" y="14389"/>
                    <a:pt x="3368" y="14389"/>
                  </a:cubicBezTo>
                  <a:cubicBezTo>
                    <a:pt x="2800" y="14389"/>
                    <a:pt x="2212" y="14168"/>
                    <a:pt x="1758" y="13704"/>
                  </a:cubicBezTo>
                  <a:cubicBezTo>
                    <a:pt x="689" y="12614"/>
                    <a:pt x="2256" y="11407"/>
                    <a:pt x="3446" y="11407"/>
                  </a:cubicBezTo>
                  <a:close/>
                  <a:moveTo>
                    <a:pt x="8465" y="1"/>
                  </a:moveTo>
                  <a:cubicBezTo>
                    <a:pt x="8337" y="1"/>
                    <a:pt x="8214" y="111"/>
                    <a:pt x="8230" y="252"/>
                  </a:cubicBezTo>
                  <a:cubicBezTo>
                    <a:pt x="8213" y="256"/>
                    <a:pt x="8195" y="262"/>
                    <a:pt x="8178" y="270"/>
                  </a:cubicBezTo>
                  <a:cubicBezTo>
                    <a:pt x="5885" y="1618"/>
                    <a:pt x="3521" y="2698"/>
                    <a:pt x="1030" y="3630"/>
                  </a:cubicBezTo>
                  <a:cubicBezTo>
                    <a:pt x="941" y="3661"/>
                    <a:pt x="879" y="3738"/>
                    <a:pt x="865" y="3830"/>
                  </a:cubicBezTo>
                  <a:cubicBezTo>
                    <a:pt x="842" y="3821"/>
                    <a:pt x="818" y="3818"/>
                    <a:pt x="794" y="3818"/>
                  </a:cubicBezTo>
                  <a:cubicBezTo>
                    <a:pt x="625" y="3818"/>
                    <a:pt x="452" y="4006"/>
                    <a:pt x="575" y="4171"/>
                  </a:cubicBezTo>
                  <a:cubicBezTo>
                    <a:pt x="2148" y="6262"/>
                    <a:pt x="3390" y="8455"/>
                    <a:pt x="4230" y="10869"/>
                  </a:cubicBezTo>
                  <a:cubicBezTo>
                    <a:pt x="3996" y="10752"/>
                    <a:pt x="3728" y="10698"/>
                    <a:pt x="3445" y="10698"/>
                  </a:cubicBezTo>
                  <a:cubicBezTo>
                    <a:pt x="1925" y="10698"/>
                    <a:pt x="1" y="12248"/>
                    <a:pt x="889" y="13754"/>
                  </a:cubicBezTo>
                  <a:cubicBezTo>
                    <a:pt x="1404" y="14627"/>
                    <a:pt x="2407" y="15057"/>
                    <a:pt x="3366" y="15057"/>
                  </a:cubicBezTo>
                  <a:cubicBezTo>
                    <a:pt x="4595" y="15057"/>
                    <a:pt x="5753" y="14352"/>
                    <a:pt x="5723" y="12968"/>
                  </a:cubicBezTo>
                  <a:cubicBezTo>
                    <a:pt x="5723" y="12958"/>
                    <a:pt x="5729" y="12949"/>
                    <a:pt x="5728" y="12936"/>
                  </a:cubicBezTo>
                  <a:cubicBezTo>
                    <a:pt x="5726" y="12930"/>
                    <a:pt x="5723" y="12924"/>
                    <a:pt x="5723" y="12918"/>
                  </a:cubicBezTo>
                  <a:cubicBezTo>
                    <a:pt x="5718" y="12808"/>
                    <a:pt x="5708" y="12697"/>
                    <a:pt x="5691" y="12589"/>
                  </a:cubicBezTo>
                  <a:cubicBezTo>
                    <a:pt x="5676" y="12505"/>
                    <a:pt x="5619" y="12472"/>
                    <a:pt x="5558" y="12472"/>
                  </a:cubicBezTo>
                  <a:cubicBezTo>
                    <a:pt x="5555" y="12472"/>
                    <a:pt x="5553" y="12472"/>
                    <a:pt x="5550" y="12472"/>
                  </a:cubicBezTo>
                  <a:cubicBezTo>
                    <a:pt x="5504" y="12380"/>
                    <a:pt x="5458" y="12290"/>
                    <a:pt x="5418" y="12203"/>
                  </a:cubicBezTo>
                  <a:cubicBezTo>
                    <a:pt x="5412" y="12189"/>
                    <a:pt x="5404" y="12178"/>
                    <a:pt x="5394" y="12169"/>
                  </a:cubicBezTo>
                  <a:cubicBezTo>
                    <a:pt x="5343" y="11965"/>
                    <a:pt x="5293" y="11763"/>
                    <a:pt x="5233" y="11564"/>
                  </a:cubicBezTo>
                  <a:cubicBezTo>
                    <a:pt x="5121" y="11178"/>
                    <a:pt x="4999" y="10797"/>
                    <a:pt x="4864" y="10420"/>
                  </a:cubicBezTo>
                  <a:cubicBezTo>
                    <a:pt x="4587" y="9636"/>
                    <a:pt x="4260" y="8868"/>
                    <a:pt x="3890" y="8124"/>
                  </a:cubicBezTo>
                  <a:cubicBezTo>
                    <a:pt x="3585" y="7524"/>
                    <a:pt x="3248" y="6940"/>
                    <a:pt x="2877" y="6377"/>
                  </a:cubicBezTo>
                  <a:cubicBezTo>
                    <a:pt x="5262" y="6043"/>
                    <a:pt x="7959" y="5098"/>
                    <a:pt x="9696" y="3367"/>
                  </a:cubicBezTo>
                  <a:cubicBezTo>
                    <a:pt x="10284" y="4718"/>
                    <a:pt x="10802" y="6090"/>
                    <a:pt x="11269" y="7495"/>
                  </a:cubicBezTo>
                  <a:cubicBezTo>
                    <a:pt x="11084" y="7447"/>
                    <a:pt x="10897" y="7425"/>
                    <a:pt x="10710" y="7425"/>
                  </a:cubicBezTo>
                  <a:cubicBezTo>
                    <a:pt x="8966" y="7425"/>
                    <a:pt x="7318" y="9384"/>
                    <a:pt x="8362" y="11120"/>
                  </a:cubicBezTo>
                  <a:cubicBezTo>
                    <a:pt x="8771" y="11798"/>
                    <a:pt x="9512" y="12210"/>
                    <a:pt x="10273" y="12210"/>
                  </a:cubicBezTo>
                  <a:cubicBezTo>
                    <a:pt x="10536" y="12210"/>
                    <a:pt x="10801" y="12161"/>
                    <a:pt x="11056" y="12057"/>
                  </a:cubicBezTo>
                  <a:cubicBezTo>
                    <a:pt x="11947" y="11694"/>
                    <a:pt x="12719" y="10766"/>
                    <a:pt x="12643" y="9789"/>
                  </a:cubicBezTo>
                  <a:cubicBezTo>
                    <a:pt x="12683" y="9714"/>
                    <a:pt x="12693" y="9625"/>
                    <a:pt x="12675" y="9542"/>
                  </a:cubicBezTo>
                  <a:cubicBezTo>
                    <a:pt x="11950" y="6207"/>
                    <a:pt x="10541" y="2950"/>
                    <a:pt x="8654" y="109"/>
                  </a:cubicBezTo>
                  <a:cubicBezTo>
                    <a:pt x="8604" y="33"/>
                    <a:pt x="8534" y="1"/>
                    <a:pt x="8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0" name="Google Shape;410;p23"/>
            <p:cNvGrpSpPr/>
            <p:nvPr/>
          </p:nvGrpSpPr>
          <p:grpSpPr>
            <a:xfrm>
              <a:off x="317622" y="261977"/>
              <a:ext cx="171618" cy="88026"/>
              <a:chOff x="317622" y="261977"/>
              <a:chExt cx="171618" cy="88026"/>
            </a:xfrm>
          </p:grpSpPr>
          <p:sp>
            <p:nvSpPr>
              <p:cNvPr id="411" name="Google Shape;411;p23"/>
              <p:cNvSpPr/>
              <p:nvPr/>
            </p:nvSpPr>
            <p:spPr>
              <a:xfrm>
                <a:off x="317622" y="261977"/>
                <a:ext cx="146732" cy="34879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1054" extrusionOk="0">
                    <a:moveTo>
                      <a:pt x="140" y="0"/>
                    </a:moveTo>
                    <a:cubicBezTo>
                      <a:pt x="66" y="0"/>
                      <a:pt x="1" y="106"/>
                      <a:pt x="70" y="163"/>
                    </a:cubicBezTo>
                    <a:cubicBezTo>
                      <a:pt x="808" y="752"/>
                      <a:pt x="1715" y="1054"/>
                      <a:pt x="2630" y="1054"/>
                    </a:cubicBezTo>
                    <a:cubicBezTo>
                      <a:pt x="3193" y="1054"/>
                      <a:pt x="3759" y="939"/>
                      <a:pt x="4291" y="708"/>
                    </a:cubicBezTo>
                    <a:cubicBezTo>
                      <a:pt x="4433" y="646"/>
                      <a:pt x="4356" y="416"/>
                      <a:pt x="4222" y="416"/>
                    </a:cubicBezTo>
                    <a:cubicBezTo>
                      <a:pt x="4206" y="416"/>
                      <a:pt x="4190" y="419"/>
                      <a:pt x="4173" y="426"/>
                    </a:cubicBezTo>
                    <a:cubicBezTo>
                      <a:pt x="3620" y="654"/>
                      <a:pt x="3067" y="768"/>
                      <a:pt x="2524" y="768"/>
                    </a:cubicBezTo>
                    <a:cubicBezTo>
                      <a:pt x="1714" y="768"/>
                      <a:pt x="924" y="515"/>
                      <a:pt x="185" y="14"/>
                    </a:cubicBezTo>
                    <a:cubicBezTo>
                      <a:pt x="170" y="4"/>
                      <a:pt x="155" y="0"/>
                      <a:pt x="1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3"/>
              <p:cNvSpPr/>
              <p:nvPr/>
            </p:nvSpPr>
            <p:spPr>
              <a:xfrm>
                <a:off x="371629" y="323099"/>
                <a:ext cx="117611" cy="26904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813" extrusionOk="0">
                    <a:moveTo>
                      <a:pt x="3298" y="1"/>
                    </a:moveTo>
                    <a:cubicBezTo>
                      <a:pt x="3271" y="1"/>
                      <a:pt x="3243" y="7"/>
                      <a:pt x="3215" y="22"/>
                    </a:cubicBezTo>
                    <a:cubicBezTo>
                      <a:pt x="2616" y="331"/>
                      <a:pt x="2004" y="499"/>
                      <a:pt x="1377" y="499"/>
                    </a:cubicBezTo>
                    <a:cubicBezTo>
                      <a:pt x="995" y="499"/>
                      <a:pt x="607" y="436"/>
                      <a:pt x="213" y="305"/>
                    </a:cubicBezTo>
                    <a:cubicBezTo>
                      <a:pt x="197" y="300"/>
                      <a:pt x="182" y="297"/>
                      <a:pt x="168" y="297"/>
                    </a:cubicBezTo>
                    <a:cubicBezTo>
                      <a:pt x="40" y="297"/>
                      <a:pt x="0" y="507"/>
                      <a:pt x="142" y="559"/>
                    </a:cubicBezTo>
                    <a:cubicBezTo>
                      <a:pt x="594" y="726"/>
                      <a:pt x="1071" y="813"/>
                      <a:pt x="1545" y="813"/>
                    </a:cubicBezTo>
                    <a:cubicBezTo>
                      <a:pt x="2186" y="813"/>
                      <a:pt x="2823" y="654"/>
                      <a:pt x="3389" y="319"/>
                    </a:cubicBezTo>
                    <a:cubicBezTo>
                      <a:pt x="3553" y="222"/>
                      <a:pt x="3453" y="1"/>
                      <a:pt x="32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3" name="Google Shape;413;p23"/>
          <p:cNvGrpSpPr/>
          <p:nvPr/>
        </p:nvGrpSpPr>
        <p:grpSpPr>
          <a:xfrm>
            <a:off x="1214230" y="1280862"/>
            <a:ext cx="693917" cy="709106"/>
            <a:chOff x="1214230" y="1280862"/>
            <a:chExt cx="693917" cy="709106"/>
          </a:xfrm>
        </p:grpSpPr>
        <p:sp>
          <p:nvSpPr>
            <p:cNvPr id="414" name="Google Shape;414;p23"/>
            <p:cNvSpPr/>
            <p:nvPr/>
          </p:nvSpPr>
          <p:spPr>
            <a:xfrm>
              <a:off x="1265424" y="1280862"/>
              <a:ext cx="642723" cy="709106"/>
            </a:xfrm>
            <a:custGeom>
              <a:avLst/>
              <a:gdLst/>
              <a:ahLst/>
              <a:cxnLst/>
              <a:rect l="l" t="t" r="r" b="b"/>
              <a:pathLst>
                <a:path w="19422" h="21428" extrusionOk="0">
                  <a:moveTo>
                    <a:pt x="11308" y="8253"/>
                  </a:moveTo>
                  <a:cubicBezTo>
                    <a:pt x="11936" y="10788"/>
                    <a:pt x="13471" y="13229"/>
                    <a:pt x="14823" y="15298"/>
                  </a:cubicBezTo>
                  <a:cubicBezTo>
                    <a:pt x="14873" y="15379"/>
                    <a:pt x="14961" y="15427"/>
                    <a:pt x="15053" y="15427"/>
                  </a:cubicBezTo>
                  <a:cubicBezTo>
                    <a:pt x="15066" y="15427"/>
                    <a:pt x="15078" y="15426"/>
                    <a:pt x="15091" y="15424"/>
                  </a:cubicBezTo>
                  <a:lnTo>
                    <a:pt x="15091" y="15424"/>
                  </a:lnTo>
                  <a:cubicBezTo>
                    <a:pt x="14714" y="15724"/>
                    <a:pt x="14284" y="15938"/>
                    <a:pt x="13820" y="16092"/>
                  </a:cubicBezTo>
                  <a:cubicBezTo>
                    <a:pt x="13560" y="14630"/>
                    <a:pt x="12011" y="13200"/>
                    <a:pt x="11128" y="12143"/>
                  </a:cubicBezTo>
                  <a:cubicBezTo>
                    <a:pt x="10213" y="11051"/>
                    <a:pt x="9244" y="9974"/>
                    <a:pt x="8217" y="8964"/>
                  </a:cubicBezTo>
                  <a:cubicBezTo>
                    <a:pt x="9048" y="8434"/>
                    <a:pt x="10454" y="8287"/>
                    <a:pt x="11308" y="8253"/>
                  </a:cubicBezTo>
                  <a:close/>
                  <a:moveTo>
                    <a:pt x="11166" y="759"/>
                  </a:moveTo>
                  <a:cubicBezTo>
                    <a:pt x="12502" y="759"/>
                    <a:pt x="13804" y="1049"/>
                    <a:pt x="14874" y="1756"/>
                  </a:cubicBezTo>
                  <a:cubicBezTo>
                    <a:pt x="18211" y="3960"/>
                    <a:pt x="16891" y="8322"/>
                    <a:pt x="14502" y="10604"/>
                  </a:cubicBezTo>
                  <a:cubicBezTo>
                    <a:pt x="14318" y="10780"/>
                    <a:pt x="14371" y="11008"/>
                    <a:pt x="14514" y="11144"/>
                  </a:cubicBezTo>
                  <a:lnTo>
                    <a:pt x="14514" y="11148"/>
                  </a:lnTo>
                  <a:cubicBezTo>
                    <a:pt x="14771" y="12270"/>
                    <a:pt x="15312" y="13414"/>
                    <a:pt x="15972" y="14355"/>
                  </a:cubicBezTo>
                  <a:cubicBezTo>
                    <a:pt x="15807" y="14670"/>
                    <a:pt x="15594" y="14957"/>
                    <a:pt x="15339" y="15205"/>
                  </a:cubicBezTo>
                  <a:cubicBezTo>
                    <a:pt x="15355" y="15139"/>
                    <a:pt x="15342" y="15070"/>
                    <a:pt x="15309" y="15012"/>
                  </a:cubicBezTo>
                  <a:cubicBezTo>
                    <a:pt x="14013" y="12722"/>
                    <a:pt x="12926" y="10607"/>
                    <a:pt x="12213" y="8224"/>
                  </a:cubicBezTo>
                  <a:cubicBezTo>
                    <a:pt x="12832" y="8179"/>
                    <a:pt x="13390" y="8029"/>
                    <a:pt x="13866" y="7556"/>
                  </a:cubicBezTo>
                  <a:cubicBezTo>
                    <a:pt x="14074" y="7348"/>
                    <a:pt x="13877" y="7062"/>
                    <a:pt x="13650" y="7062"/>
                  </a:cubicBezTo>
                  <a:cubicBezTo>
                    <a:pt x="13584" y="7062"/>
                    <a:pt x="13516" y="7086"/>
                    <a:pt x="13454" y="7142"/>
                  </a:cubicBezTo>
                  <a:cubicBezTo>
                    <a:pt x="13034" y="7525"/>
                    <a:pt x="12558" y="7626"/>
                    <a:pt x="12060" y="7649"/>
                  </a:cubicBezTo>
                  <a:cubicBezTo>
                    <a:pt x="11890" y="7014"/>
                    <a:pt x="11739" y="6363"/>
                    <a:pt x="11624" y="5678"/>
                  </a:cubicBezTo>
                  <a:cubicBezTo>
                    <a:pt x="11598" y="5524"/>
                    <a:pt x="11483" y="5456"/>
                    <a:pt x="11359" y="5456"/>
                  </a:cubicBezTo>
                  <a:cubicBezTo>
                    <a:pt x="11198" y="5456"/>
                    <a:pt x="11023" y="5571"/>
                    <a:pt x="11017" y="5759"/>
                  </a:cubicBezTo>
                  <a:cubicBezTo>
                    <a:pt x="11002" y="6395"/>
                    <a:pt x="11056" y="7029"/>
                    <a:pt x="11175" y="7652"/>
                  </a:cubicBezTo>
                  <a:cubicBezTo>
                    <a:pt x="11066" y="7652"/>
                    <a:pt x="10956" y="7656"/>
                    <a:pt x="10847" y="7662"/>
                  </a:cubicBezTo>
                  <a:cubicBezTo>
                    <a:pt x="10179" y="7700"/>
                    <a:pt x="9539" y="7841"/>
                    <a:pt x="8925" y="8107"/>
                  </a:cubicBezTo>
                  <a:cubicBezTo>
                    <a:pt x="8599" y="8250"/>
                    <a:pt x="8231" y="8434"/>
                    <a:pt x="7913" y="8666"/>
                  </a:cubicBezTo>
                  <a:cubicBezTo>
                    <a:pt x="7262" y="8043"/>
                    <a:pt x="6588" y="7446"/>
                    <a:pt x="5886" y="6890"/>
                  </a:cubicBezTo>
                  <a:cubicBezTo>
                    <a:pt x="5816" y="6822"/>
                    <a:pt x="5736" y="6794"/>
                    <a:pt x="5660" y="6794"/>
                  </a:cubicBezTo>
                  <a:cubicBezTo>
                    <a:pt x="5393" y="6794"/>
                    <a:pt x="5157" y="7138"/>
                    <a:pt x="5406" y="7372"/>
                  </a:cubicBezTo>
                  <a:cubicBezTo>
                    <a:pt x="6061" y="7989"/>
                    <a:pt x="6720" y="8596"/>
                    <a:pt x="7371" y="9213"/>
                  </a:cubicBezTo>
                  <a:cubicBezTo>
                    <a:pt x="7193" y="9481"/>
                    <a:pt x="7103" y="9792"/>
                    <a:pt x="7176" y="10154"/>
                  </a:cubicBezTo>
                  <a:cubicBezTo>
                    <a:pt x="7194" y="10247"/>
                    <a:pt x="7272" y="10289"/>
                    <a:pt x="7353" y="10289"/>
                  </a:cubicBezTo>
                  <a:cubicBezTo>
                    <a:pt x="7453" y="10289"/>
                    <a:pt x="7557" y="10222"/>
                    <a:pt x="7550" y="10103"/>
                  </a:cubicBezTo>
                  <a:cubicBezTo>
                    <a:pt x="7536" y="9896"/>
                    <a:pt x="7582" y="9689"/>
                    <a:pt x="7681" y="9509"/>
                  </a:cubicBezTo>
                  <a:cubicBezTo>
                    <a:pt x="8345" y="10141"/>
                    <a:pt x="8997" y="10786"/>
                    <a:pt x="9620" y="11466"/>
                  </a:cubicBezTo>
                  <a:cubicBezTo>
                    <a:pt x="10248" y="12151"/>
                    <a:pt x="10855" y="12852"/>
                    <a:pt x="11443" y="13571"/>
                  </a:cubicBezTo>
                  <a:cubicBezTo>
                    <a:pt x="12057" y="14324"/>
                    <a:pt x="13051" y="15226"/>
                    <a:pt x="13315" y="16232"/>
                  </a:cubicBezTo>
                  <a:cubicBezTo>
                    <a:pt x="12639" y="16387"/>
                    <a:pt x="11919" y="16439"/>
                    <a:pt x="11221" y="16456"/>
                  </a:cubicBezTo>
                  <a:lnTo>
                    <a:pt x="11221" y="16454"/>
                  </a:lnTo>
                  <a:cubicBezTo>
                    <a:pt x="11212" y="16454"/>
                    <a:pt x="11207" y="16459"/>
                    <a:pt x="11200" y="16459"/>
                  </a:cubicBezTo>
                  <a:cubicBezTo>
                    <a:pt x="10864" y="15477"/>
                    <a:pt x="10264" y="14327"/>
                    <a:pt x="9437" y="13687"/>
                  </a:cubicBezTo>
                  <a:cubicBezTo>
                    <a:pt x="9373" y="13639"/>
                    <a:pt x="9295" y="13613"/>
                    <a:pt x="9216" y="13613"/>
                  </a:cubicBezTo>
                  <a:cubicBezTo>
                    <a:pt x="9211" y="13613"/>
                    <a:pt x="9207" y="13613"/>
                    <a:pt x="9202" y="13613"/>
                  </a:cubicBezTo>
                  <a:cubicBezTo>
                    <a:pt x="9159" y="13584"/>
                    <a:pt x="9110" y="13566"/>
                    <a:pt x="9058" y="13563"/>
                  </a:cubicBezTo>
                  <a:cubicBezTo>
                    <a:pt x="5974" y="13373"/>
                    <a:pt x="1299" y="12894"/>
                    <a:pt x="1191" y="8826"/>
                  </a:cubicBezTo>
                  <a:cubicBezTo>
                    <a:pt x="1109" y="5810"/>
                    <a:pt x="3647" y="3257"/>
                    <a:pt x="6154" y="1987"/>
                  </a:cubicBezTo>
                  <a:cubicBezTo>
                    <a:pt x="7581" y="1265"/>
                    <a:pt x="9403" y="759"/>
                    <a:pt x="11166" y="759"/>
                  </a:cubicBezTo>
                  <a:close/>
                  <a:moveTo>
                    <a:pt x="18109" y="16291"/>
                  </a:moveTo>
                  <a:cubicBezTo>
                    <a:pt x="18265" y="16487"/>
                    <a:pt x="18409" y="16693"/>
                    <a:pt x="18517" y="16920"/>
                  </a:cubicBezTo>
                  <a:cubicBezTo>
                    <a:pt x="18579" y="17052"/>
                    <a:pt x="18631" y="17188"/>
                    <a:pt x="18674" y="17328"/>
                  </a:cubicBezTo>
                  <a:cubicBezTo>
                    <a:pt x="18694" y="17395"/>
                    <a:pt x="18712" y="17462"/>
                    <a:pt x="18729" y="17528"/>
                  </a:cubicBezTo>
                  <a:cubicBezTo>
                    <a:pt x="18634" y="17571"/>
                    <a:pt x="18568" y="17658"/>
                    <a:pt x="18553" y="17761"/>
                  </a:cubicBezTo>
                  <a:cubicBezTo>
                    <a:pt x="18543" y="17834"/>
                    <a:pt x="18559" y="17910"/>
                    <a:pt x="18599" y="17972"/>
                  </a:cubicBezTo>
                  <a:cubicBezTo>
                    <a:pt x="17318" y="19750"/>
                    <a:pt x="15738" y="20868"/>
                    <a:pt x="13415" y="20868"/>
                  </a:cubicBezTo>
                  <a:cubicBezTo>
                    <a:pt x="13369" y="20868"/>
                    <a:pt x="13322" y="20868"/>
                    <a:pt x="13275" y="20867"/>
                  </a:cubicBezTo>
                  <a:cubicBezTo>
                    <a:pt x="13255" y="20869"/>
                    <a:pt x="13235" y="20872"/>
                    <a:pt x="13217" y="20878"/>
                  </a:cubicBezTo>
                  <a:cubicBezTo>
                    <a:pt x="12520" y="20486"/>
                    <a:pt x="12178" y="19948"/>
                    <a:pt x="12160" y="19129"/>
                  </a:cubicBezTo>
                  <a:lnTo>
                    <a:pt x="12160" y="19129"/>
                  </a:lnTo>
                  <a:cubicBezTo>
                    <a:pt x="12171" y="19132"/>
                    <a:pt x="12177" y="19139"/>
                    <a:pt x="12189" y="19141"/>
                  </a:cubicBezTo>
                  <a:cubicBezTo>
                    <a:pt x="12369" y="19158"/>
                    <a:pt x="12548" y="19166"/>
                    <a:pt x="12726" y="19166"/>
                  </a:cubicBezTo>
                  <a:cubicBezTo>
                    <a:pt x="14857" y="19166"/>
                    <a:pt x="16839" y="17971"/>
                    <a:pt x="18109" y="16291"/>
                  </a:cubicBezTo>
                  <a:close/>
                  <a:moveTo>
                    <a:pt x="11201" y="1"/>
                  </a:moveTo>
                  <a:cubicBezTo>
                    <a:pt x="9458" y="1"/>
                    <a:pt x="7673" y="442"/>
                    <a:pt x="6260" y="1082"/>
                  </a:cubicBezTo>
                  <a:cubicBezTo>
                    <a:pt x="3185" y="2474"/>
                    <a:pt x="1" y="5677"/>
                    <a:pt x="458" y="9345"/>
                  </a:cubicBezTo>
                  <a:cubicBezTo>
                    <a:pt x="962" y="13377"/>
                    <a:pt x="5312" y="14132"/>
                    <a:pt x="8667" y="14132"/>
                  </a:cubicBezTo>
                  <a:cubicBezTo>
                    <a:pt x="8750" y="14132"/>
                    <a:pt x="8833" y="14132"/>
                    <a:pt x="8914" y="14131"/>
                  </a:cubicBezTo>
                  <a:cubicBezTo>
                    <a:pt x="9219" y="14557"/>
                    <a:pt x="9591" y="14934"/>
                    <a:pt x="9904" y="15356"/>
                  </a:cubicBezTo>
                  <a:cubicBezTo>
                    <a:pt x="10225" y="15791"/>
                    <a:pt x="10484" y="16254"/>
                    <a:pt x="10746" y="16726"/>
                  </a:cubicBezTo>
                  <a:cubicBezTo>
                    <a:pt x="10794" y="16812"/>
                    <a:pt x="10874" y="16847"/>
                    <a:pt x="10957" y="16847"/>
                  </a:cubicBezTo>
                  <a:cubicBezTo>
                    <a:pt x="10980" y="16847"/>
                    <a:pt x="11003" y="16844"/>
                    <a:pt x="11026" y="16839"/>
                  </a:cubicBezTo>
                  <a:cubicBezTo>
                    <a:pt x="11045" y="16866"/>
                    <a:pt x="11068" y="16891"/>
                    <a:pt x="11095" y="16909"/>
                  </a:cubicBezTo>
                  <a:cubicBezTo>
                    <a:pt x="10654" y="17672"/>
                    <a:pt x="10838" y="18908"/>
                    <a:pt x="11719" y="19245"/>
                  </a:cubicBezTo>
                  <a:cubicBezTo>
                    <a:pt x="11598" y="20138"/>
                    <a:pt x="12218" y="21153"/>
                    <a:pt x="13079" y="21417"/>
                  </a:cubicBezTo>
                  <a:cubicBezTo>
                    <a:pt x="13103" y="21424"/>
                    <a:pt x="13127" y="21428"/>
                    <a:pt x="13152" y="21428"/>
                  </a:cubicBezTo>
                  <a:cubicBezTo>
                    <a:pt x="13222" y="21428"/>
                    <a:pt x="13290" y="21398"/>
                    <a:pt x="13338" y="21343"/>
                  </a:cubicBezTo>
                  <a:cubicBezTo>
                    <a:pt x="13525" y="21364"/>
                    <a:pt x="13715" y="21374"/>
                    <a:pt x="13907" y="21374"/>
                  </a:cubicBezTo>
                  <a:cubicBezTo>
                    <a:pt x="16171" y="21374"/>
                    <a:pt x="18674" y="19990"/>
                    <a:pt x="19384" y="17776"/>
                  </a:cubicBezTo>
                  <a:cubicBezTo>
                    <a:pt x="19421" y="17661"/>
                    <a:pt x="19383" y="17566"/>
                    <a:pt x="19311" y="17508"/>
                  </a:cubicBezTo>
                  <a:cubicBezTo>
                    <a:pt x="19202" y="16889"/>
                    <a:pt x="18778" y="16277"/>
                    <a:pt x="18311" y="15885"/>
                  </a:cubicBezTo>
                  <a:cubicBezTo>
                    <a:pt x="18298" y="15874"/>
                    <a:pt x="18285" y="15866"/>
                    <a:pt x="18269" y="15860"/>
                  </a:cubicBezTo>
                  <a:cubicBezTo>
                    <a:pt x="18320" y="15094"/>
                    <a:pt x="17670" y="14335"/>
                    <a:pt x="16949" y="14168"/>
                  </a:cubicBezTo>
                  <a:cubicBezTo>
                    <a:pt x="16934" y="14164"/>
                    <a:pt x="16919" y="14163"/>
                    <a:pt x="16905" y="14163"/>
                  </a:cubicBezTo>
                  <a:cubicBezTo>
                    <a:pt x="16715" y="14163"/>
                    <a:pt x="16591" y="14444"/>
                    <a:pt x="16793" y="14537"/>
                  </a:cubicBezTo>
                  <a:cubicBezTo>
                    <a:pt x="17079" y="14669"/>
                    <a:pt x="17318" y="14856"/>
                    <a:pt x="17490" y="15124"/>
                  </a:cubicBezTo>
                  <a:cubicBezTo>
                    <a:pt x="17643" y="15362"/>
                    <a:pt x="17680" y="15600"/>
                    <a:pt x="17709" y="15863"/>
                  </a:cubicBezTo>
                  <a:cubicBezTo>
                    <a:pt x="17660" y="15885"/>
                    <a:pt x="17617" y="15918"/>
                    <a:pt x="17585" y="15960"/>
                  </a:cubicBezTo>
                  <a:cubicBezTo>
                    <a:pt x="16240" y="17738"/>
                    <a:pt x="14358" y="18545"/>
                    <a:pt x="12189" y="18770"/>
                  </a:cubicBezTo>
                  <a:cubicBezTo>
                    <a:pt x="12140" y="18773"/>
                    <a:pt x="12094" y="18795"/>
                    <a:pt x="12060" y="18830"/>
                  </a:cubicBezTo>
                  <a:cubicBezTo>
                    <a:pt x="12053" y="18815"/>
                    <a:pt x="12042" y="18799"/>
                    <a:pt x="12031" y="18786"/>
                  </a:cubicBezTo>
                  <a:cubicBezTo>
                    <a:pt x="11780" y="18524"/>
                    <a:pt x="11543" y="18334"/>
                    <a:pt x="11463" y="17959"/>
                  </a:cubicBezTo>
                  <a:cubicBezTo>
                    <a:pt x="11388" y="17615"/>
                    <a:pt x="11458" y="17277"/>
                    <a:pt x="11630" y="16977"/>
                  </a:cubicBezTo>
                  <a:cubicBezTo>
                    <a:pt x="11729" y="16980"/>
                    <a:pt x="11829" y="16982"/>
                    <a:pt x="11929" y="16982"/>
                  </a:cubicBezTo>
                  <a:cubicBezTo>
                    <a:pt x="12489" y="16982"/>
                    <a:pt x="13053" y="16929"/>
                    <a:pt x="13592" y="16810"/>
                  </a:cubicBezTo>
                  <a:cubicBezTo>
                    <a:pt x="13604" y="16812"/>
                    <a:pt x="13616" y="16813"/>
                    <a:pt x="13628" y="16813"/>
                  </a:cubicBezTo>
                  <a:cubicBezTo>
                    <a:pt x="13676" y="16813"/>
                    <a:pt x="13723" y="16798"/>
                    <a:pt x="13762" y="16770"/>
                  </a:cubicBezTo>
                  <a:cubicBezTo>
                    <a:pt x="14966" y="16468"/>
                    <a:pt x="16029" y="15808"/>
                    <a:pt x="16618" y="14586"/>
                  </a:cubicBezTo>
                  <a:cubicBezTo>
                    <a:pt x="16664" y="14499"/>
                    <a:pt x="16667" y="14396"/>
                    <a:pt x="16629" y="14304"/>
                  </a:cubicBezTo>
                  <a:cubicBezTo>
                    <a:pt x="16669" y="14214"/>
                    <a:pt x="16673" y="14105"/>
                    <a:pt x="16608" y="13989"/>
                  </a:cubicBezTo>
                  <a:cubicBezTo>
                    <a:pt x="16068" y="13038"/>
                    <a:pt x="15588" y="12079"/>
                    <a:pt x="15102" y="11103"/>
                  </a:cubicBezTo>
                  <a:cubicBezTo>
                    <a:pt x="17520" y="8757"/>
                    <a:pt x="18795" y="4863"/>
                    <a:pt x="16349" y="2032"/>
                  </a:cubicBezTo>
                  <a:cubicBezTo>
                    <a:pt x="15079" y="562"/>
                    <a:pt x="13166" y="1"/>
                    <a:pt x="1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3"/>
            <p:cNvSpPr/>
            <p:nvPr/>
          </p:nvSpPr>
          <p:spPr>
            <a:xfrm>
              <a:off x="1216414" y="1365116"/>
              <a:ext cx="83195" cy="91600"/>
            </a:xfrm>
            <a:custGeom>
              <a:avLst/>
              <a:gdLst/>
              <a:ahLst/>
              <a:cxnLst/>
              <a:rect l="l" t="t" r="r" b="b"/>
              <a:pathLst>
                <a:path w="2514" h="2768" extrusionOk="0">
                  <a:moveTo>
                    <a:pt x="2283" y="0"/>
                  </a:moveTo>
                  <a:cubicBezTo>
                    <a:pt x="2257" y="0"/>
                    <a:pt x="2230" y="8"/>
                    <a:pt x="2204" y="26"/>
                  </a:cubicBezTo>
                  <a:cubicBezTo>
                    <a:pt x="1304" y="668"/>
                    <a:pt x="589" y="1584"/>
                    <a:pt x="63" y="2549"/>
                  </a:cubicBezTo>
                  <a:cubicBezTo>
                    <a:pt x="1" y="2662"/>
                    <a:pt x="101" y="2767"/>
                    <a:pt x="199" y="2767"/>
                  </a:cubicBezTo>
                  <a:cubicBezTo>
                    <a:pt x="243" y="2767"/>
                    <a:pt x="286" y="2746"/>
                    <a:pt x="314" y="2696"/>
                  </a:cubicBezTo>
                  <a:cubicBezTo>
                    <a:pt x="860" y="1735"/>
                    <a:pt x="1572" y="994"/>
                    <a:pt x="2400" y="280"/>
                  </a:cubicBezTo>
                  <a:cubicBezTo>
                    <a:pt x="2513" y="183"/>
                    <a:pt x="2408" y="0"/>
                    <a:pt x="2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1214230" y="1326463"/>
              <a:ext cx="63538" cy="48745"/>
            </a:xfrm>
            <a:custGeom>
              <a:avLst/>
              <a:gdLst/>
              <a:ahLst/>
              <a:cxnLst/>
              <a:rect l="l" t="t" r="r" b="b"/>
              <a:pathLst>
                <a:path w="1920" h="1473" extrusionOk="0">
                  <a:moveTo>
                    <a:pt x="1664" y="1"/>
                  </a:moveTo>
                  <a:cubicBezTo>
                    <a:pt x="1624" y="1"/>
                    <a:pt x="1581" y="15"/>
                    <a:pt x="1538" y="50"/>
                  </a:cubicBezTo>
                  <a:lnTo>
                    <a:pt x="96" y="1243"/>
                  </a:lnTo>
                  <a:cubicBezTo>
                    <a:pt x="1" y="1320"/>
                    <a:pt x="90" y="1473"/>
                    <a:pt x="192" y="1473"/>
                  </a:cubicBezTo>
                  <a:cubicBezTo>
                    <a:pt x="213" y="1473"/>
                    <a:pt x="235" y="1466"/>
                    <a:pt x="256" y="1450"/>
                  </a:cubicBezTo>
                  <a:lnTo>
                    <a:pt x="1756" y="333"/>
                  </a:lnTo>
                  <a:cubicBezTo>
                    <a:pt x="1919" y="211"/>
                    <a:pt x="1815" y="1"/>
                    <a:pt x="16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" name="Google Shape;417;p23"/>
          <p:cNvGrpSpPr/>
          <p:nvPr/>
        </p:nvGrpSpPr>
        <p:grpSpPr>
          <a:xfrm>
            <a:off x="-182869" y="835238"/>
            <a:ext cx="1277205" cy="1131333"/>
            <a:chOff x="-182869" y="835238"/>
            <a:chExt cx="1277205" cy="1131333"/>
          </a:xfrm>
        </p:grpSpPr>
        <p:sp>
          <p:nvSpPr>
            <p:cNvPr id="418" name="Google Shape;418;p23"/>
            <p:cNvSpPr/>
            <p:nvPr/>
          </p:nvSpPr>
          <p:spPr>
            <a:xfrm>
              <a:off x="-182869" y="851983"/>
              <a:ext cx="1277205" cy="1076929"/>
            </a:xfrm>
            <a:custGeom>
              <a:avLst/>
              <a:gdLst/>
              <a:ahLst/>
              <a:cxnLst/>
              <a:rect l="l" t="t" r="r" b="b"/>
              <a:pathLst>
                <a:path w="38595" h="32543" extrusionOk="0">
                  <a:moveTo>
                    <a:pt x="5482" y="757"/>
                  </a:moveTo>
                  <a:cubicBezTo>
                    <a:pt x="9744" y="757"/>
                    <a:pt x="13979" y="1983"/>
                    <a:pt x="17624" y="4249"/>
                  </a:cubicBezTo>
                  <a:cubicBezTo>
                    <a:pt x="21956" y="6940"/>
                    <a:pt x="24621" y="10679"/>
                    <a:pt x="26212" y="15448"/>
                  </a:cubicBezTo>
                  <a:cubicBezTo>
                    <a:pt x="25337" y="16600"/>
                    <a:pt x="24513" y="17790"/>
                    <a:pt x="23775" y="19030"/>
                  </a:cubicBezTo>
                  <a:cubicBezTo>
                    <a:pt x="23769" y="19040"/>
                    <a:pt x="23771" y="19049"/>
                    <a:pt x="23765" y="19058"/>
                  </a:cubicBezTo>
                  <a:cubicBezTo>
                    <a:pt x="23310" y="19007"/>
                    <a:pt x="22855" y="18981"/>
                    <a:pt x="22401" y="18966"/>
                  </a:cubicBezTo>
                  <a:cubicBezTo>
                    <a:pt x="22388" y="18935"/>
                    <a:pt x="22368" y="18906"/>
                    <a:pt x="22343" y="18883"/>
                  </a:cubicBezTo>
                  <a:cubicBezTo>
                    <a:pt x="18336" y="14967"/>
                    <a:pt x="12853" y="12949"/>
                    <a:pt x="7336" y="12949"/>
                  </a:cubicBezTo>
                  <a:cubicBezTo>
                    <a:pt x="5691" y="12949"/>
                    <a:pt x="4043" y="13129"/>
                    <a:pt x="2431" y="13491"/>
                  </a:cubicBezTo>
                  <a:lnTo>
                    <a:pt x="4986" y="10881"/>
                  </a:lnTo>
                  <a:cubicBezTo>
                    <a:pt x="5145" y="10717"/>
                    <a:pt x="5140" y="10409"/>
                    <a:pt x="4920" y="10291"/>
                  </a:cubicBezTo>
                  <a:cubicBezTo>
                    <a:pt x="3721" y="9649"/>
                    <a:pt x="2497" y="9075"/>
                    <a:pt x="1243" y="8554"/>
                  </a:cubicBezTo>
                  <a:cubicBezTo>
                    <a:pt x="2477" y="7724"/>
                    <a:pt x="3655" y="6814"/>
                    <a:pt x="4771" y="5830"/>
                  </a:cubicBezTo>
                  <a:cubicBezTo>
                    <a:pt x="4941" y="5679"/>
                    <a:pt x="4912" y="5361"/>
                    <a:pt x="4708" y="5254"/>
                  </a:cubicBezTo>
                  <a:cubicBezTo>
                    <a:pt x="3854" y="4805"/>
                    <a:pt x="3001" y="4358"/>
                    <a:pt x="2148" y="3912"/>
                  </a:cubicBezTo>
                  <a:cubicBezTo>
                    <a:pt x="2894" y="3595"/>
                    <a:pt x="3639" y="3278"/>
                    <a:pt x="4385" y="2961"/>
                  </a:cubicBezTo>
                  <a:cubicBezTo>
                    <a:pt x="4644" y="2851"/>
                    <a:pt x="4595" y="2486"/>
                    <a:pt x="4396" y="2354"/>
                  </a:cubicBezTo>
                  <a:lnTo>
                    <a:pt x="2344" y="982"/>
                  </a:lnTo>
                  <a:cubicBezTo>
                    <a:pt x="3386" y="831"/>
                    <a:pt x="4435" y="757"/>
                    <a:pt x="5482" y="757"/>
                  </a:cubicBezTo>
                  <a:close/>
                  <a:moveTo>
                    <a:pt x="28705" y="13579"/>
                  </a:moveTo>
                  <a:cubicBezTo>
                    <a:pt x="29313" y="15774"/>
                    <a:pt x="29856" y="18001"/>
                    <a:pt x="30620" y="20144"/>
                  </a:cubicBezTo>
                  <a:cubicBezTo>
                    <a:pt x="30651" y="20240"/>
                    <a:pt x="30730" y="20312"/>
                    <a:pt x="30830" y="20332"/>
                  </a:cubicBezTo>
                  <a:cubicBezTo>
                    <a:pt x="30883" y="20435"/>
                    <a:pt x="30985" y="20512"/>
                    <a:pt x="31137" y="20512"/>
                  </a:cubicBezTo>
                  <a:cubicBezTo>
                    <a:pt x="31141" y="20512"/>
                    <a:pt x="31145" y="20512"/>
                    <a:pt x="31150" y="20511"/>
                  </a:cubicBezTo>
                  <a:cubicBezTo>
                    <a:pt x="31536" y="20500"/>
                    <a:pt x="31923" y="20494"/>
                    <a:pt x="32309" y="20494"/>
                  </a:cubicBezTo>
                  <a:cubicBezTo>
                    <a:pt x="33975" y="20494"/>
                    <a:pt x="35639" y="20601"/>
                    <a:pt x="37292" y="20818"/>
                  </a:cubicBezTo>
                  <a:cubicBezTo>
                    <a:pt x="35683" y="22270"/>
                    <a:pt x="33947" y="23581"/>
                    <a:pt x="32389" y="25080"/>
                  </a:cubicBezTo>
                  <a:cubicBezTo>
                    <a:pt x="32227" y="25235"/>
                    <a:pt x="32348" y="25481"/>
                    <a:pt x="32528" y="25515"/>
                  </a:cubicBezTo>
                  <a:cubicBezTo>
                    <a:pt x="32828" y="27512"/>
                    <a:pt x="33165" y="29421"/>
                    <a:pt x="33152" y="31432"/>
                  </a:cubicBezTo>
                  <a:cubicBezTo>
                    <a:pt x="31393" y="30242"/>
                    <a:pt x="29673" y="28999"/>
                    <a:pt x="27992" y="27704"/>
                  </a:cubicBezTo>
                  <a:cubicBezTo>
                    <a:pt x="27921" y="27649"/>
                    <a:pt x="27851" y="27626"/>
                    <a:pt x="27785" y="27626"/>
                  </a:cubicBezTo>
                  <a:cubicBezTo>
                    <a:pt x="27637" y="27626"/>
                    <a:pt x="27511" y="27743"/>
                    <a:pt x="27457" y="27892"/>
                  </a:cubicBezTo>
                  <a:cubicBezTo>
                    <a:pt x="27419" y="27894"/>
                    <a:pt x="27384" y="27906"/>
                    <a:pt x="27351" y="27926"/>
                  </a:cubicBezTo>
                  <a:cubicBezTo>
                    <a:pt x="25455" y="29082"/>
                    <a:pt x="23590" y="30644"/>
                    <a:pt x="21519" y="31473"/>
                  </a:cubicBezTo>
                  <a:cubicBezTo>
                    <a:pt x="21317" y="31722"/>
                    <a:pt x="21192" y="31846"/>
                    <a:pt x="21142" y="31846"/>
                  </a:cubicBezTo>
                  <a:cubicBezTo>
                    <a:pt x="21097" y="31846"/>
                    <a:pt x="21115" y="31743"/>
                    <a:pt x="21196" y="31536"/>
                  </a:cubicBezTo>
                  <a:cubicBezTo>
                    <a:pt x="21273" y="31242"/>
                    <a:pt x="21349" y="30949"/>
                    <a:pt x="21424" y="30657"/>
                  </a:cubicBezTo>
                  <a:cubicBezTo>
                    <a:pt x="21576" y="30070"/>
                    <a:pt x="21727" y="29485"/>
                    <a:pt x="21879" y="28900"/>
                  </a:cubicBezTo>
                  <a:cubicBezTo>
                    <a:pt x="22233" y="27532"/>
                    <a:pt x="22591" y="26168"/>
                    <a:pt x="22937" y="24798"/>
                  </a:cubicBezTo>
                  <a:cubicBezTo>
                    <a:pt x="22986" y="24604"/>
                    <a:pt x="22888" y="24460"/>
                    <a:pt x="22751" y="24385"/>
                  </a:cubicBezTo>
                  <a:cubicBezTo>
                    <a:pt x="22769" y="24302"/>
                    <a:pt x="22740" y="24216"/>
                    <a:pt x="22676" y="24161"/>
                  </a:cubicBezTo>
                  <a:cubicBezTo>
                    <a:pt x="21126" y="22746"/>
                    <a:pt x="19395" y="21505"/>
                    <a:pt x="17712" y="20245"/>
                  </a:cubicBezTo>
                  <a:cubicBezTo>
                    <a:pt x="19098" y="19900"/>
                    <a:pt x="20490" y="19733"/>
                    <a:pt x="21901" y="19733"/>
                  </a:cubicBezTo>
                  <a:cubicBezTo>
                    <a:pt x="22587" y="19733"/>
                    <a:pt x="23277" y="19772"/>
                    <a:pt x="23974" y="19850"/>
                  </a:cubicBezTo>
                  <a:cubicBezTo>
                    <a:pt x="23991" y="19852"/>
                    <a:pt x="24007" y="19852"/>
                    <a:pt x="24022" y="19852"/>
                  </a:cubicBezTo>
                  <a:cubicBezTo>
                    <a:pt x="24245" y="19852"/>
                    <a:pt x="24349" y="19673"/>
                    <a:pt x="24340" y="19487"/>
                  </a:cubicBezTo>
                  <a:cubicBezTo>
                    <a:pt x="24368" y="19467"/>
                    <a:pt x="24391" y="19442"/>
                    <a:pt x="24411" y="19416"/>
                  </a:cubicBezTo>
                  <a:cubicBezTo>
                    <a:pt x="25772" y="17402"/>
                    <a:pt x="27151" y="15442"/>
                    <a:pt x="28705" y="13579"/>
                  </a:cubicBezTo>
                  <a:close/>
                  <a:moveTo>
                    <a:pt x="5503" y="0"/>
                  </a:moveTo>
                  <a:cubicBezTo>
                    <a:pt x="4148" y="0"/>
                    <a:pt x="2793" y="125"/>
                    <a:pt x="1457" y="383"/>
                  </a:cubicBezTo>
                  <a:cubicBezTo>
                    <a:pt x="1100" y="451"/>
                    <a:pt x="1131" y="878"/>
                    <a:pt x="1371" y="1036"/>
                  </a:cubicBezTo>
                  <a:cubicBezTo>
                    <a:pt x="1385" y="1131"/>
                    <a:pt x="1440" y="1216"/>
                    <a:pt x="1523" y="1269"/>
                  </a:cubicBezTo>
                  <a:lnTo>
                    <a:pt x="3480" y="2583"/>
                  </a:lnTo>
                  <a:cubicBezTo>
                    <a:pt x="2698" y="2910"/>
                    <a:pt x="1916" y="3238"/>
                    <a:pt x="1134" y="3564"/>
                  </a:cubicBezTo>
                  <a:cubicBezTo>
                    <a:pt x="886" y="3669"/>
                    <a:pt x="898" y="4068"/>
                    <a:pt x="1123" y="4188"/>
                  </a:cubicBezTo>
                  <a:cubicBezTo>
                    <a:pt x="2037" y="4672"/>
                    <a:pt x="2953" y="5156"/>
                    <a:pt x="3869" y="5637"/>
                  </a:cubicBezTo>
                  <a:cubicBezTo>
                    <a:pt x="2737" y="6608"/>
                    <a:pt x="1540" y="7501"/>
                    <a:pt x="285" y="8309"/>
                  </a:cubicBezTo>
                  <a:cubicBezTo>
                    <a:pt x="0" y="8491"/>
                    <a:pt x="66" y="8868"/>
                    <a:pt x="365" y="8988"/>
                  </a:cubicBezTo>
                  <a:cubicBezTo>
                    <a:pt x="1641" y="9498"/>
                    <a:pt x="2889" y="10072"/>
                    <a:pt x="4107" y="10709"/>
                  </a:cubicBezTo>
                  <a:lnTo>
                    <a:pt x="955" y="13919"/>
                  </a:lnTo>
                  <a:cubicBezTo>
                    <a:pt x="724" y="14155"/>
                    <a:pt x="894" y="14573"/>
                    <a:pt x="1205" y="14573"/>
                  </a:cubicBezTo>
                  <a:cubicBezTo>
                    <a:pt x="1238" y="14573"/>
                    <a:pt x="1274" y="14568"/>
                    <a:pt x="1310" y="14558"/>
                  </a:cubicBezTo>
                  <a:cubicBezTo>
                    <a:pt x="3280" y="13989"/>
                    <a:pt x="5279" y="13716"/>
                    <a:pt x="7261" y="13716"/>
                  </a:cubicBezTo>
                  <a:cubicBezTo>
                    <a:pt x="12453" y="13716"/>
                    <a:pt x="17526" y="15593"/>
                    <a:pt x="21645" y="18958"/>
                  </a:cubicBezTo>
                  <a:cubicBezTo>
                    <a:pt x="19988" y="18978"/>
                    <a:pt x="18343" y="19228"/>
                    <a:pt x="16756" y="19703"/>
                  </a:cubicBezTo>
                  <a:cubicBezTo>
                    <a:pt x="16416" y="19804"/>
                    <a:pt x="16391" y="20208"/>
                    <a:pt x="16652" y="20407"/>
                  </a:cubicBezTo>
                  <a:cubicBezTo>
                    <a:pt x="18490" y="21804"/>
                    <a:pt x="20294" y="23303"/>
                    <a:pt x="22245" y="24543"/>
                  </a:cubicBezTo>
                  <a:cubicBezTo>
                    <a:pt x="22234" y="24559"/>
                    <a:pt x="22225" y="24576"/>
                    <a:pt x="22219" y="24595"/>
                  </a:cubicBezTo>
                  <a:cubicBezTo>
                    <a:pt x="21706" y="26544"/>
                    <a:pt x="21210" y="28500"/>
                    <a:pt x="20707" y="30453"/>
                  </a:cubicBezTo>
                  <a:cubicBezTo>
                    <a:pt x="20577" y="30960"/>
                    <a:pt x="20017" y="32050"/>
                    <a:pt x="20683" y="32418"/>
                  </a:cubicBezTo>
                  <a:cubicBezTo>
                    <a:pt x="20782" y="32473"/>
                    <a:pt x="20896" y="32497"/>
                    <a:pt x="21019" y="32497"/>
                  </a:cubicBezTo>
                  <a:cubicBezTo>
                    <a:pt x="21809" y="32497"/>
                    <a:pt x="22999" y="31509"/>
                    <a:pt x="23489" y="31222"/>
                  </a:cubicBezTo>
                  <a:cubicBezTo>
                    <a:pt x="24927" y="30378"/>
                    <a:pt x="26345" y="29470"/>
                    <a:pt x="27620" y="28388"/>
                  </a:cubicBezTo>
                  <a:cubicBezTo>
                    <a:pt x="29473" y="29819"/>
                    <a:pt x="31373" y="31182"/>
                    <a:pt x="33322" y="32482"/>
                  </a:cubicBezTo>
                  <a:cubicBezTo>
                    <a:pt x="33384" y="32524"/>
                    <a:pt x="33451" y="32543"/>
                    <a:pt x="33515" y="32543"/>
                  </a:cubicBezTo>
                  <a:cubicBezTo>
                    <a:pt x="33715" y="32543"/>
                    <a:pt x="33899" y="32366"/>
                    <a:pt x="33908" y="32155"/>
                  </a:cubicBezTo>
                  <a:cubicBezTo>
                    <a:pt x="34023" y="29876"/>
                    <a:pt x="33896" y="27417"/>
                    <a:pt x="33035" y="25276"/>
                  </a:cubicBezTo>
                  <a:cubicBezTo>
                    <a:pt x="35002" y="24068"/>
                    <a:pt x="36743" y="22398"/>
                    <a:pt x="38405" y="20821"/>
                  </a:cubicBezTo>
                  <a:cubicBezTo>
                    <a:pt x="38595" y="20642"/>
                    <a:pt x="38540" y="20228"/>
                    <a:pt x="38247" y="20184"/>
                  </a:cubicBezTo>
                  <a:cubicBezTo>
                    <a:pt x="36273" y="19882"/>
                    <a:pt x="34279" y="19731"/>
                    <a:pt x="32283" y="19731"/>
                  </a:cubicBezTo>
                  <a:cubicBezTo>
                    <a:pt x="31908" y="19731"/>
                    <a:pt x="31533" y="19736"/>
                    <a:pt x="31157" y="19747"/>
                  </a:cubicBezTo>
                  <a:cubicBezTo>
                    <a:pt x="31141" y="19749"/>
                    <a:pt x="31124" y="19750"/>
                    <a:pt x="31107" y="19753"/>
                  </a:cubicBezTo>
                  <a:cubicBezTo>
                    <a:pt x="30666" y="17361"/>
                    <a:pt x="29921" y="15015"/>
                    <a:pt x="29255" y="12679"/>
                  </a:cubicBezTo>
                  <a:cubicBezTo>
                    <a:pt x="29207" y="12509"/>
                    <a:pt x="29030" y="12384"/>
                    <a:pt x="28858" y="12384"/>
                  </a:cubicBezTo>
                  <a:cubicBezTo>
                    <a:pt x="28769" y="12384"/>
                    <a:pt x="28682" y="12418"/>
                    <a:pt x="28614" y="12497"/>
                  </a:cubicBezTo>
                  <a:cubicBezTo>
                    <a:pt x="27929" y="13288"/>
                    <a:pt x="27258" y="14099"/>
                    <a:pt x="26612" y="14927"/>
                  </a:cubicBezTo>
                  <a:cubicBezTo>
                    <a:pt x="25846" y="10227"/>
                    <a:pt x="22110" y="6232"/>
                    <a:pt x="18234" y="3765"/>
                  </a:cubicBezTo>
                  <a:cubicBezTo>
                    <a:pt x="14456" y="1362"/>
                    <a:pt x="9980" y="0"/>
                    <a:pt x="5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9" name="Google Shape;419;p23"/>
            <p:cNvGrpSpPr/>
            <p:nvPr/>
          </p:nvGrpSpPr>
          <p:grpSpPr>
            <a:xfrm>
              <a:off x="454360" y="835238"/>
              <a:ext cx="112382" cy="56555"/>
              <a:chOff x="454360" y="835238"/>
              <a:chExt cx="112382" cy="56555"/>
            </a:xfrm>
          </p:grpSpPr>
          <p:sp>
            <p:nvSpPr>
              <p:cNvPr id="420" name="Google Shape;420;p23"/>
              <p:cNvSpPr/>
              <p:nvPr/>
            </p:nvSpPr>
            <p:spPr>
              <a:xfrm>
                <a:off x="454360" y="840897"/>
                <a:ext cx="72870" cy="50896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1538" extrusionOk="0">
                    <a:moveTo>
                      <a:pt x="128" y="0"/>
                    </a:moveTo>
                    <a:cubicBezTo>
                      <a:pt x="50" y="0"/>
                      <a:pt x="1" y="124"/>
                      <a:pt x="84" y="182"/>
                    </a:cubicBezTo>
                    <a:cubicBezTo>
                      <a:pt x="696" y="625"/>
                      <a:pt x="1311" y="1067"/>
                      <a:pt x="1925" y="1512"/>
                    </a:cubicBezTo>
                    <a:cubicBezTo>
                      <a:pt x="1950" y="1530"/>
                      <a:pt x="1975" y="1538"/>
                      <a:pt x="1999" y="1538"/>
                    </a:cubicBezTo>
                    <a:cubicBezTo>
                      <a:pt x="2118" y="1538"/>
                      <a:pt x="2201" y="1345"/>
                      <a:pt x="2070" y="1259"/>
                    </a:cubicBezTo>
                    <a:lnTo>
                      <a:pt x="179" y="17"/>
                    </a:lnTo>
                    <a:cubicBezTo>
                      <a:pt x="161" y="5"/>
                      <a:pt x="144" y="0"/>
                      <a:pt x="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3"/>
              <p:cNvSpPr/>
              <p:nvPr/>
            </p:nvSpPr>
            <p:spPr>
              <a:xfrm>
                <a:off x="509095" y="835238"/>
                <a:ext cx="57647" cy="54934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1660" extrusionOk="0">
                    <a:moveTo>
                      <a:pt x="110" y="0"/>
                    </a:moveTo>
                    <a:cubicBezTo>
                      <a:pt x="24" y="0"/>
                      <a:pt x="0" y="140"/>
                      <a:pt x="93" y="177"/>
                    </a:cubicBezTo>
                    <a:cubicBezTo>
                      <a:pt x="735" y="431"/>
                      <a:pt x="1187" y="934"/>
                      <a:pt x="1441" y="1568"/>
                    </a:cubicBezTo>
                    <a:cubicBezTo>
                      <a:pt x="1466" y="1632"/>
                      <a:pt x="1523" y="1660"/>
                      <a:pt x="1578" y="1660"/>
                    </a:cubicBezTo>
                    <a:cubicBezTo>
                      <a:pt x="1662" y="1660"/>
                      <a:pt x="1742" y="1596"/>
                      <a:pt x="1706" y="1494"/>
                    </a:cubicBezTo>
                    <a:cubicBezTo>
                      <a:pt x="1452" y="782"/>
                      <a:pt x="850" y="244"/>
                      <a:pt x="141" y="6"/>
                    </a:cubicBezTo>
                    <a:cubicBezTo>
                      <a:pt x="130" y="2"/>
                      <a:pt x="120" y="0"/>
                      <a:pt x="1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2" name="Google Shape;422;p23"/>
            <p:cNvGrpSpPr/>
            <p:nvPr/>
          </p:nvGrpSpPr>
          <p:grpSpPr>
            <a:xfrm>
              <a:off x="588484" y="1891352"/>
              <a:ext cx="127241" cy="75219"/>
              <a:chOff x="588484" y="1891352"/>
              <a:chExt cx="127241" cy="75219"/>
            </a:xfrm>
          </p:grpSpPr>
          <p:sp>
            <p:nvSpPr>
              <p:cNvPr id="423" name="Google Shape;423;p23"/>
              <p:cNvSpPr/>
              <p:nvPr/>
            </p:nvSpPr>
            <p:spPr>
              <a:xfrm>
                <a:off x="588484" y="1891352"/>
                <a:ext cx="82268" cy="56919"/>
              </a:xfrm>
              <a:custGeom>
                <a:avLst/>
                <a:gdLst/>
                <a:ahLst/>
                <a:cxnLst/>
                <a:rect l="l" t="t" r="r" b="b"/>
                <a:pathLst>
                  <a:path w="2486" h="1720" extrusionOk="0">
                    <a:moveTo>
                      <a:pt x="2272" y="1"/>
                    </a:moveTo>
                    <a:cubicBezTo>
                      <a:pt x="2238" y="1"/>
                      <a:pt x="2204" y="16"/>
                      <a:pt x="2175" y="51"/>
                    </a:cubicBezTo>
                    <a:cubicBezTo>
                      <a:pt x="1630" y="731"/>
                      <a:pt x="923" y="1232"/>
                      <a:pt x="103" y="1532"/>
                    </a:cubicBezTo>
                    <a:cubicBezTo>
                      <a:pt x="0" y="1570"/>
                      <a:pt x="29" y="1719"/>
                      <a:pt x="122" y="1719"/>
                    </a:cubicBezTo>
                    <a:cubicBezTo>
                      <a:pt x="131" y="1719"/>
                      <a:pt x="141" y="1718"/>
                      <a:pt x="152" y="1714"/>
                    </a:cubicBezTo>
                    <a:cubicBezTo>
                      <a:pt x="1024" y="1433"/>
                      <a:pt x="1773" y="938"/>
                      <a:pt x="2387" y="261"/>
                    </a:cubicBezTo>
                    <a:cubicBezTo>
                      <a:pt x="2486" y="151"/>
                      <a:pt x="2380" y="1"/>
                      <a:pt x="22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3"/>
              <p:cNvSpPr/>
              <p:nvPr/>
            </p:nvSpPr>
            <p:spPr>
              <a:xfrm>
                <a:off x="652849" y="1914782"/>
                <a:ext cx="62876" cy="5179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565" extrusionOk="0">
                    <a:moveTo>
                      <a:pt x="1663" y="1"/>
                    </a:moveTo>
                    <a:cubicBezTo>
                      <a:pt x="1623" y="1"/>
                      <a:pt x="1578" y="16"/>
                      <a:pt x="1534" y="51"/>
                    </a:cubicBezTo>
                    <a:lnTo>
                      <a:pt x="933" y="526"/>
                    </a:lnTo>
                    <a:cubicBezTo>
                      <a:pt x="894" y="553"/>
                      <a:pt x="871" y="599"/>
                      <a:pt x="871" y="648"/>
                    </a:cubicBezTo>
                    <a:cubicBezTo>
                      <a:pt x="606" y="885"/>
                      <a:pt x="339" y="1123"/>
                      <a:pt x="77" y="1365"/>
                    </a:cubicBezTo>
                    <a:cubicBezTo>
                      <a:pt x="1" y="1435"/>
                      <a:pt x="73" y="1564"/>
                      <a:pt x="158" y="1564"/>
                    </a:cubicBezTo>
                    <a:cubicBezTo>
                      <a:pt x="177" y="1564"/>
                      <a:pt x="197" y="1558"/>
                      <a:pt x="215" y="1544"/>
                    </a:cubicBezTo>
                    <a:cubicBezTo>
                      <a:pt x="695" y="1180"/>
                      <a:pt x="1160" y="801"/>
                      <a:pt x="1636" y="434"/>
                    </a:cubicBezTo>
                    <a:lnTo>
                      <a:pt x="1794" y="310"/>
                    </a:lnTo>
                    <a:lnTo>
                      <a:pt x="1788" y="305"/>
                    </a:lnTo>
                    <a:cubicBezTo>
                      <a:pt x="1900" y="178"/>
                      <a:pt x="1804" y="1"/>
                      <a:pt x="166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5" name="Google Shape;425;p23"/>
          <p:cNvGrpSpPr/>
          <p:nvPr/>
        </p:nvGrpSpPr>
        <p:grpSpPr>
          <a:xfrm>
            <a:off x="1004821" y="2303619"/>
            <a:ext cx="413557" cy="605096"/>
            <a:chOff x="1004821" y="2303619"/>
            <a:chExt cx="413557" cy="605096"/>
          </a:xfrm>
        </p:grpSpPr>
        <p:grpSp>
          <p:nvGrpSpPr>
            <p:cNvPr id="426" name="Google Shape;426;p23"/>
            <p:cNvGrpSpPr/>
            <p:nvPr/>
          </p:nvGrpSpPr>
          <p:grpSpPr>
            <a:xfrm>
              <a:off x="1004821" y="2303619"/>
              <a:ext cx="344559" cy="605096"/>
              <a:chOff x="1004821" y="2303619"/>
              <a:chExt cx="344559" cy="605096"/>
            </a:xfrm>
          </p:grpSpPr>
          <p:sp>
            <p:nvSpPr>
              <p:cNvPr id="427" name="Google Shape;427;p23"/>
              <p:cNvSpPr/>
              <p:nvPr/>
            </p:nvSpPr>
            <p:spPr>
              <a:xfrm>
                <a:off x="1004821" y="2303619"/>
                <a:ext cx="344559" cy="605096"/>
              </a:xfrm>
              <a:custGeom>
                <a:avLst/>
                <a:gdLst/>
                <a:ahLst/>
                <a:cxnLst/>
                <a:rect l="l" t="t" r="r" b="b"/>
                <a:pathLst>
                  <a:path w="10412" h="18285" extrusionOk="0">
                    <a:moveTo>
                      <a:pt x="2426" y="713"/>
                    </a:moveTo>
                    <a:cubicBezTo>
                      <a:pt x="4359" y="713"/>
                      <a:pt x="6449" y="1112"/>
                      <a:pt x="7404" y="2943"/>
                    </a:cubicBezTo>
                    <a:cubicBezTo>
                      <a:pt x="8860" y="5733"/>
                      <a:pt x="6372" y="7591"/>
                      <a:pt x="4037" y="8368"/>
                    </a:cubicBezTo>
                    <a:cubicBezTo>
                      <a:pt x="4027" y="8366"/>
                      <a:pt x="4016" y="8366"/>
                      <a:pt x="4005" y="8366"/>
                    </a:cubicBezTo>
                    <a:cubicBezTo>
                      <a:pt x="3831" y="8366"/>
                      <a:pt x="3697" y="8530"/>
                      <a:pt x="3740" y="8705"/>
                    </a:cubicBezTo>
                    <a:cubicBezTo>
                      <a:pt x="3723" y="8910"/>
                      <a:pt x="3857" y="9126"/>
                      <a:pt x="4085" y="9126"/>
                    </a:cubicBezTo>
                    <a:cubicBezTo>
                      <a:pt x="4121" y="9126"/>
                      <a:pt x="4159" y="9121"/>
                      <a:pt x="4200" y="9109"/>
                    </a:cubicBezTo>
                    <a:cubicBezTo>
                      <a:pt x="4285" y="9084"/>
                      <a:pt x="4368" y="9055"/>
                      <a:pt x="4452" y="9028"/>
                    </a:cubicBezTo>
                    <a:cubicBezTo>
                      <a:pt x="6954" y="9853"/>
                      <a:pt x="9965" y="11925"/>
                      <a:pt x="8281" y="14894"/>
                    </a:cubicBezTo>
                    <a:lnTo>
                      <a:pt x="8280" y="14895"/>
                    </a:lnTo>
                    <a:cubicBezTo>
                      <a:pt x="7207" y="16790"/>
                      <a:pt x="5046" y="17519"/>
                      <a:pt x="2951" y="17519"/>
                    </a:cubicBezTo>
                    <a:cubicBezTo>
                      <a:pt x="2251" y="17519"/>
                      <a:pt x="1557" y="17437"/>
                      <a:pt x="914" y="17291"/>
                    </a:cubicBezTo>
                    <a:cubicBezTo>
                      <a:pt x="887" y="17285"/>
                      <a:pt x="859" y="17282"/>
                      <a:pt x="830" y="17282"/>
                    </a:cubicBezTo>
                    <a:cubicBezTo>
                      <a:pt x="812" y="17282"/>
                      <a:pt x="793" y="17284"/>
                      <a:pt x="774" y="17286"/>
                    </a:cubicBezTo>
                    <a:cubicBezTo>
                      <a:pt x="1291" y="11823"/>
                      <a:pt x="1175" y="6240"/>
                      <a:pt x="1277" y="754"/>
                    </a:cubicBezTo>
                    <a:cubicBezTo>
                      <a:pt x="1646" y="730"/>
                      <a:pt x="2033" y="713"/>
                      <a:pt x="2426" y="713"/>
                    </a:cubicBezTo>
                    <a:close/>
                    <a:moveTo>
                      <a:pt x="3011" y="1"/>
                    </a:moveTo>
                    <a:cubicBezTo>
                      <a:pt x="2357" y="1"/>
                      <a:pt x="1711" y="85"/>
                      <a:pt x="1114" y="249"/>
                    </a:cubicBezTo>
                    <a:cubicBezTo>
                      <a:pt x="1086" y="256"/>
                      <a:pt x="1060" y="270"/>
                      <a:pt x="1037" y="287"/>
                    </a:cubicBezTo>
                    <a:cubicBezTo>
                      <a:pt x="995" y="274"/>
                      <a:pt x="951" y="267"/>
                      <a:pt x="906" y="267"/>
                    </a:cubicBezTo>
                    <a:cubicBezTo>
                      <a:pt x="717" y="267"/>
                      <a:pt x="526" y="389"/>
                      <a:pt x="519" y="633"/>
                    </a:cubicBezTo>
                    <a:cubicBezTo>
                      <a:pt x="381" y="6214"/>
                      <a:pt x="0" y="11890"/>
                      <a:pt x="297" y="17467"/>
                    </a:cubicBezTo>
                    <a:cubicBezTo>
                      <a:pt x="303" y="17582"/>
                      <a:pt x="369" y="17651"/>
                      <a:pt x="449" y="17677"/>
                    </a:cubicBezTo>
                    <a:cubicBezTo>
                      <a:pt x="447" y="17827"/>
                      <a:pt x="524" y="17971"/>
                      <a:pt x="714" y="18018"/>
                    </a:cubicBezTo>
                    <a:cubicBezTo>
                      <a:pt x="1413" y="18192"/>
                      <a:pt x="2171" y="18284"/>
                      <a:pt x="2939" y="18284"/>
                    </a:cubicBezTo>
                    <a:cubicBezTo>
                      <a:pt x="5505" y="18284"/>
                      <a:pt x="8187" y="17252"/>
                      <a:pt x="9197" y="14760"/>
                    </a:cubicBezTo>
                    <a:cubicBezTo>
                      <a:pt x="10412" y="11768"/>
                      <a:pt x="7970" y="9542"/>
                      <a:pt x="5359" y="8683"/>
                    </a:cubicBezTo>
                    <a:cubicBezTo>
                      <a:pt x="7505" y="7727"/>
                      <a:pt x="9188" y="5908"/>
                      <a:pt x="8364" y="3300"/>
                    </a:cubicBezTo>
                    <a:cubicBezTo>
                      <a:pt x="7644" y="1024"/>
                      <a:pt x="5284" y="1"/>
                      <a:pt x="30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3"/>
              <p:cNvSpPr/>
              <p:nvPr/>
            </p:nvSpPr>
            <p:spPr>
              <a:xfrm>
                <a:off x="1099896" y="2690900"/>
                <a:ext cx="119960" cy="115691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496" extrusionOk="0">
                    <a:moveTo>
                      <a:pt x="1537" y="550"/>
                    </a:moveTo>
                    <a:cubicBezTo>
                      <a:pt x="1555" y="651"/>
                      <a:pt x="1633" y="731"/>
                      <a:pt x="1734" y="751"/>
                    </a:cubicBezTo>
                    <a:cubicBezTo>
                      <a:pt x="2292" y="873"/>
                      <a:pt x="2877" y="1077"/>
                      <a:pt x="2921" y="1753"/>
                    </a:cubicBezTo>
                    <a:cubicBezTo>
                      <a:pt x="2960" y="2340"/>
                      <a:pt x="2403" y="2842"/>
                      <a:pt x="1834" y="2842"/>
                    </a:cubicBezTo>
                    <a:cubicBezTo>
                      <a:pt x="1760" y="2842"/>
                      <a:pt x="1686" y="2833"/>
                      <a:pt x="1613" y="2815"/>
                    </a:cubicBezTo>
                    <a:cubicBezTo>
                      <a:pt x="1034" y="2673"/>
                      <a:pt x="645" y="2008"/>
                      <a:pt x="771" y="1437"/>
                    </a:cubicBezTo>
                    <a:cubicBezTo>
                      <a:pt x="864" y="1010"/>
                      <a:pt x="1167" y="723"/>
                      <a:pt x="1537" y="550"/>
                    </a:cubicBezTo>
                    <a:close/>
                    <a:moveTo>
                      <a:pt x="1867" y="1"/>
                    </a:moveTo>
                    <a:cubicBezTo>
                      <a:pt x="1038" y="1"/>
                      <a:pt x="264" y="625"/>
                      <a:pt x="138" y="1474"/>
                    </a:cubicBezTo>
                    <a:cubicBezTo>
                      <a:pt x="0" y="2411"/>
                      <a:pt x="736" y="3390"/>
                      <a:pt x="1685" y="3488"/>
                    </a:cubicBezTo>
                    <a:cubicBezTo>
                      <a:pt x="1737" y="3493"/>
                      <a:pt x="1789" y="3496"/>
                      <a:pt x="1841" y="3496"/>
                    </a:cubicBezTo>
                    <a:cubicBezTo>
                      <a:pt x="2717" y="3496"/>
                      <a:pt x="3565" y="2767"/>
                      <a:pt x="3597" y="1869"/>
                    </a:cubicBezTo>
                    <a:cubicBezTo>
                      <a:pt x="3624" y="1115"/>
                      <a:pt x="2996" y="279"/>
                      <a:pt x="2235" y="161"/>
                    </a:cubicBezTo>
                    <a:cubicBezTo>
                      <a:pt x="2224" y="91"/>
                      <a:pt x="2183" y="30"/>
                      <a:pt x="2108" y="19"/>
                    </a:cubicBezTo>
                    <a:cubicBezTo>
                      <a:pt x="2027" y="7"/>
                      <a:pt x="1947" y="1"/>
                      <a:pt x="18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3"/>
              <p:cNvSpPr/>
              <p:nvPr/>
            </p:nvSpPr>
            <p:spPr>
              <a:xfrm>
                <a:off x="1100160" y="2414181"/>
                <a:ext cx="100006" cy="87298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2638" extrusionOk="0">
                    <a:moveTo>
                      <a:pt x="1535" y="719"/>
                    </a:moveTo>
                    <a:cubicBezTo>
                      <a:pt x="1744" y="719"/>
                      <a:pt x="1945" y="806"/>
                      <a:pt x="2062" y="1017"/>
                    </a:cubicBezTo>
                    <a:cubicBezTo>
                      <a:pt x="2274" y="1406"/>
                      <a:pt x="1911" y="1899"/>
                      <a:pt x="1519" y="1979"/>
                    </a:cubicBezTo>
                    <a:cubicBezTo>
                      <a:pt x="1473" y="1988"/>
                      <a:pt x="1427" y="1992"/>
                      <a:pt x="1382" y="1992"/>
                    </a:cubicBezTo>
                    <a:cubicBezTo>
                      <a:pt x="968" y="1992"/>
                      <a:pt x="631" y="1615"/>
                      <a:pt x="626" y="1201"/>
                    </a:cubicBezTo>
                    <a:cubicBezTo>
                      <a:pt x="628" y="1040"/>
                      <a:pt x="680" y="885"/>
                      <a:pt x="778" y="758"/>
                    </a:cubicBezTo>
                    <a:cubicBezTo>
                      <a:pt x="835" y="822"/>
                      <a:pt x="915" y="856"/>
                      <a:pt x="996" y="856"/>
                    </a:cubicBezTo>
                    <a:cubicBezTo>
                      <a:pt x="1044" y="856"/>
                      <a:pt x="1093" y="844"/>
                      <a:pt x="1138" y="819"/>
                    </a:cubicBezTo>
                    <a:cubicBezTo>
                      <a:pt x="1260" y="756"/>
                      <a:pt x="1399" y="719"/>
                      <a:pt x="1535" y="719"/>
                    </a:cubicBezTo>
                    <a:close/>
                    <a:moveTo>
                      <a:pt x="1249" y="0"/>
                    </a:moveTo>
                    <a:cubicBezTo>
                      <a:pt x="616" y="0"/>
                      <a:pt x="45" y="527"/>
                      <a:pt x="25" y="1201"/>
                    </a:cubicBezTo>
                    <a:cubicBezTo>
                      <a:pt x="0" y="1976"/>
                      <a:pt x="644" y="2637"/>
                      <a:pt x="1398" y="2637"/>
                    </a:cubicBezTo>
                    <a:cubicBezTo>
                      <a:pt x="1494" y="2637"/>
                      <a:pt x="1592" y="2626"/>
                      <a:pt x="1691" y="2604"/>
                    </a:cubicBezTo>
                    <a:cubicBezTo>
                      <a:pt x="2458" y="2428"/>
                      <a:pt x="3022" y="1522"/>
                      <a:pt x="2668" y="775"/>
                    </a:cubicBezTo>
                    <a:cubicBezTo>
                      <a:pt x="2484" y="386"/>
                      <a:pt x="2058" y="113"/>
                      <a:pt x="1627" y="66"/>
                    </a:cubicBezTo>
                    <a:cubicBezTo>
                      <a:pt x="1625" y="66"/>
                      <a:pt x="1624" y="64"/>
                      <a:pt x="1622" y="63"/>
                    </a:cubicBezTo>
                    <a:cubicBezTo>
                      <a:pt x="1498" y="20"/>
                      <a:pt x="1373" y="0"/>
                      <a:pt x="12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0" name="Google Shape;430;p23"/>
            <p:cNvGrpSpPr/>
            <p:nvPr/>
          </p:nvGrpSpPr>
          <p:grpSpPr>
            <a:xfrm>
              <a:off x="1332668" y="2362060"/>
              <a:ext cx="85710" cy="97126"/>
              <a:chOff x="1332668" y="2362060"/>
              <a:chExt cx="85710" cy="97126"/>
            </a:xfrm>
          </p:grpSpPr>
          <p:sp>
            <p:nvSpPr>
              <p:cNvPr id="431" name="Google Shape;431;p23"/>
              <p:cNvSpPr/>
              <p:nvPr/>
            </p:nvSpPr>
            <p:spPr>
              <a:xfrm>
                <a:off x="1332668" y="2362060"/>
                <a:ext cx="23926" cy="809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2445" extrusionOk="0">
                    <a:moveTo>
                      <a:pt x="256" y="0"/>
                    </a:moveTo>
                    <a:cubicBezTo>
                      <a:pt x="181" y="0"/>
                      <a:pt x="103" y="85"/>
                      <a:pt x="145" y="177"/>
                    </a:cubicBezTo>
                    <a:cubicBezTo>
                      <a:pt x="439" y="826"/>
                      <a:pt x="433" y="1569"/>
                      <a:pt x="74" y="2192"/>
                    </a:cubicBezTo>
                    <a:cubicBezTo>
                      <a:pt x="1" y="2323"/>
                      <a:pt x="125" y="2445"/>
                      <a:pt x="237" y="2445"/>
                    </a:cubicBezTo>
                    <a:cubicBezTo>
                      <a:pt x="288" y="2445"/>
                      <a:pt x="336" y="2420"/>
                      <a:pt x="362" y="2361"/>
                    </a:cubicBezTo>
                    <a:cubicBezTo>
                      <a:pt x="701" y="1599"/>
                      <a:pt x="722" y="811"/>
                      <a:pt x="344" y="59"/>
                    </a:cubicBezTo>
                    <a:cubicBezTo>
                      <a:pt x="323" y="17"/>
                      <a:pt x="290" y="0"/>
                      <a:pt x="2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3"/>
              <p:cNvSpPr/>
              <p:nvPr/>
            </p:nvSpPr>
            <p:spPr>
              <a:xfrm>
                <a:off x="1385980" y="2383736"/>
                <a:ext cx="32398" cy="75451"/>
              </a:xfrm>
              <a:custGeom>
                <a:avLst/>
                <a:gdLst/>
                <a:ahLst/>
                <a:cxnLst/>
                <a:rect l="l" t="t" r="r" b="b"/>
                <a:pathLst>
                  <a:path w="979" h="2280" extrusionOk="0">
                    <a:moveTo>
                      <a:pt x="148" y="1"/>
                    </a:moveTo>
                    <a:cubicBezTo>
                      <a:pt x="67" y="1"/>
                      <a:pt x="0" y="109"/>
                      <a:pt x="67" y="192"/>
                    </a:cubicBezTo>
                    <a:cubicBezTo>
                      <a:pt x="508" y="745"/>
                      <a:pt x="548" y="1395"/>
                      <a:pt x="324" y="2044"/>
                    </a:cubicBezTo>
                    <a:cubicBezTo>
                      <a:pt x="280" y="2174"/>
                      <a:pt x="407" y="2280"/>
                      <a:pt x="522" y="2280"/>
                    </a:cubicBezTo>
                    <a:cubicBezTo>
                      <a:pt x="581" y="2280"/>
                      <a:pt x="636" y="2252"/>
                      <a:pt x="664" y="2187"/>
                    </a:cubicBezTo>
                    <a:cubicBezTo>
                      <a:pt x="978" y="1448"/>
                      <a:pt x="778" y="601"/>
                      <a:pt x="225" y="36"/>
                    </a:cubicBezTo>
                    <a:cubicBezTo>
                      <a:pt x="200" y="11"/>
                      <a:pt x="173" y="1"/>
                      <a:pt x="14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33" name="Google Shape;433;p23"/>
          <p:cNvGrpSpPr/>
          <p:nvPr/>
        </p:nvGrpSpPr>
        <p:grpSpPr>
          <a:xfrm>
            <a:off x="2647665" y="2892963"/>
            <a:ext cx="62909" cy="137996"/>
            <a:chOff x="2647665" y="2892963"/>
            <a:chExt cx="62909" cy="137996"/>
          </a:xfrm>
        </p:grpSpPr>
        <p:sp>
          <p:nvSpPr>
            <p:cNvPr id="434" name="Google Shape;434;p23"/>
            <p:cNvSpPr/>
            <p:nvPr/>
          </p:nvSpPr>
          <p:spPr>
            <a:xfrm>
              <a:off x="2679235" y="2917121"/>
              <a:ext cx="31339" cy="113838"/>
            </a:xfrm>
            <a:custGeom>
              <a:avLst/>
              <a:gdLst/>
              <a:ahLst/>
              <a:cxnLst/>
              <a:rect l="l" t="t" r="r" b="b"/>
              <a:pathLst>
                <a:path w="947" h="3440" extrusionOk="0">
                  <a:moveTo>
                    <a:pt x="711" y="1"/>
                  </a:moveTo>
                  <a:cubicBezTo>
                    <a:pt x="637" y="1"/>
                    <a:pt x="568" y="43"/>
                    <a:pt x="546" y="142"/>
                  </a:cubicBezTo>
                  <a:cubicBezTo>
                    <a:pt x="320" y="1179"/>
                    <a:pt x="145" y="2248"/>
                    <a:pt x="12" y="3300"/>
                  </a:cubicBezTo>
                  <a:cubicBezTo>
                    <a:pt x="0" y="3390"/>
                    <a:pt x="75" y="3439"/>
                    <a:pt x="151" y="3439"/>
                  </a:cubicBezTo>
                  <a:cubicBezTo>
                    <a:pt x="213" y="3439"/>
                    <a:pt x="275" y="3407"/>
                    <a:pt x="292" y="3339"/>
                  </a:cubicBezTo>
                  <a:cubicBezTo>
                    <a:pt x="545" y="2325"/>
                    <a:pt x="764" y="1280"/>
                    <a:pt x="925" y="246"/>
                  </a:cubicBezTo>
                  <a:cubicBezTo>
                    <a:pt x="947" y="100"/>
                    <a:pt x="823" y="1"/>
                    <a:pt x="7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2647665" y="2892963"/>
              <a:ext cx="22668" cy="82698"/>
            </a:xfrm>
            <a:custGeom>
              <a:avLst/>
              <a:gdLst/>
              <a:ahLst/>
              <a:cxnLst/>
              <a:rect l="l" t="t" r="r" b="b"/>
              <a:pathLst>
                <a:path w="685" h="2499" extrusionOk="0">
                  <a:moveTo>
                    <a:pt x="460" y="1"/>
                  </a:moveTo>
                  <a:cubicBezTo>
                    <a:pt x="367" y="1"/>
                    <a:pt x="274" y="62"/>
                    <a:pt x="258" y="195"/>
                  </a:cubicBezTo>
                  <a:cubicBezTo>
                    <a:pt x="171" y="914"/>
                    <a:pt x="71" y="1632"/>
                    <a:pt x="9" y="2352"/>
                  </a:cubicBezTo>
                  <a:cubicBezTo>
                    <a:pt x="1" y="2445"/>
                    <a:pt x="84" y="2499"/>
                    <a:pt x="165" y="2499"/>
                  </a:cubicBezTo>
                  <a:cubicBezTo>
                    <a:pt x="229" y="2499"/>
                    <a:pt x="291" y="2465"/>
                    <a:pt x="306" y="2392"/>
                  </a:cubicBezTo>
                  <a:cubicBezTo>
                    <a:pt x="444" y="1681"/>
                    <a:pt x="545" y="964"/>
                    <a:pt x="658" y="251"/>
                  </a:cubicBezTo>
                  <a:cubicBezTo>
                    <a:pt x="684" y="91"/>
                    <a:pt x="572" y="1"/>
                    <a:pt x="4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23"/>
          <p:cNvGrpSpPr/>
          <p:nvPr/>
        </p:nvGrpSpPr>
        <p:grpSpPr>
          <a:xfrm>
            <a:off x="2248437" y="2591126"/>
            <a:ext cx="134753" cy="99377"/>
            <a:chOff x="2248437" y="2591126"/>
            <a:chExt cx="134753" cy="99377"/>
          </a:xfrm>
        </p:grpSpPr>
        <p:sp>
          <p:nvSpPr>
            <p:cNvPr id="437" name="Google Shape;437;p23"/>
            <p:cNvSpPr/>
            <p:nvPr/>
          </p:nvSpPr>
          <p:spPr>
            <a:xfrm>
              <a:off x="2248437" y="2591126"/>
              <a:ext cx="85312" cy="99377"/>
            </a:xfrm>
            <a:custGeom>
              <a:avLst/>
              <a:gdLst/>
              <a:ahLst/>
              <a:cxnLst/>
              <a:rect l="l" t="t" r="r" b="b"/>
              <a:pathLst>
                <a:path w="2578" h="3003" extrusionOk="0">
                  <a:moveTo>
                    <a:pt x="2364" y="0"/>
                  </a:moveTo>
                  <a:cubicBezTo>
                    <a:pt x="2310" y="0"/>
                    <a:pt x="2256" y="25"/>
                    <a:pt x="2225" y="84"/>
                  </a:cubicBezTo>
                  <a:cubicBezTo>
                    <a:pt x="1664" y="1109"/>
                    <a:pt x="1111" y="1995"/>
                    <a:pt x="142" y="2689"/>
                  </a:cubicBezTo>
                  <a:cubicBezTo>
                    <a:pt x="0" y="2791"/>
                    <a:pt x="85" y="3003"/>
                    <a:pt x="220" y="3003"/>
                  </a:cubicBezTo>
                  <a:cubicBezTo>
                    <a:pt x="248" y="3003"/>
                    <a:pt x="277" y="2994"/>
                    <a:pt x="307" y="2974"/>
                  </a:cubicBezTo>
                  <a:cubicBezTo>
                    <a:pt x="1266" y="2323"/>
                    <a:pt x="2197" y="1352"/>
                    <a:pt x="2540" y="217"/>
                  </a:cubicBezTo>
                  <a:cubicBezTo>
                    <a:pt x="2577" y="94"/>
                    <a:pt x="2469" y="0"/>
                    <a:pt x="23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2320380" y="2614622"/>
              <a:ext cx="62810" cy="58673"/>
            </a:xfrm>
            <a:custGeom>
              <a:avLst/>
              <a:gdLst/>
              <a:ahLst/>
              <a:cxnLst/>
              <a:rect l="l" t="t" r="r" b="b"/>
              <a:pathLst>
                <a:path w="1898" h="1773" extrusionOk="0">
                  <a:moveTo>
                    <a:pt x="1645" y="1"/>
                  </a:moveTo>
                  <a:cubicBezTo>
                    <a:pt x="1603" y="1"/>
                    <a:pt x="1557" y="16"/>
                    <a:pt x="1513" y="51"/>
                  </a:cubicBezTo>
                  <a:cubicBezTo>
                    <a:pt x="1251" y="261"/>
                    <a:pt x="1028" y="533"/>
                    <a:pt x="795" y="775"/>
                  </a:cubicBezTo>
                  <a:cubicBezTo>
                    <a:pt x="559" y="1020"/>
                    <a:pt x="320" y="1264"/>
                    <a:pt x="98" y="1521"/>
                  </a:cubicBezTo>
                  <a:cubicBezTo>
                    <a:pt x="1" y="1630"/>
                    <a:pt x="97" y="1773"/>
                    <a:pt x="210" y="1773"/>
                  </a:cubicBezTo>
                  <a:cubicBezTo>
                    <a:pt x="243" y="1773"/>
                    <a:pt x="278" y="1761"/>
                    <a:pt x="309" y="1733"/>
                  </a:cubicBezTo>
                  <a:cubicBezTo>
                    <a:pt x="567" y="1511"/>
                    <a:pt x="810" y="1272"/>
                    <a:pt x="1055" y="1036"/>
                  </a:cubicBezTo>
                  <a:cubicBezTo>
                    <a:pt x="1300" y="801"/>
                    <a:pt x="1570" y="581"/>
                    <a:pt x="1780" y="317"/>
                  </a:cubicBezTo>
                  <a:cubicBezTo>
                    <a:pt x="1898" y="171"/>
                    <a:pt x="1789" y="1"/>
                    <a:pt x="16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23"/>
          <p:cNvGrpSpPr/>
          <p:nvPr/>
        </p:nvGrpSpPr>
        <p:grpSpPr>
          <a:xfrm>
            <a:off x="319707" y="3143540"/>
            <a:ext cx="638983" cy="1054658"/>
            <a:chOff x="319707" y="3143540"/>
            <a:chExt cx="638983" cy="1054658"/>
          </a:xfrm>
        </p:grpSpPr>
        <p:sp>
          <p:nvSpPr>
            <p:cNvPr id="440" name="Google Shape;440;p23"/>
            <p:cNvSpPr/>
            <p:nvPr/>
          </p:nvSpPr>
          <p:spPr>
            <a:xfrm>
              <a:off x="319707" y="3143540"/>
              <a:ext cx="638983" cy="1022558"/>
            </a:xfrm>
            <a:custGeom>
              <a:avLst/>
              <a:gdLst/>
              <a:ahLst/>
              <a:cxnLst/>
              <a:rect l="l" t="t" r="r" b="b"/>
              <a:pathLst>
                <a:path w="19309" h="30900" extrusionOk="0">
                  <a:moveTo>
                    <a:pt x="17081" y="801"/>
                  </a:moveTo>
                  <a:cubicBezTo>
                    <a:pt x="17167" y="5619"/>
                    <a:pt x="17482" y="10437"/>
                    <a:pt x="17736" y="15250"/>
                  </a:cubicBezTo>
                  <a:cubicBezTo>
                    <a:pt x="17998" y="20175"/>
                    <a:pt x="18110" y="25145"/>
                    <a:pt x="18593" y="30054"/>
                  </a:cubicBezTo>
                  <a:cubicBezTo>
                    <a:pt x="17813" y="29155"/>
                    <a:pt x="17026" y="28262"/>
                    <a:pt x="16232" y="27375"/>
                  </a:cubicBezTo>
                  <a:cubicBezTo>
                    <a:pt x="16275" y="27329"/>
                    <a:pt x="16320" y="27283"/>
                    <a:pt x="16367" y="27242"/>
                  </a:cubicBezTo>
                  <a:cubicBezTo>
                    <a:pt x="16508" y="27121"/>
                    <a:pt x="16669" y="27043"/>
                    <a:pt x="16828" y="26949"/>
                  </a:cubicBezTo>
                  <a:cubicBezTo>
                    <a:pt x="17067" y="26811"/>
                    <a:pt x="16920" y="26503"/>
                    <a:pt x="16695" y="26503"/>
                  </a:cubicBezTo>
                  <a:cubicBezTo>
                    <a:pt x="16659" y="26503"/>
                    <a:pt x="16622" y="26511"/>
                    <a:pt x="16583" y="26528"/>
                  </a:cubicBezTo>
                  <a:cubicBezTo>
                    <a:pt x="16346" y="26637"/>
                    <a:pt x="16121" y="26831"/>
                    <a:pt x="15946" y="27055"/>
                  </a:cubicBezTo>
                  <a:cubicBezTo>
                    <a:pt x="15658" y="26732"/>
                    <a:pt x="15370" y="26409"/>
                    <a:pt x="15084" y="26087"/>
                  </a:cubicBezTo>
                  <a:cubicBezTo>
                    <a:pt x="15349" y="25866"/>
                    <a:pt x="15611" y="25640"/>
                    <a:pt x="15856" y="25402"/>
                  </a:cubicBezTo>
                  <a:cubicBezTo>
                    <a:pt x="15993" y="25267"/>
                    <a:pt x="15865" y="25086"/>
                    <a:pt x="15714" y="25086"/>
                  </a:cubicBezTo>
                  <a:cubicBezTo>
                    <a:pt x="15672" y="25086"/>
                    <a:pt x="15628" y="25101"/>
                    <a:pt x="15588" y="25134"/>
                  </a:cubicBezTo>
                  <a:cubicBezTo>
                    <a:pt x="15332" y="25350"/>
                    <a:pt x="15085" y="25583"/>
                    <a:pt x="14843" y="25819"/>
                  </a:cubicBezTo>
                  <a:cubicBezTo>
                    <a:pt x="14512" y="25450"/>
                    <a:pt x="14182" y="25078"/>
                    <a:pt x="13848" y="24709"/>
                  </a:cubicBezTo>
                  <a:cubicBezTo>
                    <a:pt x="14033" y="24499"/>
                    <a:pt x="14217" y="24287"/>
                    <a:pt x="14388" y="24067"/>
                  </a:cubicBezTo>
                  <a:cubicBezTo>
                    <a:pt x="14503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7" y="24174"/>
                    <a:pt x="13143" y="23921"/>
                    <a:pt x="12918" y="23673"/>
                  </a:cubicBezTo>
                  <a:cubicBezTo>
                    <a:pt x="13180" y="23482"/>
                    <a:pt x="13411" y="23234"/>
                    <a:pt x="13531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7" y="22742"/>
                    <a:pt x="13189" y="22799"/>
                  </a:cubicBezTo>
                  <a:cubicBezTo>
                    <a:pt x="13082" y="22956"/>
                    <a:pt x="12998" y="23117"/>
                    <a:pt x="12866" y="23257"/>
                  </a:cubicBezTo>
                  <a:cubicBezTo>
                    <a:pt x="12809" y="23315"/>
                    <a:pt x="12750" y="23367"/>
                    <a:pt x="12687" y="23416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5" y="21943"/>
                    <a:pt x="12099" y="21773"/>
                  </a:cubicBezTo>
                  <a:cubicBezTo>
                    <a:pt x="12209" y="21641"/>
                    <a:pt x="12097" y="21465"/>
                    <a:pt x="11966" y="21465"/>
                  </a:cubicBezTo>
                  <a:cubicBezTo>
                    <a:pt x="11926" y="21465"/>
                    <a:pt x="11884" y="21481"/>
                    <a:pt x="11846" y="21521"/>
                  </a:cubicBezTo>
                  <a:cubicBezTo>
                    <a:pt x="11696" y="21679"/>
                    <a:pt x="11550" y="21837"/>
                    <a:pt x="11400" y="21992"/>
                  </a:cubicBezTo>
                  <a:cubicBezTo>
                    <a:pt x="11031" y="21586"/>
                    <a:pt x="10664" y="21178"/>
                    <a:pt x="10294" y="20772"/>
                  </a:cubicBezTo>
                  <a:cubicBezTo>
                    <a:pt x="10320" y="20751"/>
                    <a:pt x="10350" y="20734"/>
                    <a:pt x="10374" y="20711"/>
                  </a:cubicBezTo>
                  <a:cubicBezTo>
                    <a:pt x="10541" y="20566"/>
                    <a:pt x="10732" y="20402"/>
                    <a:pt x="10844" y="20209"/>
                  </a:cubicBezTo>
                  <a:cubicBezTo>
                    <a:pt x="10926" y="20069"/>
                    <a:pt x="10810" y="19938"/>
                    <a:pt x="10681" y="19938"/>
                  </a:cubicBezTo>
                  <a:cubicBezTo>
                    <a:pt x="10638" y="19938"/>
                    <a:pt x="10594" y="19952"/>
                    <a:pt x="10555" y="19987"/>
                  </a:cubicBezTo>
                  <a:cubicBezTo>
                    <a:pt x="10405" y="20118"/>
                    <a:pt x="10285" y="20293"/>
                    <a:pt x="10141" y="20435"/>
                  </a:cubicBezTo>
                  <a:cubicBezTo>
                    <a:pt x="10115" y="20462"/>
                    <a:pt x="10083" y="20483"/>
                    <a:pt x="10055" y="20509"/>
                  </a:cubicBezTo>
                  <a:cubicBezTo>
                    <a:pt x="9971" y="20417"/>
                    <a:pt x="9887" y="20324"/>
                    <a:pt x="9803" y="20232"/>
                  </a:cubicBezTo>
                  <a:cubicBezTo>
                    <a:pt x="9518" y="19918"/>
                    <a:pt x="9233" y="19601"/>
                    <a:pt x="8948" y="19287"/>
                  </a:cubicBezTo>
                  <a:cubicBezTo>
                    <a:pt x="9242" y="19010"/>
                    <a:pt x="9541" y="18726"/>
                    <a:pt x="9771" y="18409"/>
                  </a:cubicBezTo>
                  <a:cubicBezTo>
                    <a:pt x="9875" y="18265"/>
                    <a:pt x="9737" y="18131"/>
                    <a:pt x="9596" y="18131"/>
                  </a:cubicBezTo>
                  <a:cubicBezTo>
                    <a:pt x="9551" y="18131"/>
                    <a:pt x="9505" y="18145"/>
                    <a:pt x="9467" y="18176"/>
                  </a:cubicBezTo>
                  <a:cubicBezTo>
                    <a:pt x="9251" y="18353"/>
                    <a:pt x="9075" y="18591"/>
                    <a:pt x="8890" y="18800"/>
                  </a:cubicBezTo>
                  <a:lnTo>
                    <a:pt x="8702" y="19013"/>
                  </a:lnTo>
                  <a:cubicBezTo>
                    <a:pt x="8354" y="18628"/>
                    <a:pt x="8008" y="18247"/>
                    <a:pt x="7660" y="17861"/>
                  </a:cubicBezTo>
                  <a:cubicBezTo>
                    <a:pt x="7852" y="17672"/>
                    <a:pt x="8041" y="17480"/>
                    <a:pt x="8205" y="17273"/>
                  </a:cubicBezTo>
                  <a:cubicBezTo>
                    <a:pt x="8319" y="17128"/>
                    <a:pt x="8208" y="16946"/>
                    <a:pt x="8068" y="16946"/>
                  </a:cubicBezTo>
                  <a:cubicBezTo>
                    <a:pt x="8025" y="16946"/>
                    <a:pt x="7980" y="16963"/>
                    <a:pt x="7937" y="17003"/>
                  </a:cubicBezTo>
                  <a:cubicBezTo>
                    <a:pt x="7749" y="17179"/>
                    <a:pt x="7576" y="17378"/>
                    <a:pt x="7407" y="17579"/>
                  </a:cubicBezTo>
                  <a:cubicBezTo>
                    <a:pt x="7107" y="17245"/>
                    <a:pt x="6805" y="16911"/>
                    <a:pt x="6504" y="16577"/>
                  </a:cubicBezTo>
                  <a:cubicBezTo>
                    <a:pt x="6706" y="16403"/>
                    <a:pt x="6911" y="16227"/>
                    <a:pt x="7081" y="16028"/>
                  </a:cubicBezTo>
                  <a:cubicBezTo>
                    <a:pt x="7209" y="15877"/>
                    <a:pt x="7090" y="15700"/>
                    <a:pt x="6938" y="15700"/>
                  </a:cubicBezTo>
                  <a:cubicBezTo>
                    <a:pt x="6894" y="15700"/>
                    <a:pt x="6847" y="15715"/>
                    <a:pt x="6802" y="15750"/>
                  </a:cubicBezTo>
                  <a:cubicBezTo>
                    <a:pt x="6603" y="15908"/>
                    <a:pt x="6424" y="16103"/>
                    <a:pt x="6248" y="16294"/>
                  </a:cubicBezTo>
                  <a:cubicBezTo>
                    <a:pt x="5980" y="15997"/>
                    <a:pt x="5713" y="15700"/>
                    <a:pt x="5445" y="15406"/>
                  </a:cubicBezTo>
                  <a:cubicBezTo>
                    <a:pt x="5594" y="15299"/>
                    <a:pt x="5735" y="15182"/>
                    <a:pt x="5870" y="15057"/>
                  </a:cubicBezTo>
                  <a:cubicBezTo>
                    <a:pt x="5981" y="14952"/>
                    <a:pt x="5880" y="14769"/>
                    <a:pt x="5752" y="14769"/>
                  </a:cubicBezTo>
                  <a:cubicBezTo>
                    <a:pt x="5725" y="14769"/>
                    <a:pt x="5697" y="14777"/>
                    <a:pt x="5669" y="14796"/>
                  </a:cubicBezTo>
                  <a:cubicBezTo>
                    <a:pt x="5511" y="14908"/>
                    <a:pt x="5361" y="15029"/>
                    <a:pt x="5217" y="15159"/>
                  </a:cubicBezTo>
                  <a:cubicBezTo>
                    <a:pt x="4897" y="14810"/>
                    <a:pt x="4575" y="14459"/>
                    <a:pt x="4251" y="14112"/>
                  </a:cubicBezTo>
                  <a:cubicBezTo>
                    <a:pt x="4445" y="13969"/>
                    <a:pt x="4651" y="13840"/>
                    <a:pt x="4866" y="13730"/>
                  </a:cubicBezTo>
                  <a:cubicBezTo>
                    <a:pt x="5009" y="13655"/>
                    <a:pt x="4936" y="13423"/>
                    <a:pt x="4794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2" y="13533"/>
                    <a:pt x="4246" y="13696"/>
                    <a:pt x="4042" y="13889"/>
                  </a:cubicBezTo>
                  <a:cubicBezTo>
                    <a:pt x="3736" y="13565"/>
                    <a:pt x="3431" y="13235"/>
                    <a:pt x="3122" y="12914"/>
                  </a:cubicBezTo>
                  <a:cubicBezTo>
                    <a:pt x="3304" y="12755"/>
                    <a:pt x="3471" y="12578"/>
                    <a:pt x="3620" y="12387"/>
                  </a:cubicBezTo>
                  <a:cubicBezTo>
                    <a:pt x="3708" y="12273"/>
                    <a:pt x="3583" y="12133"/>
                    <a:pt x="3462" y="12133"/>
                  </a:cubicBezTo>
                  <a:cubicBezTo>
                    <a:pt x="3423" y="12133"/>
                    <a:pt x="3384" y="12148"/>
                    <a:pt x="3353" y="12183"/>
                  </a:cubicBezTo>
                  <a:cubicBezTo>
                    <a:pt x="3203" y="12355"/>
                    <a:pt x="3047" y="12514"/>
                    <a:pt x="2886" y="12669"/>
                  </a:cubicBezTo>
                  <a:cubicBezTo>
                    <a:pt x="2551" y="12324"/>
                    <a:pt x="2212" y="11983"/>
                    <a:pt x="1872" y="11643"/>
                  </a:cubicBezTo>
                  <a:cubicBezTo>
                    <a:pt x="2149" y="11419"/>
                    <a:pt x="2457" y="11264"/>
                    <a:pt x="2800" y="11140"/>
                  </a:cubicBezTo>
                  <a:cubicBezTo>
                    <a:pt x="3005" y="11067"/>
                    <a:pt x="2948" y="10775"/>
                    <a:pt x="2756" y="10775"/>
                  </a:cubicBezTo>
                  <a:cubicBezTo>
                    <a:pt x="2739" y="10775"/>
                    <a:pt x="2721" y="10777"/>
                    <a:pt x="2702" y="10782"/>
                  </a:cubicBezTo>
                  <a:cubicBezTo>
                    <a:pt x="2300" y="10888"/>
                    <a:pt x="1937" y="11123"/>
                    <a:pt x="1636" y="11413"/>
                  </a:cubicBezTo>
                  <a:cubicBezTo>
                    <a:pt x="1345" y="11128"/>
                    <a:pt x="1056" y="10842"/>
                    <a:pt x="760" y="10563"/>
                  </a:cubicBezTo>
                  <a:cubicBezTo>
                    <a:pt x="3560" y="9148"/>
                    <a:pt x="6213" y="7391"/>
                    <a:pt x="8895" y="5772"/>
                  </a:cubicBezTo>
                  <a:cubicBezTo>
                    <a:pt x="11624" y="4124"/>
                    <a:pt x="14411" y="2543"/>
                    <a:pt x="17081" y="801"/>
                  </a:cubicBezTo>
                  <a:close/>
                  <a:moveTo>
                    <a:pt x="17348" y="1"/>
                  </a:moveTo>
                  <a:cubicBezTo>
                    <a:pt x="17283" y="1"/>
                    <a:pt x="17218" y="21"/>
                    <a:pt x="17168" y="61"/>
                  </a:cubicBezTo>
                  <a:cubicBezTo>
                    <a:pt x="17134" y="48"/>
                    <a:pt x="17096" y="41"/>
                    <a:pt x="17057" y="41"/>
                  </a:cubicBezTo>
                  <a:cubicBezTo>
                    <a:pt x="17001" y="41"/>
                    <a:pt x="16942" y="56"/>
                    <a:pt x="16880" y="90"/>
                  </a:cubicBezTo>
                  <a:cubicBezTo>
                    <a:pt x="14039" y="1664"/>
                    <a:pt x="11290" y="3433"/>
                    <a:pt x="8510" y="5113"/>
                  </a:cubicBezTo>
                  <a:cubicBezTo>
                    <a:pt x="5733" y="6787"/>
                    <a:pt x="2843" y="8367"/>
                    <a:pt x="215" y="10267"/>
                  </a:cubicBezTo>
                  <a:cubicBezTo>
                    <a:pt x="1" y="10423"/>
                    <a:pt x="109" y="10710"/>
                    <a:pt x="318" y="10734"/>
                  </a:cubicBezTo>
                  <a:cubicBezTo>
                    <a:pt x="995" y="11571"/>
                    <a:pt x="1693" y="12392"/>
                    <a:pt x="2404" y="13202"/>
                  </a:cubicBezTo>
                  <a:cubicBezTo>
                    <a:pt x="2416" y="13237"/>
                    <a:pt x="2442" y="13266"/>
                    <a:pt x="2474" y="13284"/>
                  </a:cubicBezTo>
                  <a:cubicBezTo>
                    <a:pt x="3208" y="14119"/>
                    <a:pt x="3957" y="14940"/>
                    <a:pt x="4709" y="15760"/>
                  </a:cubicBezTo>
                  <a:cubicBezTo>
                    <a:pt x="4721" y="15783"/>
                    <a:pt x="4739" y="15802"/>
                    <a:pt x="4761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6" y="21910"/>
                    <a:pt x="10870" y="22495"/>
                  </a:cubicBezTo>
                  <a:cubicBezTo>
                    <a:pt x="10791" y="22581"/>
                    <a:pt x="10878" y="22726"/>
                    <a:pt x="10980" y="22726"/>
                  </a:cubicBezTo>
                  <a:cubicBezTo>
                    <a:pt x="11002" y="22726"/>
                    <a:pt x="11026" y="22719"/>
                    <a:pt x="11048" y="22702"/>
                  </a:cubicBezTo>
                  <a:lnTo>
                    <a:pt x="11053" y="22699"/>
                  </a:lnTo>
                  <a:cubicBezTo>
                    <a:pt x="13466" y="25395"/>
                    <a:pt x="15868" y="28101"/>
                    <a:pt x="18292" y="30786"/>
                  </a:cubicBezTo>
                  <a:cubicBezTo>
                    <a:pt x="18365" y="30866"/>
                    <a:pt x="18447" y="30900"/>
                    <a:pt x="18527" y="30900"/>
                  </a:cubicBezTo>
                  <a:cubicBezTo>
                    <a:pt x="18708" y="30900"/>
                    <a:pt x="18875" y="30727"/>
                    <a:pt x="18882" y="30533"/>
                  </a:cubicBezTo>
                  <a:cubicBezTo>
                    <a:pt x="18916" y="30542"/>
                    <a:pt x="18950" y="30547"/>
                    <a:pt x="18984" y="30547"/>
                  </a:cubicBezTo>
                  <a:cubicBezTo>
                    <a:pt x="19151" y="30547"/>
                    <a:pt x="19308" y="30440"/>
                    <a:pt x="19303" y="30215"/>
                  </a:cubicBezTo>
                  <a:cubicBezTo>
                    <a:pt x="19216" y="25229"/>
                    <a:pt x="18764" y="20230"/>
                    <a:pt x="18498" y="15250"/>
                  </a:cubicBezTo>
                  <a:cubicBezTo>
                    <a:pt x="18231" y="10261"/>
                    <a:pt x="18060" y="5260"/>
                    <a:pt x="17655" y="281"/>
                  </a:cubicBezTo>
                  <a:cubicBezTo>
                    <a:pt x="17639" y="95"/>
                    <a:pt x="17491" y="1"/>
                    <a:pt x="173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535602" y="3355431"/>
              <a:ext cx="302896" cy="469417"/>
            </a:xfrm>
            <a:custGeom>
              <a:avLst/>
              <a:gdLst/>
              <a:ahLst/>
              <a:cxnLst/>
              <a:rect l="l" t="t" r="r" b="b"/>
              <a:pathLst>
                <a:path w="9153" h="14185" extrusionOk="0">
                  <a:moveTo>
                    <a:pt x="6932" y="757"/>
                  </a:moveTo>
                  <a:lnTo>
                    <a:pt x="6932" y="757"/>
                  </a:lnTo>
                  <a:cubicBezTo>
                    <a:pt x="6641" y="4880"/>
                    <a:pt x="8094" y="8903"/>
                    <a:pt x="7884" y="13043"/>
                  </a:cubicBezTo>
                  <a:cubicBezTo>
                    <a:pt x="6011" y="9893"/>
                    <a:pt x="3473" y="6776"/>
                    <a:pt x="588" y="4547"/>
                  </a:cubicBezTo>
                  <a:lnTo>
                    <a:pt x="588" y="4547"/>
                  </a:lnTo>
                  <a:cubicBezTo>
                    <a:pt x="607" y="4555"/>
                    <a:pt x="626" y="4559"/>
                    <a:pt x="646" y="4559"/>
                  </a:cubicBezTo>
                  <a:cubicBezTo>
                    <a:pt x="661" y="4559"/>
                    <a:pt x="675" y="4557"/>
                    <a:pt x="689" y="4553"/>
                  </a:cubicBezTo>
                  <a:cubicBezTo>
                    <a:pt x="1815" y="4273"/>
                    <a:pt x="2819" y="3409"/>
                    <a:pt x="3790" y="2788"/>
                  </a:cubicBezTo>
                  <a:cubicBezTo>
                    <a:pt x="4839" y="2114"/>
                    <a:pt x="5901" y="1457"/>
                    <a:pt x="6932" y="757"/>
                  </a:cubicBezTo>
                  <a:close/>
                  <a:moveTo>
                    <a:pt x="7016" y="1"/>
                  </a:moveTo>
                  <a:cubicBezTo>
                    <a:pt x="6967" y="1"/>
                    <a:pt x="6914" y="15"/>
                    <a:pt x="6860" y="48"/>
                  </a:cubicBezTo>
                  <a:cubicBezTo>
                    <a:pt x="5705" y="737"/>
                    <a:pt x="4585" y="1486"/>
                    <a:pt x="3453" y="2213"/>
                  </a:cubicBezTo>
                  <a:cubicBezTo>
                    <a:pt x="2481" y="2838"/>
                    <a:pt x="1269" y="3394"/>
                    <a:pt x="542" y="4302"/>
                  </a:cubicBezTo>
                  <a:cubicBezTo>
                    <a:pt x="488" y="4370"/>
                    <a:pt x="497" y="4461"/>
                    <a:pt x="546" y="4514"/>
                  </a:cubicBezTo>
                  <a:lnTo>
                    <a:pt x="546" y="4514"/>
                  </a:lnTo>
                  <a:cubicBezTo>
                    <a:pt x="482" y="4465"/>
                    <a:pt x="418" y="4414"/>
                    <a:pt x="353" y="4365"/>
                  </a:cubicBezTo>
                  <a:cubicBezTo>
                    <a:pt x="319" y="4339"/>
                    <a:pt x="284" y="4328"/>
                    <a:pt x="251" y="4328"/>
                  </a:cubicBezTo>
                  <a:cubicBezTo>
                    <a:pt x="107" y="4328"/>
                    <a:pt x="1" y="4544"/>
                    <a:pt x="115" y="4673"/>
                  </a:cubicBezTo>
                  <a:cubicBezTo>
                    <a:pt x="2838" y="7712"/>
                    <a:pt x="5399" y="10637"/>
                    <a:pt x="7687" y="14031"/>
                  </a:cubicBezTo>
                  <a:cubicBezTo>
                    <a:pt x="7759" y="14139"/>
                    <a:pt x="7861" y="14184"/>
                    <a:pt x="7960" y="14184"/>
                  </a:cubicBezTo>
                  <a:cubicBezTo>
                    <a:pt x="8076" y="14184"/>
                    <a:pt x="8190" y="14123"/>
                    <a:pt x="8253" y="14028"/>
                  </a:cubicBezTo>
                  <a:cubicBezTo>
                    <a:pt x="8362" y="14006"/>
                    <a:pt x="8456" y="13936"/>
                    <a:pt x="8475" y="13806"/>
                  </a:cubicBezTo>
                  <a:cubicBezTo>
                    <a:pt x="9152" y="9289"/>
                    <a:pt x="7515" y="4753"/>
                    <a:pt x="7397" y="239"/>
                  </a:cubicBezTo>
                  <a:cubicBezTo>
                    <a:pt x="7395" y="100"/>
                    <a:pt x="7298" y="36"/>
                    <a:pt x="7197" y="36"/>
                  </a:cubicBezTo>
                  <a:cubicBezTo>
                    <a:pt x="7183" y="36"/>
                    <a:pt x="7169" y="37"/>
                    <a:pt x="7155" y="40"/>
                  </a:cubicBezTo>
                  <a:cubicBezTo>
                    <a:pt x="7114" y="16"/>
                    <a:pt x="7067" y="1"/>
                    <a:pt x="70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3"/>
            <p:cNvSpPr/>
            <p:nvPr/>
          </p:nvSpPr>
          <p:spPr>
            <a:xfrm>
              <a:off x="692262" y="4059275"/>
              <a:ext cx="96332" cy="96630"/>
            </a:xfrm>
            <a:custGeom>
              <a:avLst/>
              <a:gdLst/>
              <a:ahLst/>
              <a:cxnLst/>
              <a:rect l="l" t="t" r="r" b="b"/>
              <a:pathLst>
                <a:path w="2911" h="2920" extrusionOk="0">
                  <a:moveTo>
                    <a:pt x="96" y="1"/>
                  </a:moveTo>
                  <a:cubicBezTo>
                    <a:pt x="44" y="1"/>
                    <a:pt x="0" y="67"/>
                    <a:pt x="44" y="115"/>
                  </a:cubicBezTo>
                  <a:cubicBezTo>
                    <a:pt x="884" y="1037"/>
                    <a:pt x="1714" y="1973"/>
                    <a:pt x="2576" y="2872"/>
                  </a:cubicBezTo>
                  <a:cubicBezTo>
                    <a:pt x="2609" y="2906"/>
                    <a:pt x="2646" y="2920"/>
                    <a:pt x="2682" y="2920"/>
                  </a:cubicBezTo>
                  <a:cubicBezTo>
                    <a:pt x="2803" y="2920"/>
                    <a:pt x="2911" y="2760"/>
                    <a:pt x="2801" y="2648"/>
                  </a:cubicBezTo>
                  <a:cubicBezTo>
                    <a:pt x="1934" y="1754"/>
                    <a:pt x="1031" y="892"/>
                    <a:pt x="141" y="20"/>
                  </a:cubicBezTo>
                  <a:cubicBezTo>
                    <a:pt x="126" y="7"/>
                    <a:pt x="111" y="1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692560" y="4142106"/>
              <a:ext cx="89482" cy="56092"/>
            </a:xfrm>
            <a:custGeom>
              <a:avLst/>
              <a:gdLst/>
              <a:ahLst/>
              <a:cxnLst/>
              <a:rect l="l" t="t" r="r" b="b"/>
              <a:pathLst>
                <a:path w="2704" h="1695" extrusionOk="0">
                  <a:moveTo>
                    <a:pt x="152" y="0"/>
                  </a:moveTo>
                  <a:cubicBezTo>
                    <a:pt x="57" y="0"/>
                    <a:pt x="1" y="136"/>
                    <a:pt x="98" y="205"/>
                  </a:cubicBezTo>
                  <a:cubicBezTo>
                    <a:pt x="827" y="715"/>
                    <a:pt x="1591" y="1191"/>
                    <a:pt x="2346" y="1666"/>
                  </a:cubicBezTo>
                  <a:cubicBezTo>
                    <a:pt x="2378" y="1686"/>
                    <a:pt x="2409" y="1695"/>
                    <a:pt x="2439" y="1695"/>
                  </a:cubicBezTo>
                  <a:cubicBezTo>
                    <a:pt x="2597" y="1695"/>
                    <a:pt x="2703" y="1449"/>
                    <a:pt x="2532" y="1348"/>
                  </a:cubicBezTo>
                  <a:cubicBezTo>
                    <a:pt x="1767" y="894"/>
                    <a:pt x="994" y="432"/>
                    <a:pt x="208" y="15"/>
                  </a:cubicBezTo>
                  <a:cubicBezTo>
                    <a:pt x="189" y="5"/>
                    <a:pt x="170" y="0"/>
                    <a:pt x="1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23"/>
          <p:cNvGrpSpPr/>
          <p:nvPr/>
        </p:nvGrpSpPr>
        <p:grpSpPr>
          <a:xfrm>
            <a:off x="1344284" y="3702273"/>
            <a:ext cx="388340" cy="497513"/>
            <a:chOff x="1344284" y="3702273"/>
            <a:chExt cx="388340" cy="497513"/>
          </a:xfrm>
        </p:grpSpPr>
        <p:sp>
          <p:nvSpPr>
            <p:cNvPr id="445" name="Google Shape;445;p23"/>
            <p:cNvSpPr/>
            <p:nvPr/>
          </p:nvSpPr>
          <p:spPr>
            <a:xfrm>
              <a:off x="1344284" y="3702273"/>
              <a:ext cx="388340" cy="424411"/>
            </a:xfrm>
            <a:custGeom>
              <a:avLst/>
              <a:gdLst/>
              <a:ahLst/>
              <a:cxnLst/>
              <a:rect l="l" t="t" r="r" b="b"/>
              <a:pathLst>
                <a:path w="11735" h="12825" extrusionOk="0">
                  <a:moveTo>
                    <a:pt x="6265" y="646"/>
                  </a:moveTo>
                  <a:lnTo>
                    <a:pt x="6265" y="646"/>
                  </a:lnTo>
                  <a:cubicBezTo>
                    <a:pt x="6997" y="1145"/>
                    <a:pt x="8079" y="1255"/>
                    <a:pt x="8938" y="1255"/>
                  </a:cubicBezTo>
                  <a:cubicBezTo>
                    <a:pt x="8987" y="1255"/>
                    <a:pt x="9034" y="1255"/>
                    <a:pt x="9081" y="1254"/>
                  </a:cubicBezTo>
                  <a:cubicBezTo>
                    <a:pt x="9625" y="1245"/>
                    <a:pt x="10362" y="1245"/>
                    <a:pt x="10834" y="928"/>
                  </a:cubicBezTo>
                  <a:lnTo>
                    <a:pt x="10834" y="928"/>
                  </a:lnTo>
                  <a:cubicBezTo>
                    <a:pt x="10726" y="1991"/>
                    <a:pt x="10794" y="3126"/>
                    <a:pt x="10987" y="4158"/>
                  </a:cubicBezTo>
                  <a:cubicBezTo>
                    <a:pt x="10075" y="4333"/>
                    <a:pt x="9240" y="4434"/>
                    <a:pt x="8391" y="4434"/>
                  </a:cubicBezTo>
                  <a:cubicBezTo>
                    <a:pt x="7802" y="4434"/>
                    <a:pt x="7207" y="4385"/>
                    <a:pt x="6574" y="4279"/>
                  </a:cubicBezTo>
                  <a:cubicBezTo>
                    <a:pt x="6570" y="3032"/>
                    <a:pt x="6478" y="1805"/>
                    <a:pt x="6265" y="646"/>
                  </a:cubicBezTo>
                  <a:close/>
                  <a:moveTo>
                    <a:pt x="3259" y="8331"/>
                  </a:moveTo>
                  <a:cubicBezTo>
                    <a:pt x="3552" y="8331"/>
                    <a:pt x="3834" y="8376"/>
                    <a:pt x="4078" y="8471"/>
                  </a:cubicBezTo>
                  <a:cubicBezTo>
                    <a:pt x="4791" y="8748"/>
                    <a:pt x="4891" y="9519"/>
                    <a:pt x="5279" y="10096"/>
                  </a:cubicBezTo>
                  <a:cubicBezTo>
                    <a:pt x="5228" y="10531"/>
                    <a:pt x="5179" y="10966"/>
                    <a:pt x="5130" y="11402"/>
                  </a:cubicBezTo>
                  <a:cubicBezTo>
                    <a:pt x="5130" y="11404"/>
                    <a:pt x="5128" y="11405"/>
                    <a:pt x="5127" y="11407"/>
                  </a:cubicBezTo>
                  <a:cubicBezTo>
                    <a:pt x="4771" y="11966"/>
                    <a:pt x="4202" y="12197"/>
                    <a:pt x="3596" y="12197"/>
                  </a:cubicBezTo>
                  <a:cubicBezTo>
                    <a:pt x="1936" y="12197"/>
                    <a:pt x="1" y="10465"/>
                    <a:pt x="1407" y="9016"/>
                  </a:cubicBezTo>
                  <a:cubicBezTo>
                    <a:pt x="1831" y="8579"/>
                    <a:pt x="2573" y="8331"/>
                    <a:pt x="3259" y="8331"/>
                  </a:cubicBezTo>
                  <a:close/>
                  <a:moveTo>
                    <a:pt x="10884" y="0"/>
                  </a:moveTo>
                  <a:cubicBezTo>
                    <a:pt x="10805" y="0"/>
                    <a:pt x="10728" y="30"/>
                    <a:pt x="10668" y="99"/>
                  </a:cubicBezTo>
                  <a:cubicBezTo>
                    <a:pt x="10329" y="494"/>
                    <a:pt x="9664" y="581"/>
                    <a:pt x="9050" y="581"/>
                  </a:cubicBezTo>
                  <a:cubicBezTo>
                    <a:pt x="8765" y="581"/>
                    <a:pt x="8491" y="562"/>
                    <a:pt x="8265" y="546"/>
                  </a:cubicBezTo>
                  <a:cubicBezTo>
                    <a:pt x="7524" y="496"/>
                    <a:pt x="6808" y="205"/>
                    <a:pt x="6075" y="205"/>
                  </a:cubicBezTo>
                  <a:cubicBezTo>
                    <a:pt x="6067" y="205"/>
                    <a:pt x="6060" y="205"/>
                    <a:pt x="6052" y="205"/>
                  </a:cubicBezTo>
                  <a:cubicBezTo>
                    <a:pt x="5960" y="205"/>
                    <a:pt x="5913" y="308"/>
                    <a:pt x="5955" y="381"/>
                  </a:cubicBezTo>
                  <a:cubicBezTo>
                    <a:pt x="5885" y="415"/>
                    <a:pt x="5838" y="484"/>
                    <a:pt x="5828" y="560"/>
                  </a:cubicBezTo>
                  <a:cubicBezTo>
                    <a:pt x="5638" y="2415"/>
                    <a:pt x="5763" y="4302"/>
                    <a:pt x="5658" y="6164"/>
                  </a:cubicBezTo>
                  <a:cubicBezTo>
                    <a:pt x="5606" y="7083"/>
                    <a:pt x="5516" y="7996"/>
                    <a:pt x="5415" y="8909"/>
                  </a:cubicBezTo>
                  <a:cubicBezTo>
                    <a:pt x="5294" y="8623"/>
                    <a:pt x="5147" y="8353"/>
                    <a:pt x="4905" y="8145"/>
                  </a:cubicBezTo>
                  <a:cubicBezTo>
                    <a:pt x="4469" y="7769"/>
                    <a:pt x="3857" y="7654"/>
                    <a:pt x="3293" y="7654"/>
                  </a:cubicBezTo>
                  <a:cubicBezTo>
                    <a:pt x="3253" y="7654"/>
                    <a:pt x="3213" y="7655"/>
                    <a:pt x="3173" y="7656"/>
                  </a:cubicBezTo>
                  <a:cubicBezTo>
                    <a:pt x="1886" y="7693"/>
                    <a:pt x="475" y="8316"/>
                    <a:pt x="276" y="9724"/>
                  </a:cubicBezTo>
                  <a:cubicBezTo>
                    <a:pt x="77" y="11122"/>
                    <a:pt x="1111" y="12298"/>
                    <a:pt x="2395" y="12677"/>
                  </a:cubicBezTo>
                  <a:cubicBezTo>
                    <a:pt x="2711" y="12769"/>
                    <a:pt x="3072" y="12824"/>
                    <a:pt x="3435" y="12824"/>
                  </a:cubicBezTo>
                  <a:cubicBezTo>
                    <a:pt x="4162" y="12824"/>
                    <a:pt x="4896" y="12605"/>
                    <a:pt x="5294" y="12035"/>
                  </a:cubicBezTo>
                  <a:cubicBezTo>
                    <a:pt x="5340" y="12052"/>
                    <a:pt x="5389" y="12061"/>
                    <a:pt x="5438" y="12061"/>
                  </a:cubicBezTo>
                  <a:cubicBezTo>
                    <a:pt x="5580" y="12061"/>
                    <a:pt x="5717" y="11988"/>
                    <a:pt x="5750" y="11825"/>
                  </a:cubicBezTo>
                  <a:cubicBezTo>
                    <a:pt x="6193" y="9633"/>
                    <a:pt x="6539" y="7180"/>
                    <a:pt x="6574" y="4783"/>
                  </a:cubicBezTo>
                  <a:cubicBezTo>
                    <a:pt x="7334" y="5024"/>
                    <a:pt x="8165" y="5154"/>
                    <a:pt x="8990" y="5154"/>
                  </a:cubicBezTo>
                  <a:cubicBezTo>
                    <a:pt x="9861" y="5154"/>
                    <a:pt x="10725" y="5009"/>
                    <a:pt x="11492" y="4694"/>
                  </a:cubicBezTo>
                  <a:cubicBezTo>
                    <a:pt x="11678" y="4617"/>
                    <a:pt x="11734" y="4443"/>
                    <a:pt x="11694" y="4300"/>
                  </a:cubicBezTo>
                  <a:cubicBezTo>
                    <a:pt x="11694" y="4297"/>
                    <a:pt x="11696" y="4296"/>
                    <a:pt x="11696" y="4293"/>
                  </a:cubicBezTo>
                  <a:cubicBezTo>
                    <a:pt x="11639" y="2969"/>
                    <a:pt x="11544" y="1574"/>
                    <a:pt x="11342" y="265"/>
                  </a:cubicBezTo>
                  <a:cubicBezTo>
                    <a:pt x="11327" y="165"/>
                    <a:pt x="11238" y="115"/>
                    <a:pt x="11146" y="112"/>
                  </a:cubicBezTo>
                  <a:cubicBezTo>
                    <a:pt x="11076" y="44"/>
                    <a:pt x="10979" y="0"/>
                    <a:pt x="108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1494921" y="4110304"/>
              <a:ext cx="98450" cy="66549"/>
            </a:xfrm>
            <a:custGeom>
              <a:avLst/>
              <a:gdLst/>
              <a:ahLst/>
              <a:cxnLst/>
              <a:rect l="l" t="t" r="r" b="b"/>
              <a:pathLst>
                <a:path w="2975" h="2011" extrusionOk="0">
                  <a:moveTo>
                    <a:pt x="2740" y="1"/>
                  </a:moveTo>
                  <a:cubicBezTo>
                    <a:pt x="2683" y="1"/>
                    <a:pt x="2629" y="27"/>
                    <a:pt x="2601" y="91"/>
                  </a:cubicBezTo>
                  <a:cubicBezTo>
                    <a:pt x="2171" y="1101"/>
                    <a:pt x="1336" y="1789"/>
                    <a:pt x="213" y="1789"/>
                  </a:cubicBezTo>
                  <a:cubicBezTo>
                    <a:pt x="189" y="1789"/>
                    <a:pt x="165" y="1789"/>
                    <a:pt x="140" y="1788"/>
                  </a:cubicBezTo>
                  <a:cubicBezTo>
                    <a:pt x="138" y="1788"/>
                    <a:pt x="137" y="1788"/>
                    <a:pt x="135" y="1788"/>
                  </a:cubicBezTo>
                  <a:cubicBezTo>
                    <a:pt x="1" y="1788"/>
                    <a:pt x="4" y="1993"/>
                    <a:pt x="140" y="2004"/>
                  </a:cubicBezTo>
                  <a:cubicBezTo>
                    <a:pt x="201" y="2008"/>
                    <a:pt x="262" y="2010"/>
                    <a:pt x="323" y="2010"/>
                  </a:cubicBezTo>
                  <a:cubicBezTo>
                    <a:pt x="1440" y="2010"/>
                    <a:pt x="2568" y="1315"/>
                    <a:pt x="2932" y="230"/>
                  </a:cubicBezTo>
                  <a:cubicBezTo>
                    <a:pt x="2975" y="103"/>
                    <a:pt x="2852" y="1"/>
                    <a:pt x="27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3"/>
            <p:cNvSpPr/>
            <p:nvPr/>
          </p:nvSpPr>
          <p:spPr>
            <a:xfrm>
              <a:off x="1556539" y="4135587"/>
              <a:ext cx="72936" cy="64199"/>
            </a:xfrm>
            <a:custGeom>
              <a:avLst/>
              <a:gdLst/>
              <a:ahLst/>
              <a:cxnLst/>
              <a:rect l="l" t="t" r="r" b="b"/>
              <a:pathLst>
                <a:path w="2204" h="1940" extrusionOk="0">
                  <a:moveTo>
                    <a:pt x="1968" y="0"/>
                  </a:moveTo>
                  <a:cubicBezTo>
                    <a:pt x="1911" y="0"/>
                    <a:pt x="1856" y="28"/>
                    <a:pt x="1827" y="93"/>
                  </a:cubicBezTo>
                  <a:cubicBezTo>
                    <a:pt x="1477" y="854"/>
                    <a:pt x="992" y="1425"/>
                    <a:pt x="159" y="1667"/>
                  </a:cubicBezTo>
                  <a:cubicBezTo>
                    <a:pt x="0" y="1714"/>
                    <a:pt x="50" y="1940"/>
                    <a:pt x="195" y="1940"/>
                  </a:cubicBezTo>
                  <a:cubicBezTo>
                    <a:pt x="207" y="1940"/>
                    <a:pt x="219" y="1938"/>
                    <a:pt x="232" y="1935"/>
                  </a:cubicBezTo>
                  <a:cubicBezTo>
                    <a:pt x="1073" y="1725"/>
                    <a:pt x="1899" y="1085"/>
                    <a:pt x="2164" y="235"/>
                  </a:cubicBezTo>
                  <a:cubicBezTo>
                    <a:pt x="2203" y="105"/>
                    <a:pt x="2081" y="0"/>
                    <a:pt x="1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8" name="Google Shape;448;p23"/>
          <p:cNvGrpSpPr/>
          <p:nvPr/>
        </p:nvGrpSpPr>
        <p:grpSpPr>
          <a:xfrm>
            <a:off x="4368" y="4500332"/>
            <a:ext cx="1550979" cy="1347924"/>
            <a:chOff x="4368" y="4500332"/>
            <a:chExt cx="1550979" cy="1347924"/>
          </a:xfrm>
        </p:grpSpPr>
        <p:grpSp>
          <p:nvGrpSpPr>
            <p:cNvPr id="449" name="Google Shape;449;p23"/>
            <p:cNvGrpSpPr/>
            <p:nvPr/>
          </p:nvGrpSpPr>
          <p:grpSpPr>
            <a:xfrm>
              <a:off x="4368" y="4500332"/>
              <a:ext cx="1507264" cy="1347924"/>
              <a:chOff x="4368" y="4500332"/>
              <a:chExt cx="1507264" cy="1347924"/>
            </a:xfrm>
          </p:grpSpPr>
          <p:sp>
            <p:nvSpPr>
              <p:cNvPr id="450" name="Google Shape;450;p23"/>
              <p:cNvSpPr/>
              <p:nvPr/>
            </p:nvSpPr>
            <p:spPr>
              <a:xfrm>
                <a:off x="4368" y="4500332"/>
                <a:ext cx="1507264" cy="1347924"/>
              </a:xfrm>
              <a:custGeom>
                <a:avLst/>
                <a:gdLst/>
                <a:ahLst/>
                <a:cxnLst/>
                <a:rect l="l" t="t" r="r" b="b"/>
                <a:pathLst>
                  <a:path w="45547" h="40732" extrusionOk="0">
                    <a:moveTo>
                      <a:pt x="31515" y="965"/>
                    </a:moveTo>
                    <a:cubicBezTo>
                      <a:pt x="31734" y="965"/>
                      <a:pt x="31957" y="998"/>
                      <a:pt x="32179" y="1063"/>
                    </a:cubicBezTo>
                    <a:cubicBezTo>
                      <a:pt x="32185" y="1107"/>
                      <a:pt x="32199" y="1152"/>
                      <a:pt x="32222" y="1192"/>
                    </a:cubicBezTo>
                    <a:cubicBezTo>
                      <a:pt x="35043" y="6335"/>
                      <a:pt x="37777" y="12031"/>
                      <a:pt x="41673" y="16480"/>
                    </a:cubicBezTo>
                    <a:cubicBezTo>
                      <a:pt x="38633" y="16685"/>
                      <a:pt x="35775" y="17685"/>
                      <a:pt x="33101" y="19137"/>
                    </a:cubicBezTo>
                    <a:cubicBezTo>
                      <a:pt x="31463" y="20027"/>
                      <a:pt x="29739" y="21023"/>
                      <a:pt x="28469" y="22406"/>
                    </a:cubicBezTo>
                    <a:cubicBezTo>
                      <a:pt x="30868" y="18808"/>
                      <a:pt x="34672" y="16687"/>
                      <a:pt x="39172" y="16342"/>
                    </a:cubicBezTo>
                    <a:cubicBezTo>
                      <a:pt x="39379" y="16325"/>
                      <a:pt x="39474" y="16141"/>
                      <a:pt x="39465" y="15962"/>
                    </a:cubicBezTo>
                    <a:cubicBezTo>
                      <a:pt x="39593" y="15840"/>
                      <a:pt x="39639" y="15610"/>
                      <a:pt x="39466" y="15457"/>
                    </a:cubicBezTo>
                    <a:cubicBezTo>
                      <a:pt x="35193" y="11657"/>
                      <a:pt x="33190" y="6237"/>
                      <a:pt x="30001" y="1622"/>
                    </a:cubicBezTo>
                    <a:cubicBezTo>
                      <a:pt x="30419" y="1181"/>
                      <a:pt x="30954" y="965"/>
                      <a:pt x="31515" y="965"/>
                    </a:cubicBezTo>
                    <a:close/>
                    <a:moveTo>
                      <a:pt x="28349" y="776"/>
                    </a:moveTo>
                    <a:cubicBezTo>
                      <a:pt x="28391" y="776"/>
                      <a:pt x="28433" y="776"/>
                      <a:pt x="28475" y="777"/>
                    </a:cubicBezTo>
                    <a:cubicBezTo>
                      <a:pt x="28489" y="821"/>
                      <a:pt x="28512" y="864"/>
                      <a:pt x="28541" y="902"/>
                    </a:cubicBezTo>
                    <a:cubicBezTo>
                      <a:pt x="32183" y="5619"/>
                      <a:pt x="34167" y="11629"/>
                      <a:pt x="38705" y="15633"/>
                    </a:cubicBezTo>
                    <a:cubicBezTo>
                      <a:pt x="33572" y="15768"/>
                      <a:pt x="28659" y="19324"/>
                      <a:pt x="26820" y="24089"/>
                    </a:cubicBezTo>
                    <a:cubicBezTo>
                      <a:pt x="23394" y="19191"/>
                      <a:pt x="19424" y="14552"/>
                      <a:pt x="15282" y="10249"/>
                    </a:cubicBezTo>
                    <a:cubicBezTo>
                      <a:pt x="16468" y="7534"/>
                      <a:pt x="17857" y="5070"/>
                      <a:pt x="20323" y="3298"/>
                    </a:cubicBezTo>
                    <a:cubicBezTo>
                      <a:pt x="22678" y="1605"/>
                      <a:pt x="25466" y="776"/>
                      <a:pt x="28349" y="776"/>
                    </a:cubicBezTo>
                    <a:close/>
                    <a:moveTo>
                      <a:pt x="12428" y="10408"/>
                    </a:moveTo>
                    <a:cubicBezTo>
                      <a:pt x="13219" y="10408"/>
                      <a:pt x="14002" y="10521"/>
                      <a:pt x="14754" y="10784"/>
                    </a:cubicBezTo>
                    <a:cubicBezTo>
                      <a:pt x="14765" y="10789"/>
                      <a:pt x="14775" y="10786"/>
                      <a:pt x="14788" y="10789"/>
                    </a:cubicBezTo>
                    <a:cubicBezTo>
                      <a:pt x="18852" y="15242"/>
                      <a:pt x="22638" y="19857"/>
                      <a:pt x="26406" y="24562"/>
                    </a:cubicBezTo>
                    <a:cubicBezTo>
                      <a:pt x="26343" y="24576"/>
                      <a:pt x="26282" y="24591"/>
                      <a:pt x="26219" y="24605"/>
                    </a:cubicBezTo>
                    <a:cubicBezTo>
                      <a:pt x="26184" y="24591"/>
                      <a:pt x="26145" y="24583"/>
                      <a:pt x="26103" y="24583"/>
                    </a:cubicBezTo>
                    <a:cubicBezTo>
                      <a:pt x="26050" y="24583"/>
                      <a:pt x="25994" y="24596"/>
                      <a:pt x="25934" y="24625"/>
                    </a:cubicBezTo>
                    <a:cubicBezTo>
                      <a:pt x="25869" y="24657"/>
                      <a:pt x="25803" y="24694"/>
                      <a:pt x="25737" y="24728"/>
                    </a:cubicBezTo>
                    <a:cubicBezTo>
                      <a:pt x="21350" y="25876"/>
                      <a:pt x="16177" y="28748"/>
                      <a:pt x="13976" y="32748"/>
                    </a:cubicBezTo>
                    <a:cubicBezTo>
                      <a:pt x="10130" y="27440"/>
                      <a:pt x="5574" y="22481"/>
                      <a:pt x="1244" y="17563"/>
                    </a:cubicBezTo>
                    <a:cubicBezTo>
                      <a:pt x="2343" y="14904"/>
                      <a:pt x="4198" y="13049"/>
                      <a:pt x="6828" y="11850"/>
                    </a:cubicBezTo>
                    <a:cubicBezTo>
                      <a:pt x="8529" y="11074"/>
                      <a:pt x="10503" y="10408"/>
                      <a:pt x="12428" y="10408"/>
                    </a:cubicBezTo>
                    <a:close/>
                    <a:moveTo>
                      <a:pt x="2611" y="20372"/>
                    </a:moveTo>
                    <a:cubicBezTo>
                      <a:pt x="6212" y="24677"/>
                      <a:pt x="9755" y="29093"/>
                      <a:pt x="13588" y="33164"/>
                    </a:cubicBezTo>
                    <a:cubicBezTo>
                      <a:pt x="13652" y="33232"/>
                      <a:pt x="13727" y="33260"/>
                      <a:pt x="13798" y="33260"/>
                    </a:cubicBezTo>
                    <a:cubicBezTo>
                      <a:pt x="13866" y="33260"/>
                      <a:pt x="13931" y="33234"/>
                      <a:pt x="13982" y="33191"/>
                    </a:cubicBezTo>
                    <a:cubicBezTo>
                      <a:pt x="14017" y="33209"/>
                      <a:pt x="14054" y="33219"/>
                      <a:pt x="14091" y="33219"/>
                    </a:cubicBezTo>
                    <a:cubicBezTo>
                      <a:pt x="14135" y="33219"/>
                      <a:pt x="14178" y="33205"/>
                      <a:pt x="14213" y="33173"/>
                    </a:cubicBezTo>
                    <a:cubicBezTo>
                      <a:pt x="15982" y="31588"/>
                      <a:pt x="17411" y="29805"/>
                      <a:pt x="19405" y="28454"/>
                    </a:cubicBezTo>
                    <a:cubicBezTo>
                      <a:pt x="20310" y="27846"/>
                      <a:pt x="21262" y="27310"/>
                      <a:pt x="22251" y="26850"/>
                    </a:cubicBezTo>
                    <a:lnTo>
                      <a:pt x="22251" y="26850"/>
                    </a:lnTo>
                    <a:cubicBezTo>
                      <a:pt x="18920" y="29286"/>
                      <a:pt x="16125" y="32614"/>
                      <a:pt x="14723" y="36427"/>
                    </a:cubicBezTo>
                    <a:cubicBezTo>
                      <a:pt x="12789" y="33886"/>
                      <a:pt x="10435" y="31591"/>
                      <a:pt x="8287" y="29229"/>
                    </a:cubicBezTo>
                    <a:cubicBezTo>
                      <a:pt x="6088" y="26807"/>
                      <a:pt x="3887" y="24389"/>
                      <a:pt x="1683" y="21972"/>
                    </a:cubicBezTo>
                    <a:cubicBezTo>
                      <a:pt x="1668" y="21958"/>
                      <a:pt x="1653" y="21946"/>
                      <a:pt x="1634" y="21935"/>
                    </a:cubicBezTo>
                    <a:cubicBezTo>
                      <a:pt x="1738" y="21617"/>
                      <a:pt x="1847" y="21312"/>
                      <a:pt x="2037" y="21027"/>
                    </a:cubicBezTo>
                    <a:cubicBezTo>
                      <a:pt x="2201" y="20779"/>
                      <a:pt x="2411" y="20583"/>
                      <a:pt x="2611" y="20372"/>
                    </a:cubicBezTo>
                    <a:close/>
                    <a:moveTo>
                      <a:pt x="34666" y="1238"/>
                    </a:moveTo>
                    <a:cubicBezTo>
                      <a:pt x="34672" y="1264"/>
                      <a:pt x="34681" y="1290"/>
                      <a:pt x="34694" y="1314"/>
                    </a:cubicBezTo>
                    <a:cubicBezTo>
                      <a:pt x="37866" y="6522"/>
                      <a:pt x="41019" y="11922"/>
                      <a:pt x="44768" y="16740"/>
                    </a:cubicBezTo>
                    <a:cubicBezTo>
                      <a:pt x="39396" y="18096"/>
                      <a:pt x="33847" y="20186"/>
                      <a:pt x="29381" y="23518"/>
                    </a:cubicBezTo>
                    <a:cubicBezTo>
                      <a:pt x="29350" y="23542"/>
                      <a:pt x="29325" y="23573"/>
                      <a:pt x="29313" y="23610"/>
                    </a:cubicBezTo>
                    <a:cubicBezTo>
                      <a:pt x="29131" y="23698"/>
                      <a:pt x="29021" y="23922"/>
                      <a:pt x="29186" y="24136"/>
                    </a:cubicBezTo>
                    <a:cubicBezTo>
                      <a:pt x="29653" y="24740"/>
                      <a:pt x="29382" y="25977"/>
                      <a:pt x="28920" y="26532"/>
                    </a:cubicBezTo>
                    <a:cubicBezTo>
                      <a:pt x="28681" y="26818"/>
                      <a:pt x="28433" y="26917"/>
                      <a:pt x="28179" y="26917"/>
                    </a:cubicBezTo>
                    <a:cubicBezTo>
                      <a:pt x="27644" y="26917"/>
                      <a:pt x="27083" y="26478"/>
                      <a:pt x="26530" y="26412"/>
                    </a:cubicBezTo>
                    <a:cubicBezTo>
                      <a:pt x="26522" y="26411"/>
                      <a:pt x="26513" y="26411"/>
                      <a:pt x="26505" y="26411"/>
                    </a:cubicBezTo>
                    <a:cubicBezTo>
                      <a:pt x="26454" y="26411"/>
                      <a:pt x="26405" y="26430"/>
                      <a:pt x="26368" y="26466"/>
                    </a:cubicBezTo>
                    <a:cubicBezTo>
                      <a:pt x="26331" y="26454"/>
                      <a:pt x="26293" y="26447"/>
                      <a:pt x="26253" y="26447"/>
                    </a:cubicBezTo>
                    <a:cubicBezTo>
                      <a:pt x="26180" y="26447"/>
                      <a:pt x="26103" y="26471"/>
                      <a:pt x="26029" y="26529"/>
                    </a:cubicBezTo>
                    <a:cubicBezTo>
                      <a:pt x="21517" y="30065"/>
                      <a:pt x="17289" y="34786"/>
                      <a:pt x="15022" y="40117"/>
                    </a:cubicBezTo>
                    <a:cubicBezTo>
                      <a:pt x="15020" y="40071"/>
                      <a:pt x="15005" y="40027"/>
                      <a:pt x="14977" y="39990"/>
                    </a:cubicBezTo>
                    <a:cubicBezTo>
                      <a:pt x="10752" y="34622"/>
                      <a:pt x="5549" y="29811"/>
                      <a:pt x="714" y="24997"/>
                    </a:cubicBezTo>
                    <a:cubicBezTo>
                      <a:pt x="680" y="24962"/>
                      <a:pt x="639" y="24934"/>
                      <a:pt x="593" y="24916"/>
                    </a:cubicBezTo>
                    <a:cubicBezTo>
                      <a:pt x="914" y="24271"/>
                      <a:pt x="1279" y="23703"/>
                      <a:pt x="1754" y="23155"/>
                    </a:cubicBezTo>
                    <a:cubicBezTo>
                      <a:pt x="3820" y="25421"/>
                      <a:pt x="5884" y="27688"/>
                      <a:pt x="7952" y="29955"/>
                    </a:cubicBezTo>
                    <a:cubicBezTo>
                      <a:pt x="10076" y="32283"/>
                      <a:pt x="12120" y="34810"/>
                      <a:pt x="14449" y="36936"/>
                    </a:cubicBezTo>
                    <a:cubicBezTo>
                      <a:pt x="14484" y="36966"/>
                      <a:pt x="14529" y="36988"/>
                      <a:pt x="14576" y="36993"/>
                    </a:cubicBezTo>
                    <a:cubicBezTo>
                      <a:pt x="14608" y="37088"/>
                      <a:pt x="14703" y="37145"/>
                      <a:pt x="14802" y="37145"/>
                    </a:cubicBezTo>
                    <a:cubicBezTo>
                      <a:pt x="14889" y="37145"/>
                      <a:pt x="14979" y="37101"/>
                      <a:pt x="15033" y="37002"/>
                    </a:cubicBezTo>
                    <a:cubicBezTo>
                      <a:pt x="17665" y="32052"/>
                      <a:pt x="20990" y="28108"/>
                      <a:pt x="25987" y="25463"/>
                    </a:cubicBezTo>
                    <a:cubicBezTo>
                      <a:pt x="26219" y="25394"/>
                      <a:pt x="26451" y="25326"/>
                      <a:pt x="26686" y="25264"/>
                    </a:cubicBezTo>
                    <a:cubicBezTo>
                      <a:pt x="26870" y="25215"/>
                      <a:pt x="26961" y="25071"/>
                      <a:pt x="26974" y="24922"/>
                    </a:cubicBezTo>
                    <a:cubicBezTo>
                      <a:pt x="27074" y="24908"/>
                      <a:pt x="27158" y="24844"/>
                      <a:pt x="27193" y="24751"/>
                    </a:cubicBezTo>
                    <a:cubicBezTo>
                      <a:pt x="27203" y="24732"/>
                      <a:pt x="27213" y="24714"/>
                      <a:pt x="27221" y="24695"/>
                    </a:cubicBezTo>
                    <a:cubicBezTo>
                      <a:pt x="27245" y="24704"/>
                      <a:pt x="27270" y="24710"/>
                      <a:pt x="27295" y="24710"/>
                    </a:cubicBezTo>
                    <a:cubicBezTo>
                      <a:pt x="27346" y="24710"/>
                      <a:pt x="27396" y="24689"/>
                      <a:pt x="27432" y="24637"/>
                    </a:cubicBezTo>
                    <a:cubicBezTo>
                      <a:pt x="30477" y="20206"/>
                      <a:pt x="36936" y="17446"/>
                      <a:pt x="42186" y="17215"/>
                    </a:cubicBezTo>
                    <a:cubicBezTo>
                      <a:pt x="42532" y="17200"/>
                      <a:pt x="42568" y="16828"/>
                      <a:pt x="42393" y="16609"/>
                    </a:cubicBezTo>
                    <a:cubicBezTo>
                      <a:pt x="42401" y="16540"/>
                      <a:pt x="42384" y="16471"/>
                      <a:pt x="42344" y="16414"/>
                    </a:cubicBezTo>
                    <a:cubicBezTo>
                      <a:pt x="39192" y="11631"/>
                      <a:pt x="36290" y="6787"/>
                      <a:pt x="33442" y="1826"/>
                    </a:cubicBezTo>
                    <a:cubicBezTo>
                      <a:pt x="33828" y="1588"/>
                      <a:pt x="34236" y="1379"/>
                      <a:pt x="34666" y="1238"/>
                    </a:cubicBezTo>
                    <a:close/>
                    <a:moveTo>
                      <a:pt x="28437" y="1"/>
                    </a:moveTo>
                    <a:cubicBezTo>
                      <a:pt x="22427" y="1"/>
                      <a:pt x="16158" y="3857"/>
                      <a:pt x="14801" y="9989"/>
                    </a:cubicBezTo>
                    <a:cubicBezTo>
                      <a:pt x="13986" y="9734"/>
                      <a:pt x="13104" y="9613"/>
                      <a:pt x="12193" y="9613"/>
                    </a:cubicBezTo>
                    <a:cubicBezTo>
                      <a:pt x="7406" y="9613"/>
                      <a:pt x="1802" y="12929"/>
                      <a:pt x="712" y="17384"/>
                    </a:cubicBezTo>
                    <a:cubicBezTo>
                      <a:pt x="509" y="17482"/>
                      <a:pt x="381" y="17736"/>
                      <a:pt x="571" y="17958"/>
                    </a:cubicBezTo>
                    <a:cubicBezTo>
                      <a:pt x="1115" y="18594"/>
                      <a:pt x="1657" y="19232"/>
                      <a:pt x="2196" y="19875"/>
                    </a:cubicBezTo>
                    <a:cubicBezTo>
                      <a:pt x="1558" y="20326"/>
                      <a:pt x="1109" y="21162"/>
                      <a:pt x="991" y="21909"/>
                    </a:cubicBezTo>
                    <a:cubicBezTo>
                      <a:pt x="979" y="21978"/>
                      <a:pt x="996" y="22050"/>
                      <a:pt x="1038" y="22107"/>
                    </a:cubicBezTo>
                    <a:cubicBezTo>
                      <a:pt x="1000" y="22211"/>
                      <a:pt x="1005" y="22331"/>
                      <a:pt x="1106" y="22441"/>
                    </a:cubicBezTo>
                    <a:lnTo>
                      <a:pt x="1349" y="22709"/>
                    </a:lnTo>
                    <a:cubicBezTo>
                      <a:pt x="737" y="23314"/>
                      <a:pt x="244" y="24090"/>
                      <a:pt x="23" y="24927"/>
                    </a:cubicBezTo>
                    <a:cubicBezTo>
                      <a:pt x="0" y="25006"/>
                      <a:pt x="17" y="25094"/>
                      <a:pt x="69" y="25159"/>
                    </a:cubicBezTo>
                    <a:cubicBezTo>
                      <a:pt x="41" y="25254"/>
                      <a:pt x="57" y="25359"/>
                      <a:pt x="153" y="25454"/>
                    </a:cubicBezTo>
                    <a:cubicBezTo>
                      <a:pt x="5065" y="30310"/>
                      <a:pt x="9608" y="35625"/>
                      <a:pt x="14650" y="40336"/>
                    </a:cubicBezTo>
                    <a:cubicBezTo>
                      <a:pt x="14692" y="40376"/>
                      <a:pt x="14737" y="40392"/>
                      <a:pt x="14781" y="40392"/>
                    </a:cubicBezTo>
                    <a:cubicBezTo>
                      <a:pt x="14834" y="40392"/>
                      <a:pt x="14886" y="40368"/>
                      <a:pt x="14928" y="40331"/>
                    </a:cubicBezTo>
                    <a:lnTo>
                      <a:pt x="14928" y="40331"/>
                    </a:lnTo>
                    <a:cubicBezTo>
                      <a:pt x="14918" y="40356"/>
                      <a:pt x="14905" y="40380"/>
                      <a:pt x="14895" y="40405"/>
                    </a:cubicBezTo>
                    <a:cubicBezTo>
                      <a:pt x="14826" y="40575"/>
                      <a:pt x="14987" y="40731"/>
                      <a:pt x="15139" y="40731"/>
                    </a:cubicBezTo>
                    <a:cubicBezTo>
                      <a:pt x="15205" y="40731"/>
                      <a:pt x="15270" y="40701"/>
                      <a:pt x="15313" y="40630"/>
                    </a:cubicBezTo>
                    <a:cubicBezTo>
                      <a:pt x="18420" y="35443"/>
                      <a:pt x="21713" y="30906"/>
                      <a:pt x="26506" y="27115"/>
                    </a:cubicBezTo>
                    <a:cubicBezTo>
                      <a:pt x="26526" y="27100"/>
                      <a:pt x="26543" y="27083"/>
                      <a:pt x="26559" y="27065"/>
                    </a:cubicBezTo>
                    <a:cubicBezTo>
                      <a:pt x="26937" y="27428"/>
                      <a:pt x="27484" y="27618"/>
                      <a:pt x="28023" y="27618"/>
                    </a:cubicBezTo>
                    <a:cubicBezTo>
                      <a:pt x="28564" y="27618"/>
                      <a:pt x="29097" y="27426"/>
                      <a:pt x="29442" y="27026"/>
                    </a:cubicBezTo>
                    <a:cubicBezTo>
                      <a:pt x="30084" y="26281"/>
                      <a:pt x="30483" y="24677"/>
                      <a:pt x="29842" y="23812"/>
                    </a:cubicBezTo>
                    <a:cubicBezTo>
                      <a:pt x="34813" y="21147"/>
                      <a:pt x="39638" y="18771"/>
                      <a:pt x="45165" y="17413"/>
                    </a:cubicBezTo>
                    <a:cubicBezTo>
                      <a:pt x="45546" y="17319"/>
                      <a:pt x="45534" y="16806"/>
                      <a:pt x="45262" y="16685"/>
                    </a:cubicBezTo>
                    <a:cubicBezTo>
                      <a:pt x="45280" y="16627"/>
                      <a:pt x="45271" y="16564"/>
                      <a:pt x="45239" y="16514"/>
                    </a:cubicBezTo>
                    <a:cubicBezTo>
                      <a:pt x="42082" y="11268"/>
                      <a:pt x="38506" y="6266"/>
                      <a:pt x="35322" y="1031"/>
                    </a:cubicBezTo>
                    <a:cubicBezTo>
                      <a:pt x="35266" y="939"/>
                      <a:pt x="35173" y="876"/>
                      <a:pt x="35067" y="862"/>
                    </a:cubicBezTo>
                    <a:cubicBezTo>
                      <a:pt x="35063" y="711"/>
                      <a:pt x="34975" y="566"/>
                      <a:pt x="34816" y="566"/>
                    </a:cubicBezTo>
                    <a:cubicBezTo>
                      <a:pt x="34789" y="566"/>
                      <a:pt x="34760" y="570"/>
                      <a:pt x="34729" y="579"/>
                    </a:cubicBezTo>
                    <a:cubicBezTo>
                      <a:pt x="34153" y="749"/>
                      <a:pt x="33640" y="1011"/>
                      <a:pt x="33203" y="1412"/>
                    </a:cubicBezTo>
                    <a:cubicBezTo>
                      <a:pt x="33102" y="1236"/>
                      <a:pt x="33001" y="1060"/>
                      <a:pt x="32900" y="884"/>
                    </a:cubicBezTo>
                    <a:cubicBezTo>
                      <a:pt x="32885" y="858"/>
                      <a:pt x="32868" y="835"/>
                      <a:pt x="32850" y="813"/>
                    </a:cubicBezTo>
                    <a:cubicBezTo>
                      <a:pt x="32863" y="703"/>
                      <a:pt x="32828" y="591"/>
                      <a:pt x="32706" y="524"/>
                    </a:cubicBezTo>
                    <a:cubicBezTo>
                      <a:pt x="32362" y="334"/>
                      <a:pt x="31977" y="243"/>
                      <a:pt x="31592" y="243"/>
                    </a:cubicBezTo>
                    <a:cubicBezTo>
                      <a:pt x="30859" y="243"/>
                      <a:pt x="30126" y="573"/>
                      <a:pt x="29688" y="1176"/>
                    </a:cubicBezTo>
                    <a:cubicBezTo>
                      <a:pt x="29506" y="922"/>
                      <a:pt x="29322" y="669"/>
                      <a:pt x="29132" y="421"/>
                    </a:cubicBezTo>
                    <a:cubicBezTo>
                      <a:pt x="29083" y="354"/>
                      <a:pt x="29013" y="306"/>
                      <a:pt x="28933" y="286"/>
                    </a:cubicBezTo>
                    <a:cubicBezTo>
                      <a:pt x="28910" y="133"/>
                      <a:pt x="28803" y="3"/>
                      <a:pt x="28599" y="2"/>
                    </a:cubicBezTo>
                    <a:cubicBezTo>
                      <a:pt x="28545" y="1"/>
                      <a:pt x="28491" y="1"/>
                      <a:pt x="284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3"/>
              <p:cNvSpPr/>
              <p:nvPr/>
            </p:nvSpPr>
            <p:spPr>
              <a:xfrm>
                <a:off x="454890" y="5262949"/>
                <a:ext cx="305477" cy="21417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6472" extrusionOk="0">
                    <a:moveTo>
                      <a:pt x="8889" y="1"/>
                    </a:moveTo>
                    <a:cubicBezTo>
                      <a:pt x="8886" y="1"/>
                      <a:pt x="8883" y="1"/>
                      <a:pt x="8881" y="1"/>
                    </a:cubicBezTo>
                    <a:cubicBezTo>
                      <a:pt x="5016" y="123"/>
                      <a:pt x="1414" y="2612"/>
                      <a:pt x="51" y="6248"/>
                    </a:cubicBezTo>
                    <a:cubicBezTo>
                      <a:pt x="1" y="6381"/>
                      <a:pt x="104" y="6472"/>
                      <a:pt x="211" y="6472"/>
                    </a:cubicBezTo>
                    <a:cubicBezTo>
                      <a:pt x="273" y="6472"/>
                      <a:pt x="337" y="6441"/>
                      <a:pt x="373" y="6369"/>
                    </a:cubicBezTo>
                    <a:cubicBezTo>
                      <a:pt x="2066" y="2961"/>
                      <a:pt x="5111" y="886"/>
                      <a:pt x="8903" y="586"/>
                    </a:cubicBezTo>
                    <a:cubicBezTo>
                      <a:pt x="9230" y="560"/>
                      <a:pt x="9216" y="1"/>
                      <a:pt x="888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3"/>
              <p:cNvSpPr/>
              <p:nvPr/>
            </p:nvSpPr>
            <p:spPr>
              <a:xfrm>
                <a:off x="384105" y="5156755"/>
                <a:ext cx="306900" cy="223209"/>
              </a:xfrm>
              <a:custGeom>
                <a:avLst/>
                <a:gdLst/>
                <a:ahLst/>
                <a:cxnLst/>
                <a:rect l="l" t="t" r="r" b="b"/>
                <a:pathLst>
                  <a:path w="9274" h="6745" extrusionOk="0">
                    <a:moveTo>
                      <a:pt x="8838" y="1"/>
                    </a:moveTo>
                    <a:cubicBezTo>
                      <a:pt x="8814" y="1"/>
                      <a:pt x="8790" y="4"/>
                      <a:pt x="8763" y="9"/>
                    </a:cubicBezTo>
                    <a:cubicBezTo>
                      <a:pt x="5080" y="769"/>
                      <a:pt x="1744" y="3038"/>
                      <a:pt x="72" y="6465"/>
                    </a:cubicBezTo>
                    <a:cubicBezTo>
                      <a:pt x="0" y="6611"/>
                      <a:pt x="144" y="6744"/>
                      <a:pt x="281" y="6744"/>
                    </a:cubicBezTo>
                    <a:cubicBezTo>
                      <a:pt x="340" y="6744"/>
                      <a:pt x="398" y="6720"/>
                      <a:pt x="436" y="6661"/>
                    </a:cubicBezTo>
                    <a:cubicBezTo>
                      <a:pt x="2441" y="3577"/>
                      <a:pt x="5216" y="1387"/>
                      <a:pt x="8877" y="669"/>
                    </a:cubicBezTo>
                    <a:cubicBezTo>
                      <a:pt x="9274" y="591"/>
                      <a:pt x="9199" y="1"/>
                      <a:pt x="88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23"/>
              <p:cNvSpPr/>
              <p:nvPr/>
            </p:nvSpPr>
            <p:spPr>
              <a:xfrm>
                <a:off x="323910" y="5058404"/>
                <a:ext cx="287441" cy="225989"/>
              </a:xfrm>
              <a:custGeom>
                <a:avLst/>
                <a:gdLst/>
                <a:ahLst/>
                <a:cxnLst/>
                <a:rect l="l" t="t" r="r" b="b"/>
                <a:pathLst>
                  <a:path w="8686" h="6829" extrusionOk="0">
                    <a:moveTo>
                      <a:pt x="8294" y="1"/>
                    </a:moveTo>
                    <a:cubicBezTo>
                      <a:pt x="8268" y="1"/>
                      <a:pt x="8242" y="3"/>
                      <a:pt x="8213" y="10"/>
                    </a:cubicBezTo>
                    <a:cubicBezTo>
                      <a:pt x="4782" y="751"/>
                      <a:pt x="1382" y="3252"/>
                      <a:pt x="57" y="6566"/>
                    </a:cubicBezTo>
                    <a:cubicBezTo>
                      <a:pt x="1" y="6706"/>
                      <a:pt x="127" y="6828"/>
                      <a:pt x="251" y="6828"/>
                    </a:cubicBezTo>
                    <a:cubicBezTo>
                      <a:pt x="306" y="6828"/>
                      <a:pt x="360" y="6805"/>
                      <a:pt x="397" y="6749"/>
                    </a:cubicBezTo>
                    <a:cubicBezTo>
                      <a:pt x="2441" y="3724"/>
                      <a:pt x="4767" y="1682"/>
                      <a:pt x="8323" y="648"/>
                    </a:cubicBezTo>
                    <a:cubicBezTo>
                      <a:pt x="8686" y="543"/>
                      <a:pt x="8640" y="1"/>
                      <a:pt x="82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3"/>
              <p:cNvSpPr/>
              <p:nvPr/>
            </p:nvSpPr>
            <p:spPr>
              <a:xfrm>
                <a:off x="251239" y="4971867"/>
                <a:ext cx="284331" cy="227345"/>
              </a:xfrm>
              <a:custGeom>
                <a:avLst/>
                <a:gdLst/>
                <a:ahLst/>
                <a:cxnLst/>
                <a:rect l="l" t="t" r="r" b="b"/>
                <a:pathLst>
                  <a:path w="8592" h="6870" extrusionOk="0">
                    <a:moveTo>
                      <a:pt x="8135" y="1"/>
                    </a:moveTo>
                    <a:cubicBezTo>
                      <a:pt x="8051" y="1"/>
                      <a:pt x="7971" y="31"/>
                      <a:pt x="7908" y="85"/>
                    </a:cubicBezTo>
                    <a:cubicBezTo>
                      <a:pt x="7184" y="445"/>
                      <a:pt x="6177" y="523"/>
                      <a:pt x="5431" y="869"/>
                    </a:cubicBezTo>
                    <a:cubicBezTo>
                      <a:pt x="4620" y="1248"/>
                      <a:pt x="3859" y="1724"/>
                      <a:pt x="3163" y="2288"/>
                    </a:cubicBezTo>
                    <a:cubicBezTo>
                      <a:pt x="1756" y="3423"/>
                      <a:pt x="713" y="4882"/>
                      <a:pt x="69" y="6567"/>
                    </a:cubicBezTo>
                    <a:cubicBezTo>
                      <a:pt x="1" y="6747"/>
                      <a:pt x="140" y="6869"/>
                      <a:pt x="285" y="6869"/>
                    </a:cubicBezTo>
                    <a:cubicBezTo>
                      <a:pt x="370" y="6869"/>
                      <a:pt x="457" y="6827"/>
                      <a:pt x="506" y="6731"/>
                    </a:cubicBezTo>
                    <a:cubicBezTo>
                      <a:pt x="1481" y="4784"/>
                      <a:pt x="2900" y="3090"/>
                      <a:pt x="4800" y="1984"/>
                    </a:cubicBezTo>
                    <a:cubicBezTo>
                      <a:pt x="5536" y="1560"/>
                      <a:pt x="6320" y="1228"/>
                      <a:pt x="7138" y="998"/>
                    </a:cubicBezTo>
                    <a:cubicBezTo>
                      <a:pt x="7622" y="862"/>
                      <a:pt x="8081" y="888"/>
                      <a:pt x="8424" y="522"/>
                    </a:cubicBezTo>
                    <a:cubicBezTo>
                      <a:pt x="8591" y="341"/>
                      <a:pt x="8423" y="4"/>
                      <a:pt x="8188" y="1"/>
                    </a:cubicBezTo>
                    <a:lnTo>
                      <a:pt x="8141" y="1"/>
                    </a:lnTo>
                    <a:cubicBezTo>
                      <a:pt x="8139" y="1"/>
                      <a:pt x="8137" y="1"/>
                      <a:pt x="813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>
                <a:off x="157223" y="4893206"/>
                <a:ext cx="328873" cy="206530"/>
              </a:xfrm>
              <a:custGeom>
                <a:avLst/>
                <a:gdLst/>
                <a:ahLst/>
                <a:cxnLst/>
                <a:rect l="l" t="t" r="r" b="b"/>
                <a:pathLst>
                  <a:path w="9938" h="6241" extrusionOk="0">
                    <a:moveTo>
                      <a:pt x="9460" y="1"/>
                    </a:moveTo>
                    <a:cubicBezTo>
                      <a:pt x="9440" y="1"/>
                      <a:pt x="9419" y="2"/>
                      <a:pt x="9398" y="6"/>
                    </a:cubicBezTo>
                    <a:cubicBezTo>
                      <a:pt x="5592" y="598"/>
                      <a:pt x="1854" y="2360"/>
                      <a:pt x="75" y="5954"/>
                    </a:cubicBezTo>
                    <a:cubicBezTo>
                      <a:pt x="1" y="6104"/>
                      <a:pt x="148" y="6240"/>
                      <a:pt x="288" y="6240"/>
                    </a:cubicBezTo>
                    <a:cubicBezTo>
                      <a:pt x="348" y="6240"/>
                      <a:pt x="407" y="6214"/>
                      <a:pt x="446" y="6153"/>
                    </a:cubicBezTo>
                    <a:cubicBezTo>
                      <a:pt x="2544" y="2899"/>
                      <a:pt x="5771" y="1292"/>
                      <a:pt x="9516" y="692"/>
                    </a:cubicBezTo>
                    <a:cubicBezTo>
                      <a:pt x="9938" y="625"/>
                      <a:pt x="9852" y="1"/>
                      <a:pt x="94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856798" y="4962469"/>
                <a:ext cx="304054" cy="210667"/>
              </a:xfrm>
              <a:custGeom>
                <a:avLst/>
                <a:gdLst/>
                <a:ahLst/>
                <a:cxnLst/>
                <a:rect l="l" t="t" r="r" b="b"/>
                <a:pathLst>
                  <a:path w="9188" h="6366" extrusionOk="0">
                    <a:moveTo>
                      <a:pt x="8737" y="0"/>
                    </a:moveTo>
                    <a:cubicBezTo>
                      <a:pt x="8720" y="0"/>
                      <a:pt x="8704" y="1"/>
                      <a:pt x="8686" y="3"/>
                    </a:cubicBezTo>
                    <a:cubicBezTo>
                      <a:pt x="5361" y="398"/>
                      <a:pt x="1228" y="2872"/>
                      <a:pt x="47" y="6149"/>
                    </a:cubicBezTo>
                    <a:cubicBezTo>
                      <a:pt x="1" y="6278"/>
                      <a:pt x="97" y="6366"/>
                      <a:pt x="201" y="6366"/>
                    </a:cubicBezTo>
                    <a:cubicBezTo>
                      <a:pt x="249" y="6366"/>
                      <a:pt x="298" y="6347"/>
                      <a:pt x="336" y="6306"/>
                    </a:cubicBezTo>
                    <a:cubicBezTo>
                      <a:pt x="1488" y="5065"/>
                      <a:pt x="2430" y="3734"/>
                      <a:pt x="3831" y="2740"/>
                    </a:cubicBezTo>
                    <a:cubicBezTo>
                      <a:pt x="5355" y="1659"/>
                      <a:pt x="7003" y="1104"/>
                      <a:pt x="8797" y="651"/>
                    </a:cubicBezTo>
                    <a:cubicBezTo>
                      <a:pt x="9188" y="551"/>
                      <a:pt x="9118" y="0"/>
                      <a:pt x="87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3"/>
              <p:cNvSpPr/>
              <p:nvPr/>
            </p:nvSpPr>
            <p:spPr>
              <a:xfrm>
                <a:off x="797894" y="4865475"/>
                <a:ext cx="315338" cy="236280"/>
              </a:xfrm>
              <a:custGeom>
                <a:avLst/>
                <a:gdLst/>
                <a:ahLst/>
                <a:cxnLst/>
                <a:rect l="l" t="t" r="r" b="b"/>
                <a:pathLst>
                  <a:path w="9529" h="7140" extrusionOk="0">
                    <a:moveTo>
                      <a:pt x="9009" y="1"/>
                    </a:moveTo>
                    <a:cubicBezTo>
                      <a:pt x="8996" y="1"/>
                      <a:pt x="8983" y="2"/>
                      <a:pt x="8970" y="3"/>
                    </a:cubicBezTo>
                    <a:cubicBezTo>
                      <a:pt x="5058" y="366"/>
                      <a:pt x="1220" y="3018"/>
                      <a:pt x="49" y="6872"/>
                    </a:cubicBezTo>
                    <a:cubicBezTo>
                      <a:pt x="1" y="7033"/>
                      <a:pt x="117" y="7139"/>
                      <a:pt x="240" y="7139"/>
                    </a:cubicBezTo>
                    <a:cubicBezTo>
                      <a:pt x="312" y="7139"/>
                      <a:pt x="387" y="7102"/>
                      <a:pt x="430" y="7016"/>
                    </a:cubicBezTo>
                    <a:cubicBezTo>
                      <a:pt x="2214" y="3504"/>
                      <a:pt x="5084" y="1122"/>
                      <a:pt x="9088" y="697"/>
                    </a:cubicBezTo>
                    <a:cubicBezTo>
                      <a:pt x="9528" y="650"/>
                      <a:pt x="9426" y="1"/>
                      <a:pt x="90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3"/>
              <p:cNvSpPr/>
              <p:nvPr/>
            </p:nvSpPr>
            <p:spPr>
              <a:xfrm>
                <a:off x="732437" y="4757031"/>
                <a:ext cx="309216" cy="243098"/>
              </a:xfrm>
              <a:custGeom>
                <a:avLst/>
                <a:gdLst/>
                <a:ahLst/>
                <a:cxnLst/>
                <a:rect l="l" t="t" r="r" b="b"/>
                <a:pathLst>
                  <a:path w="9344" h="7346" extrusionOk="0">
                    <a:moveTo>
                      <a:pt x="8861" y="1"/>
                    </a:moveTo>
                    <a:cubicBezTo>
                      <a:pt x="8851" y="1"/>
                      <a:pt x="8841" y="1"/>
                      <a:pt x="8830" y="2"/>
                    </a:cubicBezTo>
                    <a:cubicBezTo>
                      <a:pt x="4877" y="316"/>
                      <a:pt x="873" y="3101"/>
                      <a:pt x="28" y="7138"/>
                    </a:cubicBezTo>
                    <a:cubicBezTo>
                      <a:pt x="0" y="7272"/>
                      <a:pt x="106" y="7345"/>
                      <a:pt x="216" y="7345"/>
                    </a:cubicBezTo>
                    <a:cubicBezTo>
                      <a:pt x="295" y="7345"/>
                      <a:pt x="377" y="7307"/>
                      <a:pt x="412" y="7227"/>
                    </a:cubicBezTo>
                    <a:cubicBezTo>
                      <a:pt x="2031" y="3597"/>
                      <a:pt x="4822" y="961"/>
                      <a:pt x="8939" y="641"/>
                    </a:cubicBezTo>
                    <a:cubicBezTo>
                      <a:pt x="9343" y="609"/>
                      <a:pt x="9249" y="1"/>
                      <a:pt x="88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3"/>
              <p:cNvSpPr/>
              <p:nvPr/>
            </p:nvSpPr>
            <p:spPr>
              <a:xfrm>
                <a:off x="647422" y="4663743"/>
                <a:ext cx="319740" cy="244719"/>
              </a:xfrm>
              <a:custGeom>
                <a:avLst/>
                <a:gdLst/>
                <a:ahLst/>
                <a:cxnLst/>
                <a:rect l="l" t="t" r="r" b="b"/>
                <a:pathLst>
                  <a:path w="9662" h="7395" extrusionOk="0">
                    <a:moveTo>
                      <a:pt x="9162" y="0"/>
                    </a:moveTo>
                    <a:cubicBezTo>
                      <a:pt x="9152" y="0"/>
                      <a:pt x="9142" y="1"/>
                      <a:pt x="9132" y="1"/>
                    </a:cubicBezTo>
                    <a:cubicBezTo>
                      <a:pt x="4959" y="317"/>
                      <a:pt x="1872" y="3604"/>
                      <a:pt x="67" y="7154"/>
                    </a:cubicBezTo>
                    <a:cubicBezTo>
                      <a:pt x="0" y="7286"/>
                      <a:pt x="124" y="7395"/>
                      <a:pt x="245" y="7395"/>
                    </a:cubicBezTo>
                    <a:cubicBezTo>
                      <a:pt x="298" y="7395"/>
                      <a:pt x="349" y="7375"/>
                      <a:pt x="385" y="7327"/>
                    </a:cubicBezTo>
                    <a:cubicBezTo>
                      <a:pt x="2723" y="4229"/>
                      <a:pt x="5034" y="963"/>
                      <a:pt x="9244" y="659"/>
                    </a:cubicBezTo>
                    <a:cubicBezTo>
                      <a:pt x="9661" y="629"/>
                      <a:pt x="9563" y="0"/>
                      <a:pt x="91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3"/>
              <p:cNvSpPr/>
              <p:nvPr/>
            </p:nvSpPr>
            <p:spPr>
              <a:xfrm>
                <a:off x="585241" y="4582997"/>
                <a:ext cx="320335" cy="251768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7608" extrusionOk="0">
                    <a:moveTo>
                      <a:pt x="9301" y="1"/>
                    </a:moveTo>
                    <a:cubicBezTo>
                      <a:pt x="9271" y="1"/>
                      <a:pt x="9238" y="5"/>
                      <a:pt x="9204" y="15"/>
                    </a:cubicBezTo>
                    <a:cubicBezTo>
                      <a:pt x="5334" y="1121"/>
                      <a:pt x="1872" y="3705"/>
                      <a:pt x="68" y="7350"/>
                    </a:cubicBezTo>
                    <a:cubicBezTo>
                      <a:pt x="1" y="7487"/>
                      <a:pt x="133" y="7608"/>
                      <a:pt x="260" y="7608"/>
                    </a:cubicBezTo>
                    <a:cubicBezTo>
                      <a:pt x="316" y="7608"/>
                      <a:pt x="370" y="7585"/>
                      <a:pt x="406" y="7531"/>
                    </a:cubicBezTo>
                    <a:cubicBezTo>
                      <a:pt x="2627" y="4241"/>
                      <a:pt x="5479" y="1836"/>
                      <a:pt x="9314" y="666"/>
                    </a:cubicBezTo>
                    <a:cubicBezTo>
                      <a:pt x="9679" y="554"/>
                      <a:pt x="9629" y="1"/>
                      <a:pt x="930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1" name="Google Shape;461;p23"/>
            <p:cNvSpPr/>
            <p:nvPr/>
          </p:nvSpPr>
          <p:spPr>
            <a:xfrm>
              <a:off x="1364603" y="5136171"/>
              <a:ext cx="119166" cy="46296"/>
            </a:xfrm>
            <a:custGeom>
              <a:avLst/>
              <a:gdLst/>
              <a:ahLst/>
              <a:cxnLst/>
              <a:rect l="l" t="t" r="r" b="b"/>
              <a:pathLst>
                <a:path w="3601" h="1399" extrusionOk="0">
                  <a:moveTo>
                    <a:pt x="3358" y="0"/>
                  </a:moveTo>
                  <a:cubicBezTo>
                    <a:pt x="3340" y="0"/>
                    <a:pt x="3320" y="4"/>
                    <a:pt x="3300" y="12"/>
                  </a:cubicBezTo>
                  <a:cubicBezTo>
                    <a:pt x="2275" y="421"/>
                    <a:pt x="1274" y="804"/>
                    <a:pt x="200" y="1066"/>
                  </a:cubicBezTo>
                  <a:cubicBezTo>
                    <a:pt x="0" y="1113"/>
                    <a:pt x="66" y="1399"/>
                    <a:pt x="248" y="1399"/>
                  </a:cubicBezTo>
                  <a:cubicBezTo>
                    <a:pt x="261" y="1399"/>
                    <a:pt x="276" y="1397"/>
                    <a:pt x="290" y="1394"/>
                  </a:cubicBezTo>
                  <a:cubicBezTo>
                    <a:pt x="1364" y="1149"/>
                    <a:pt x="2447" y="830"/>
                    <a:pt x="3439" y="344"/>
                  </a:cubicBezTo>
                  <a:cubicBezTo>
                    <a:pt x="3601" y="264"/>
                    <a:pt x="3515" y="0"/>
                    <a:pt x="33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3"/>
            <p:cNvSpPr/>
            <p:nvPr/>
          </p:nvSpPr>
          <p:spPr>
            <a:xfrm>
              <a:off x="1437505" y="5176610"/>
              <a:ext cx="117842" cy="27599"/>
            </a:xfrm>
            <a:custGeom>
              <a:avLst/>
              <a:gdLst/>
              <a:ahLst/>
              <a:cxnLst/>
              <a:rect l="l" t="t" r="r" b="b"/>
              <a:pathLst>
                <a:path w="3561" h="834" extrusionOk="0">
                  <a:moveTo>
                    <a:pt x="3329" y="1"/>
                  </a:moveTo>
                  <a:cubicBezTo>
                    <a:pt x="3311" y="1"/>
                    <a:pt x="3291" y="4"/>
                    <a:pt x="3270" y="11"/>
                  </a:cubicBezTo>
                  <a:cubicBezTo>
                    <a:pt x="2261" y="346"/>
                    <a:pt x="1258" y="522"/>
                    <a:pt x="193" y="528"/>
                  </a:cubicBezTo>
                  <a:cubicBezTo>
                    <a:pt x="0" y="530"/>
                    <a:pt x="2" y="819"/>
                    <a:pt x="193" y="827"/>
                  </a:cubicBezTo>
                  <a:cubicBezTo>
                    <a:pt x="305" y="831"/>
                    <a:pt x="417" y="834"/>
                    <a:pt x="529" y="834"/>
                  </a:cubicBezTo>
                  <a:cubicBezTo>
                    <a:pt x="1493" y="834"/>
                    <a:pt x="2453" y="674"/>
                    <a:pt x="3365" y="358"/>
                  </a:cubicBezTo>
                  <a:cubicBezTo>
                    <a:pt x="3561" y="289"/>
                    <a:pt x="3505" y="1"/>
                    <a:pt x="33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" name="Google Shape;463;p23"/>
          <p:cNvGrpSpPr/>
          <p:nvPr/>
        </p:nvGrpSpPr>
        <p:grpSpPr>
          <a:xfrm>
            <a:off x="1664354" y="4088694"/>
            <a:ext cx="1037582" cy="940754"/>
            <a:chOff x="1664354" y="4088694"/>
            <a:chExt cx="1037582" cy="940754"/>
          </a:xfrm>
        </p:grpSpPr>
        <p:grpSp>
          <p:nvGrpSpPr>
            <p:cNvPr id="464" name="Google Shape;464;p23"/>
            <p:cNvGrpSpPr/>
            <p:nvPr/>
          </p:nvGrpSpPr>
          <p:grpSpPr>
            <a:xfrm>
              <a:off x="1664354" y="4088694"/>
              <a:ext cx="1037582" cy="832607"/>
              <a:chOff x="1664354" y="4088694"/>
              <a:chExt cx="1037582" cy="832607"/>
            </a:xfrm>
          </p:grpSpPr>
          <p:sp>
            <p:nvSpPr>
              <p:cNvPr id="465" name="Google Shape;465;p23"/>
              <p:cNvSpPr/>
              <p:nvPr/>
            </p:nvSpPr>
            <p:spPr>
              <a:xfrm>
                <a:off x="2035818" y="4196940"/>
                <a:ext cx="429938" cy="217219"/>
              </a:xfrm>
              <a:custGeom>
                <a:avLst/>
                <a:gdLst/>
                <a:ahLst/>
                <a:cxnLst/>
                <a:rect l="l" t="t" r="r" b="b"/>
                <a:pathLst>
                  <a:path w="12992" h="6564" extrusionOk="0">
                    <a:moveTo>
                      <a:pt x="3639" y="1"/>
                    </a:moveTo>
                    <a:cubicBezTo>
                      <a:pt x="3311" y="1"/>
                      <a:pt x="2981" y="148"/>
                      <a:pt x="2754" y="504"/>
                    </a:cubicBezTo>
                    <a:cubicBezTo>
                      <a:pt x="2252" y="1293"/>
                      <a:pt x="1682" y="1813"/>
                      <a:pt x="869" y="2274"/>
                    </a:cubicBezTo>
                    <a:cubicBezTo>
                      <a:pt x="1" y="2766"/>
                      <a:pt x="295" y="3941"/>
                      <a:pt x="1126" y="4252"/>
                    </a:cubicBezTo>
                    <a:cubicBezTo>
                      <a:pt x="3479" y="5131"/>
                      <a:pt x="5873" y="6070"/>
                      <a:pt x="8357" y="6506"/>
                    </a:cubicBezTo>
                    <a:cubicBezTo>
                      <a:pt x="8578" y="6545"/>
                      <a:pt x="8791" y="6563"/>
                      <a:pt x="8998" y="6563"/>
                    </a:cubicBezTo>
                    <a:cubicBezTo>
                      <a:pt x="10417" y="6563"/>
                      <a:pt x="11511" y="5693"/>
                      <a:pt x="12462" y="4546"/>
                    </a:cubicBezTo>
                    <a:cubicBezTo>
                      <a:pt x="12992" y="3906"/>
                      <a:pt x="12797" y="3014"/>
                      <a:pt x="11984" y="2737"/>
                    </a:cubicBezTo>
                    <a:cubicBezTo>
                      <a:pt x="9954" y="2045"/>
                      <a:pt x="7924" y="1355"/>
                      <a:pt x="5880" y="705"/>
                    </a:cubicBezTo>
                    <a:cubicBezTo>
                      <a:pt x="5449" y="567"/>
                      <a:pt x="4975" y="426"/>
                      <a:pt x="4520" y="386"/>
                    </a:cubicBezTo>
                    <a:cubicBezTo>
                      <a:pt x="4298" y="150"/>
                      <a:pt x="3969" y="1"/>
                      <a:pt x="3639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3"/>
              <p:cNvSpPr/>
              <p:nvPr/>
            </p:nvSpPr>
            <p:spPr>
              <a:xfrm>
                <a:off x="1664354" y="4088694"/>
                <a:ext cx="1037582" cy="832607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25160" extrusionOk="0">
                    <a:moveTo>
                      <a:pt x="28528" y="1104"/>
                    </a:moveTo>
                    <a:lnTo>
                      <a:pt x="28528" y="1104"/>
                    </a:lnTo>
                    <a:cubicBezTo>
                      <a:pt x="28254" y="1542"/>
                      <a:pt x="28130" y="2055"/>
                      <a:pt x="28144" y="2586"/>
                    </a:cubicBezTo>
                    <a:cubicBezTo>
                      <a:pt x="28148" y="2775"/>
                      <a:pt x="28288" y="2879"/>
                      <a:pt x="28445" y="2879"/>
                    </a:cubicBezTo>
                    <a:cubicBezTo>
                      <a:pt x="28495" y="2879"/>
                      <a:pt x="28547" y="2869"/>
                      <a:pt x="28597" y="2847"/>
                    </a:cubicBezTo>
                    <a:cubicBezTo>
                      <a:pt x="29055" y="2646"/>
                      <a:pt x="29517" y="2516"/>
                      <a:pt x="30017" y="2488"/>
                    </a:cubicBezTo>
                    <a:cubicBezTo>
                      <a:pt x="30060" y="2486"/>
                      <a:pt x="30102" y="2485"/>
                      <a:pt x="30145" y="2485"/>
                    </a:cubicBezTo>
                    <a:cubicBezTo>
                      <a:pt x="30292" y="2485"/>
                      <a:pt x="30437" y="2497"/>
                      <a:pt x="30582" y="2505"/>
                    </a:cubicBezTo>
                    <a:cubicBezTo>
                      <a:pt x="29468" y="3063"/>
                      <a:pt x="28554" y="4193"/>
                      <a:pt x="28046" y="5288"/>
                    </a:cubicBezTo>
                    <a:cubicBezTo>
                      <a:pt x="27059" y="4772"/>
                      <a:pt x="25961" y="4383"/>
                      <a:pt x="25047" y="4034"/>
                    </a:cubicBezTo>
                    <a:cubicBezTo>
                      <a:pt x="25474" y="3417"/>
                      <a:pt x="25858" y="2805"/>
                      <a:pt x="26440" y="2292"/>
                    </a:cubicBezTo>
                    <a:cubicBezTo>
                      <a:pt x="27068" y="1739"/>
                      <a:pt x="27767" y="1392"/>
                      <a:pt x="28528" y="1104"/>
                    </a:cubicBezTo>
                    <a:close/>
                    <a:moveTo>
                      <a:pt x="13590" y="614"/>
                    </a:moveTo>
                    <a:cubicBezTo>
                      <a:pt x="16278" y="1536"/>
                      <a:pt x="18980" y="2393"/>
                      <a:pt x="21627" y="3435"/>
                    </a:cubicBezTo>
                    <a:cubicBezTo>
                      <a:pt x="23227" y="4066"/>
                      <a:pt x="24811" y="4740"/>
                      <a:pt x="26375" y="5457"/>
                    </a:cubicBezTo>
                    <a:cubicBezTo>
                      <a:pt x="27938" y="6173"/>
                      <a:pt x="29845" y="6797"/>
                      <a:pt x="29908" y="8786"/>
                    </a:cubicBezTo>
                    <a:cubicBezTo>
                      <a:pt x="29963" y="10509"/>
                      <a:pt x="28468" y="11995"/>
                      <a:pt x="27436" y="13236"/>
                    </a:cubicBezTo>
                    <a:cubicBezTo>
                      <a:pt x="26505" y="14354"/>
                      <a:pt x="25563" y="15464"/>
                      <a:pt x="24613" y="16567"/>
                    </a:cubicBezTo>
                    <a:cubicBezTo>
                      <a:pt x="22916" y="18533"/>
                      <a:pt x="21179" y="20460"/>
                      <a:pt x="19430" y="22379"/>
                    </a:cubicBezTo>
                    <a:cubicBezTo>
                      <a:pt x="19427" y="22108"/>
                      <a:pt x="19378" y="21838"/>
                      <a:pt x="19285" y="21584"/>
                    </a:cubicBezTo>
                    <a:cubicBezTo>
                      <a:pt x="19100" y="20532"/>
                      <a:pt x="18367" y="19941"/>
                      <a:pt x="17502" y="19377"/>
                    </a:cubicBezTo>
                    <a:cubicBezTo>
                      <a:pt x="15810" y="18271"/>
                      <a:pt x="13961" y="17354"/>
                      <a:pt x="12116" y="16535"/>
                    </a:cubicBezTo>
                    <a:cubicBezTo>
                      <a:pt x="9052" y="15173"/>
                      <a:pt x="5801" y="14032"/>
                      <a:pt x="2471" y="13554"/>
                    </a:cubicBezTo>
                    <a:cubicBezTo>
                      <a:pt x="2433" y="13510"/>
                      <a:pt x="2382" y="13474"/>
                      <a:pt x="2327" y="13455"/>
                    </a:cubicBezTo>
                    <a:cubicBezTo>
                      <a:pt x="6191" y="9287"/>
                      <a:pt x="9769" y="4835"/>
                      <a:pt x="13586" y="621"/>
                    </a:cubicBezTo>
                    <a:cubicBezTo>
                      <a:pt x="13587" y="618"/>
                      <a:pt x="13589" y="615"/>
                      <a:pt x="13590" y="614"/>
                    </a:cubicBezTo>
                    <a:close/>
                    <a:moveTo>
                      <a:pt x="2696" y="14107"/>
                    </a:moveTo>
                    <a:lnTo>
                      <a:pt x="2696" y="14107"/>
                    </a:lnTo>
                    <a:cubicBezTo>
                      <a:pt x="5294" y="14815"/>
                      <a:pt x="7878" y="15499"/>
                      <a:pt x="10383" y="16516"/>
                    </a:cubicBezTo>
                    <a:cubicBezTo>
                      <a:pt x="11941" y="17149"/>
                      <a:pt x="13463" y="17869"/>
                      <a:pt x="14943" y="18671"/>
                    </a:cubicBezTo>
                    <a:cubicBezTo>
                      <a:pt x="16229" y="19368"/>
                      <a:pt x="18404" y="20223"/>
                      <a:pt x="18649" y="21822"/>
                    </a:cubicBezTo>
                    <a:cubicBezTo>
                      <a:pt x="18655" y="21871"/>
                      <a:pt x="18674" y="21917"/>
                      <a:pt x="18703" y="21956"/>
                    </a:cubicBezTo>
                    <a:cubicBezTo>
                      <a:pt x="18965" y="23733"/>
                      <a:pt x="17749" y="24299"/>
                      <a:pt x="16074" y="24299"/>
                    </a:cubicBezTo>
                    <a:cubicBezTo>
                      <a:pt x="13563" y="24299"/>
                      <a:pt x="10020" y="23028"/>
                      <a:pt x="8870" y="22655"/>
                    </a:cubicBezTo>
                    <a:cubicBezTo>
                      <a:pt x="6161" y="21774"/>
                      <a:pt x="3585" y="20622"/>
                      <a:pt x="941" y="19585"/>
                    </a:cubicBezTo>
                    <a:cubicBezTo>
                      <a:pt x="2615" y="18343"/>
                      <a:pt x="3292" y="16087"/>
                      <a:pt x="2696" y="14107"/>
                    </a:cubicBezTo>
                    <a:close/>
                    <a:moveTo>
                      <a:pt x="13646" y="1"/>
                    </a:moveTo>
                    <a:cubicBezTo>
                      <a:pt x="13587" y="1"/>
                      <a:pt x="13529" y="19"/>
                      <a:pt x="13480" y="55"/>
                    </a:cubicBezTo>
                    <a:cubicBezTo>
                      <a:pt x="13429" y="26"/>
                      <a:pt x="13372" y="8"/>
                      <a:pt x="13314" y="8"/>
                    </a:cubicBezTo>
                    <a:cubicBezTo>
                      <a:pt x="13235" y="8"/>
                      <a:pt x="13154" y="40"/>
                      <a:pt x="13082" y="119"/>
                    </a:cubicBezTo>
                    <a:cubicBezTo>
                      <a:pt x="9134" y="4426"/>
                      <a:pt x="5037" y="8772"/>
                      <a:pt x="1566" y="13482"/>
                    </a:cubicBezTo>
                    <a:cubicBezTo>
                      <a:pt x="1425" y="13673"/>
                      <a:pt x="1621" y="13889"/>
                      <a:pt x="1817" y="13889"/>
                    </a:cubicBezTo>
                    <a:cubicBezTo>
                      <a:pt x="1832" y="13889"/>
                      <a:pt x="1847" y="13888"/>
                      <a:pt x="1862" y="13885"/>
                    </a:cubicBezTo>
                    <a:lnTo>
                      <a:pt x="1862" y="13885"/>
                    </a:lnTo>
                    <a:cubicBezTo>
                      <a:pt x="2630" y="15900"/>
                      <a:pt x="1964" y="17976"/>
                      <a:pt x="318" y="19328"/>
                    </a:cubicBezTo>
                    <a:cubicBezTo>
                      <a:pt x="305" y="19340"/>
                      <a:pt x="295" y="19354"/>
                      <a:pt x="286" y="19368"/>
                    </a:cubicBezTo>
                    <a:cubicBezTo>
                      <a:pt x="89" y="19408"/>
                      <a:pt x="1" y="19729"/>
                      <a:pt x="209" y="19847"/>
                    </a:cubicBezTo>
                    <a:cubicBezTo>
                      <a:pt x="4265" y="22145"/>
                      <a:pt x="9011" y="23679"/>
                      <a:pt x="13523" y="24776"/>
                    </a:cubicBezTo>
                    <a:cubicBezTo>
                      <a:pt x="14320" y="24970"/>
                      <a:pt x="15192" y="25159"/>
                      <a:pt x="16039" y="25159"/>
                    </a:cubicBezTo>
                    <a:cubicBezTo>
                      <a:pt x="16887" y="25159"/>
                      <a:pt x="17709" y="24969"/>
                      <a:pt x="18404" y="24402"/>
                    </a:cubicBezTo>
                    <a:cubicBezTo>
                      <a:pt x="18562" y="24271"/>
                      <a:pt x="18706" y="24125"/>
                      <a:pt x="18835" y="23964"/>
                    </a:cubicBezTo>
                    <a:cubicBezTo>
                      <a:pt x="18836" y="23964"/>
                      <a:pt x="18838" y="23964"/>
                      <a:pt x="18840" y="23964"/>
                    </a:cubicBezTo>
                    <a:cubicBezTo>
                      <a:pt x="18936" y="23964"/>
                      <a:pt x="19026" y="23923"/>
                      <a:pt x="19089" y="23852"/>
                    </a:cubicBezTo>
                    <a:cubicBezTo>
                      <a:pt x="21694" y="21077"/>
                      <a:pt x="24212" y="18215"/>
                      <a:pt x="26670" y="15309"/>
                    </a:cubicBezTo>
                    <a:cubicBezTo>
                      <a:pt x="28208" y="13493"/>
                      <a:pt x="31181" y="10863"/>
                      <a:pt x="30686" y="8171"/>
                    </a:cubicBezTo>
                    <a:cubicBezTo>
                      <a:pt x="30479" y="7051"/>
                      <a:pt x="29643" y="6236"/>
                      <a:pt x="28595" y="5599"/>
                    </a:cubicBezTo>
                    <a:cubicBezTo>
                      <a:pt x="28903" y="5008"/>
                      <a:pt x="29248" y="4458"/>
                      <a:pt x="29704" y="3966"/>
                    </a:cubicBezTo>
                    <a:cubicBezTo>
                      <a:pt x="30144" y="3490"/>
                      <a:pt x="30658" y="3126"/>
                      <a:pt x="31144" y="2701"/>
                    </a:cubicBezTo>
                    <a:cubicBezTo>
                      <a:pt x="31211" y="2642"/>
                      <a:pt x="31216" y="2554"/>
                      <a:pt x="31187" y="2478"/>
                    </a:cubicBezTo>
                    <a:cubicBezTo>
                      <a:pt x="31354" y="2419"/>
                      <a:pt x="31343" y="2182"/>
                      <a:pt x="31210" y="2090"/>
                    </a:cubicBezTo>
                    <a:cubicBezTo>
                      <a:pt x="30936" y="1902"/>
                      <a:pt x="30588" y="1828"/>
                      <a:pt x="30219" y="1828"/>
                    </a:cubicBezTo>
                    <a:cubicBezTo>
                      <a:pt x="29726" y="1828"/>
                      <a:pt x="29194" y="1960"/>
                      <a:pt x="28750" y="2127"/>
                    </a:cubicBezTo>
                    <a:cubicBezTo>
                      <a:pt x="28796" y="1693"/>
                      <a:pt x="28965" y="1304"/>
                      <a:pt x="29229" y="922"/>
                    </a:cubicBezTo>
                    <a:cubicBezTo>
                      <a:pt x="29324" y="785"/>
                      <a:pt x="29219" y="643"/>
                      <a:pt x="29087" y="609"/>
                    </a:cubicBezTo>
                    <a:cubicBezTo>
                      <a:pt x="29055" y="478"/>
                      <a:pt x="28943" y="364"/>
                      <a:pt x="28775" y="364"/>
                    </a:cubicBezTo>
                    <a:cubicBezTo>
                      <a:pt x="28754" y="364"/>
                      <a:pt x="28731" y="366"/>
                      <a:pt x="28707" y="370"/>
                    </a:cubicBezTo>
                    <a:cubicBezTo>
                      <a:pt x="27032" y="654"/>
                      <a:pt x="25061" y="2118"/>
                      <a:pt x="24573" y="3848"/>
                    </a:cubicBezTo>
                    <a:cubicBezTo>
                      <a:pt x="24482" y="3812"/>
                      <a:pt x="24387" y="3773"/>
                      <a:pt x="24301" y="3737"/>
                    </a:cubicBezTo>
                    <a:cubicBezTo>
                      <a:pt x="20872" y="2282"/>
                      <a:pt x="17343" y="931"/>
                      <a:pt x="13728" y="13"/>
                    </a:cubicBezTo>
                    <a:cubicBezTo>
                      <a:pt x="13701" y="5"/>
                      <a:pt x="13674" y="1"/>
                      <a:pt x="136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3"/>
              <p:cNvSpPr/>
              <p:nvPr/>
            </p:nvSpPr>
            <p:spPr>
              <a:xfrm>
                <a:off x="2025592" y="4188303"/>
                <a:ext cx="454625" cy="249815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7549" extrusionOk="0">
                    <a:moveTo>
                      <a:pt x="3583" y="397"/>
                    </a:moveTo>
                    <a:cubicBezTo>
                      <a:pt x="6805" y="1365"/>
                      <a:pt x="9919" y="2514"/>
                      <a:pt x="13026" y="3801"/>
                    </a:cubicBezTo>
                    <a:cubicBezTo>
                      <a:pt x="12466" y="4366"/>
                      <a:pt x="11954" y="4983"/>
                      <a:pt x="11397" y="5554"/>
                    </a:cubicBezTo>
                    <a:cubicBezTo>
                      <a:pt x="10968" y="5994"/>
                      <a:pt x="10493" y="6413"/>
                      <a:pt x="10095" y="6887"/>
                    </a:cubicBezTo>
                    <a:cubicBezTo>
                      <a:pt x="10051" y="6839"/>
                      <a:pt x="9992" y="6805"/>
                      <a:pt x="9930" y="6789"/>
                    </a:cubicBezTo>
                    <a:cubicBezTo>
                      <a:pt x="6810" y="5965"/>
                      <a:pt x="3753" y="4969"/>
                      <a:pt x="685" y="3974"/>
                    </a:cubicBezTo>
                    <a:cubicBezTo>
                      <a:pt x="1680" y="2856"/>
                      <a:pt x="2687" y="1679"/>
                      <a:pt x="3554" y="460"/>
                    </a:cubicBezTo>
                    <a:cubicBezTo>
                      <a:pt x="3567" y="440"/>
                      <a:pt x="3577" y="419"/>
                      <a:pt x="3583" y="397"/>
                    </a:cubicBezTo>
                    <a:close/>
                    <a:moveTo>
                      <a:pt x="3574" y="1"/>
                    </a:moveTo>
                    <a:cubicBezTo>
                      <a:pt x="3484" y="1"/>
                      <a:pt x="3422" y="63"/>
                      <a:pt x="3397" y="135"/>
                    </a:cubicBezTo>
                    <a:cubicBezTo>
                      <a:pt x="3380" y="131"/>
                      <a:pt x="3362" y="129"/>
                      <a:pt x="3344" y="129"/>
                    </a:cubicBezTo>
                    <a:cubicBezTo>
                      <a:pt x="3290" y="129"/>
                      <a:pt x="3237" y="149"/>
                      <a:pt x="3195" y="184"/>
                    </a:cubicBezTo>
                    <a:cubicBezTo>
                      <a:pt x="2062" y="1181"/>
                      <a:pt x="1023" y="2401"/>
                      <a:pt x="117" y="3608"/>
                    </a:cubicBezTo>
                    <a:cubicBezTo>
                      <a:pt x="0" y="3762"/>
                      <a:pt x="74" y="3937"/>
                      <a:pt x="206" y="4036"/>
                    </a:cubicBezTo>
                    <a:cubicBezTo>
                      <a:pt x="132" y="4179"/>
                      <a:pt x="166" y="4392"/>
                      <a:pt x="359" y="4471"/>
                    </a:cubicBezTo>
                    <a:cubicBezTo>
                      <a:pt x="3400" y="5723"/>
                      <a:pt x="6549" y="6678"/>
                      <a:pt x="9727" y="7516"/>
                    </a:cubicBezTo>
                    <a:cubicBezTo>
                      <a:pt x="9757" y="7524"/>
                      <a:pt x="9788" y="7528"/>
                      <a:pt x="9818" y="7528"/>
                    </a:cubicBezTo>
                    <a:cubicBezTo>
                      <a:pt x="9860" y="7528"/>
                      <a:pt x="9901" y="7520"/>
                      <a:pt x="9940" y="7505"/>
                    </a:cubicBezTo>
                    <a:cubicBezTo>
                      <a:pt x="9985" y="7532"/>
                      <a:pt x="10037" y="7548"/>
                      <a:pt x="10088" y="7548"/>
                    </a:cubicBezTo>
                    <a:cubicBezTo>
                      <a:pt x="10126" y="7548"/>
                      <a:pt x="10163" y="7540"/>
                      <a:pt x="10198" y="7521"/>
                    </a:cubicBezTo>
                    <a:cubicBezTo>
                      <a:pt x="10878" y="7147"/>
                      <a:pt x="11455" y="6531"/>
                      <a:pt x="11997" y="5985"/>
                    </a:cubicBezTo>
                    <a:cubicBezTo>
                      <a:pt x="12553" y="5422"/>
                      <a:pt x="13118" y="4844"/>
                      <a:pt x="13587" y="4205"/>
                    </a:cubicBezTo>
                    <a:cubicBezTo>
                      <a:pt x="13737" y="3997"/>
                      <a:pt x="13582" y="3773"/>
                      <a:pt x="13380" y="3710"/>
                    </a:cubicBezTo>
                    <a:cubicBezTo>
                      <a:pt x="13475" y="3571"/>
                      <a:pt x="13480" y="3358"/>
                      <a:pt x="13302" y="3274"/>
                    </a:cubicBezTo>
                    <a:cubicBezTo>
                      <a:pt x="10214" y="1831"/>
                      <a:pt x="6948" y="751"/>
                      <a:pt x="3624" y="7"/>
                    </a:cubicBezTo>
                    <a:cubicBezTo>
                      <a:pt x="3607" y="3"/>
                      <a:pt x="3590" y="1"/>
                      <a:pt x="35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3"/>
              <p:cNvSpPr/>
              <p:nvPr/>
            </p:nvSpPr>
            <p:spPr>
              <a:xfrm>
                <a:off x="1739838" y="4716261"/>
                <a:ext cx="461210" cy="159671"/>
              </a:xfrm>
              <a:custGeom>
                <a:avLst/>
                <a:gdLst/>
                <a:ahLst/>
                <a:cxnLst/>
                <a:rect l="l" t="t" r="r" b="b"/>
                <a:pathLst>
                  <a:path w="13937" h="4825" extrusionOk="0">
                    <a:moveTo>
                      <a:pt x="215" y="1"/>
                    </a:moveTo>
                    <a:cubicBezTo>
                      <a:pt x="79" y="1"/>
                      <a:pt x="0" y="215"/>
                      <a:pt x="141" y="283"/>
                    </a:cubicBezTo>
                    <a:cubicBezTo>
                      <a:pt x="4325" y="2318"/>
                      <a:pt x="9009" y="3619"/>
                      <a:pt x="13490" y="4815"/>
                    </a:cubicBezTo>
                    <a:cubicBezTo>
                      <a:pt x="13516" y="4822"/>
                      <a:pt x="13541" y="4825"/>
                      <a:pt x="13564" y="4825"/>
                    </a:cubicBezTo>
                    <a:cubicBezTo>
                      <a:pt x="13840" y="4825"/>
                      <a:pt x="13936" y="4384"/>
                      <a:pt x="13631" y="4303"/>
                    </a:cubicBezTo>
                    <a:cubicBezTo>
                      <a:pt x="9081" y="3101"/>
                      <a:pt x="4736" y="1412"/>
                      <a:pt x="258" y="7"/>
                    </a:cubicBezTo>
                    <a:cubicBezTo>
                      <a:pt x="243" y="3"/>
                      <a:pt x="229" y="1"/>
                      <a:pt x="2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>
                <a:off x="1771012" y="4676384"/>
                <a:ext cx="280260" cy="110363"/>
              </a:xfrm>
              <a:custGeom>
                <a:avLst/>
                <a:gdLst/>
                <a:ahLst/>
                <a:cxnLst/>
                <a:rect l="l" t="t" r="r" b="b"/>
                <a:pathLst>
                  <a:path w="8469" h="3335" extrusionOk="0">
                    <a:moveTo>
                      <a:pt x="219" y="1"/>
                    </a:moveTo>
                    <a:cubicBezTo>
                      <a:pt x="49" y="1"/>
                      <a:pt x="1" y="263"/>
                      <a:pt x="182" y="332"/>
                    </a:cubicBezTo>
                    <a:cubicBezTo>
                      <a:pt x="2804" y="1338"/>
                      <a:pt x="5437" y="2392"/>
                      <a:pt x="8085" y="3323"/>
                    </a:cubicBezTo>
                    <a:cubicBezTo>
                      <a:pt x="8109" y="3331"/>
                      <a:pt x="8131" y="3335"/>
                      <a:pt x="8153" y="3335"/>
                    </a:cubicBezTo>
                    <a:cubicBezTo>
                      <a:pt x="8353" y="3335"/>
                      <a:pt x="8469" y="3011"/>
                      <a:pt x="8260" y="2912"/>
                    </a:cubicBezTo>
                    <a:cubicBezTo>
                      <a:pt x="5725" y="1716"/>
                      <a:pt x="2965" y="768"/>
                      <a:pt x="271" y="8"/>
                    </a:cubicBezTo>
                    <a:cubicBezTo>
                      <a:pt x="253" y="3"/>
                      <a:pt x="235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1770648" y="4633132"/>
                <a:ext cx="435729" cy="159109"/>
              </a:xfrm>
              <a:custGeom>
                <a:avLst/>
                <a:gdLst/>
                <a:ahLst/>
                <a:cxnLst/>
                <a:rect l="l" t="t" r="r" b="b"/>
                <a:pathLst>
                  <a:path w="13167" h="4808" extrusionOk="0">
                    <a:moveTo>
                      <a:pt x="229" y="0"/>
                    </a:moveTo>
                    <a:cubicBezTo>
                      <a:pt x="57" y="0"/>
                      <a:pt x="1" y="264"/>
                      <a:pt x="187" y="323"/>
                    </a:cubicBezTo>
                    <a:cubicBezTo>
                      <a:pt x="4450" y="1672"/>
                      <a:pt x="8594" y="3201"/>
                      <a:pt x="12769" y="4794"/>
                    </a:cubicBezTo>
                    <a:cubicBezTo>
                      <a:pt x="12794" y="4803"/>
                      <a:pt x="12818" y="4807"/>
                      <a:pt x="12841" y="4807"/>
                    </a:cubicBezTo>
                    <a:cubicBezTo>
                      <a:pt x="13047" y="4807"/>
                      <a:pt x="13166" y="4465"/>
                      <a:pt x="12950" y="4365"/>
                    </a:cubicBezTo>
                    <a:cubicBezTo>
                      <a:pt x="8933" y="2493"/>
                      <a:pt x="4578" y="1047"/>
                      <a:pt x="275" y="6"/>
                    </a:cubicBezTo>
                    <a:cubicBezTo>
                      <a:pt x="259" y="2"/>
                      <a:pt x="244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3"/>
              <p:cNvSpPr/>
              <p:nvPr/>
            </p:nvSpPr>
            <p:spPr>
              <a:xfrm>
                <a:off x="1843186" y="4600007"/>
                <a:ext cx="272318" cy="119729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3618" extrusionOk="0">
                    <a:moveTo>
                      <a:pt x="213" y="1"/>
                    </a:moveTo>
                    <a:cubicBezTo>
                      <a:pt x="49" y="1"/>
                      <a:pt x="0" y="248"/>
                      <a:pt x="175" y="312"/>
                    </a:cubicBezTo>
                    <a:cubicBezTo>
                      <a:pt x="2797" y="1252"/>
                      <a:pt x="5304" y="2277"/>
                      <a:pt x="7765" y="3588"/>
                    </a:cubicBezTo>
                    <a:cubicBezTo>
                      <a:pt x="7804" y="3609"/>
                      <a:pt x="7843" y="3618"/>
                      <a:pt x="7879" y="3618"/>
                    </a:cubicBezTo>
                    <a:cubicBezTo>
                      <a:pt x="8090" y="3618"/>
                      <a:pt x="8229" y="3308"/>
                      <a:pt x="8003" y="3180"/>
                    </a:cubicBezTo>
                    <a:cubicBezTo>
                      <a:pt x="5593" y="1814"/>
                      <a:pt x="2951" y="673"/>
                      <a:pt x="259" y="7"/>
                    </a:cubicBezTo>
                    <a:cubicBezTo>
                      <a:pt x="243" y="3"/>
                      <a:pt x="228" y="1"/>
                      <a:pt x="21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2" name="Google Shape;472;p23"/>
            <p:cNvGrpSpPr/>
            <p:nvPr/>
          </p:nvGrpSpPr>
          <p:grpSpPr>
            <a:xfrm>
              <a:off x="2242315" y="4930402"/>
              <a:ext cx="155932" cy="99046"/>
              <a:chOff x="2242315" y="4930402"/>
              <a:chExt cx="155932" cy="99046"/>
            </a:xfrm>
          </p:grpSpPr>
          <p:sp>
            <p:nvSpPr>
              <p:cNvPr id="473" name="Google Shape;473;p23"/>
              <p:cNvSpPr/>
              <p:nvPr/>
            </p:nvSpPr>
            <p:spPr>
              <a:xfrm>
                <a:off x="2242315" y="4930402"/>
                <a:ext cx="83856" cy="58508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1768" extrusionOk="0">
                    <a:moveTo>
                      <a:pt x="2324" y="0"/>
                    </a:moveTo>
                    <a:cubicBezTo>
                      <a:pt x="2255" y="0"/>
                      <a:pt x="2186" y="39"/>
                      <a:pt x="2157" y="130"/>
                    </a:cubicBezTo>
                    <a:cubicBezTo>
                      <a:pt x="1887" y="959"/>
                      <a:pt x="1227" y="1495"/>
                      <a:pt x="370" y="1495"/>
                    </a:cubicBezTo>
                    <a:cubicBezTo>
                      <a:pt x="302" y="1495"/>
                      <a:pt x="233" y="1492"/>
                      <a:pt x="163" y="1485"/>
                    </a:cubicBezTo>
                    <a:cubicBezTo>
                      <a:pt x="159" y="1485"/>
                      <a:pt x="155" y="1485"/>
                      <a:pt x="152" y="1485"/>
                    </a:cubicBezTo>
                    <a:cubicBezTo>
                      <a:pt x="24" y="1485"/>
                      <a:pt x="1" y="1696"/>
                      <a:pt x="129" y="1724"/>
                    </a:cubicBezTo>
                    <a:cubicBezTo>
                      <a:pt x="258" y="1753"/>
                      <a:pt x="390" y="1768"/>
                      <a:pt x="523" y="1768"/>
                    </a:cubicBezTo>
                    <a:cubicBezTo>
                      <a:pt x="1417" y="1768"/>
                      <a:pt x="2344" y="1130"/>
                      <a:pt x="2509" y="226"/>
                    </a:cubicBezTo>
                    <a:cubicBezTo>
                      <a:pt x="2534" y="89"/>
                      <a:pt x="2428" y="0"/>
                      <a:pt x="23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3"/>
              <p:cNvSpPr/>
              <p:nvPr/>
            </p:nvSpPr>
            <p:spPr>
              <a:xfrm>
                <a:off x="2304595" y="4969484"/>
                <a:ext cx="93652" cy="59964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1812" extrusionOk="0">
                    <a:moveTo>
                      <a:pt x="2577" y="0"/>
                    </a:moveTo>
                    <a:cubicBezTo>
                      <a:pt x="2521" y="0"/>
                      <a:pt x="2465" y="28"/>
                      <a:pt x="2428" y="96"/>
                    </a:cubicBezTo>
                    <a:cubicBezTo>
                      <a:pt x="1966" y="938"/>
                      <a:pt x="1175" y="1481"/>
                      <a:pt x="200" y="1502"/>
                    </a:cubicBezTo>
                    <a:cubicBezTo>
                      <a:pt x="1" y="1507"/>
                      <a:pt x="1" y="1811"/>
                      <a:pt x="200" y="1811"/>
                    </a:cubicBezTo>
                    <a:cubicBezTo>
                      <a:pt x="207" y="1811"/>
                      <a:pt x="214" y="1811"/>
                      <a:pt x="221" y="1811"/>
                    </a:cubicBezTo>
                    <a:cubicBezTo>
                      <a:pt x="1269" y="1811"/>
                      <a:pt x="2287" y="1241"/>
                      <a:pt x="2756" y="287"/>
                    </a:cubicBezTo>
                    <a:cubicBezTo>
                      <a:pt x="2830" y="138"/>
                      <a:pt x="2702" y="0"/>
                      <a:pt x="25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5" name="Google Shape;475;p23"/>
          <p:cNvGrpSpPr/>
          <p:nvPr/>
        </p:nvGrpSpPr>
        <p:grpSpPr>
          <a:xfrm>
            <a:off x="2661531" y="4759645"/>
            <a:ext cx="636336" cy="613800"/>
            <a:chOff x="2661531" y="4759645"/>
            <a:chExt cx="636336" cy="613800"/>
          </a:xfrm>
        </p:grpSpPr>
        <p:sp>
          <p:nvSpPr>
            <p:cNvPr id="476" name="Google Shape;476;p23"/>
            <p:cNvSpPr/>
            <p:nvPr/>
          </p:nvSpPr>
          <p:spPr>
            <a:xfrm>
              <a:off x="2661531" y="4759645"/>
              <a:ext cx="526601" cy="606916"/>
            </a:xfrm>
            <a:custGeom>
              <a:avLst/>
              <a:gdLst/>
              <a:ahLst/>
              <a:cxnLst/>
              <a:rect l="l" t="t" r="r" b="b"/>
              <a:pathLst>
                <a:path w="15913" h="18340" extrusionOk="0">
                  <a:moveTo>
                    <a:pt x="6413" y="0"/>
                  </a:moveTo>
                  <a:cubicBezTo>
                    <a:pt x="3152" y="0"/>
                    <a:pt x="187" y="3584"/>
                    <a:pt x="8" y="6636"/>
                  </a:cubicBezTo>
                  <a:cubicBezTo>
                    <a:pt x="0" y="6771"/>
                    <a:pt x="101" y="6850"/>
                    <a:pt x="211" y="6866"/>
                  </a:cubicBezTo>
                  <a:cubicBezTo>
                    <a:pt x="201" y="6993"/>
                    <a:pt x="279" y="7111"/>
                    <a:pt x="400" y="7148"/>
                  </a:cubicBezTo>
                  <a:cubicBezTo>
                    <a:pt x="1273" y="7460"/>
                    <a:pt x="2126" y="7825"/>
                    <a:pt x="2955" y="8241"/>
                  </a:cubicBezTo>
                  <a:cubicBezTo>
                    <a:pt x="3001" y="8265"/>
                    <a:pt x="3051" y="8277"/>
                    <a:pt x="3102" y="8277"/>
                  </a:cubicBezTo>
                  <a:cubicBezTo>
                    <a:pt x="3129" y="8277"/>
                    <a:pt x="3156" y="8274"/>
                    <a:pt x="3183" y="8267"/>
                  </a:cubicBezTo>
                  <a:cubicBezTo>
                    <a:pt x="3189" y="8267"/>
                    <a:pt x="3197" y="8266"/>
                    <a:pt x="3203" y="8264"/>
                  </a:cubicBezTo>
                  <a:cubicBezTo>
                    <a:pt x="3212" y="8263"/>
                    <a:pt x="3221" y="8261"/>
                    <a:pt x="3229" y="8258"/>
                  </a:cubicBezTo>
                  <a:cubicBezTo>
                    <a:pt x="3262" y="8249"/>
                    <a:pt x="3292" y="8232"/>
                    <a:pt x="3314" y="8207"/>
                  </a:cubicBezTo>
                  <a:cubicBezTo>
                    <a:pt x="3457" y="8097"/>
                    <a:pt x="3515" y="7889"/>
                    <a:pt x="3391" y="7742"/>
                  </a:cubicBezTo>
                  <a:cubicBezTo>
                    <a:pt x="3504" y="7207"/>
                    <a:pt x="3934" y="6799"/>
                    <a:pt x="4420" y="6799"/>
                  </a:cubicBezTo>
                  <a:cubicBezTo>
                    <a:pt x="4657" y="6799"/>
                    <a:pt x="4908" y="6896"/>
                    <a:pt x="5142" y="7122"/>
                  </a:cubicBezTo>
                  <a:cubicBezTo>
                    <a:pt x="5918" y="7869"/>
                    <a:pt x="5341" y="8874"/>
                    <a:pt x="4532" y="9252"/>
                  </a:cubicBezTo>
                  <a:cubicBezTo>
                    <a:pt x="4245" y="9386"/>
                    <a:pt x="4400" y="9844"/>
                    <a:pt x="4678" y="9844"/>
                  </a:cubicBezTo>
                  <a:cubicBezTo>
                    <a:pt x="4692" y="9844"/>
                    <a:pt x="4706" y="9843"/>
                    <a:pt x="4720" y="9840"/>
                  </a:cubicBezTo>
                  <a:cubicBezTo>
                    <a:pt x="4757" y="9926"/>
                    <a:pt x="4835" y="9995"/>
                    <a:pt x="4964" y="9998"/>
                  </a:cubicBezTo>
                  <a:cubicBezTo>
                    <a:pt x="6431" y="10041"/>
                    <a:pt x="8444" y="9995"/>
                    <a:pt x="9286" y="11477"/>
                  </a:cubicBezTo>
                  <a:cubicBezTo>
                    <a:pt x="9770" y="12332"/>
                    <a:pt x="9545" y="13398"/>
                    <a:pt x="8580" y="13769"/>
                  </a:cubicBezTo>
                  <a:cubicBezTo>
                    <a:pt x="8352" y="13857"/>
                    <a:pt x="8124" y="13891"/>
                    <a:pt x="7898" y="13891"/>
                  </a:cubicBezTo>
                  <a:cubicBezTo>
                    <a:pt x="7418" y="13891"/>
                    <a:pt x="6943" y="13735"/>
                    <a:pt x="6473" y="13606"/>
                  </a:cubicBezTo>
                  <a:cubicBezTo>
                    <a:pt x="6422" y="13539"/>
                    <a:pt x="6339" y="13500"/>
                    <a:pt x="6260" y="13500"/>
                  </a:cubicBezTo>
                  <a:cubicBezTo>
                    <a:pt x="6218" y="13500"/>
                    <a:pt x="6178" y="13511"/>
                    <a:pt x="6143" y="13534"/>
                  </a:cubicBezTo>
                  <a:cubicBezTo>
                    <a:pt x="6141" y="13534"/>
                    <a:pt x="6139" y="13534"/>
                    <a:pt x="6137" y="13534"/>
                  </a:cubicBezTo>
                  <a:cubicBezTo>
                    <a:pt x="5853" y="13534"/>
                    <a:pt x="5704" y="13916"/>
                    <a:pt x="5966" y="14087"/>
                  </a:cubicBezTo>
                  <a:cubicBezTo>
                    <a:pt x="5774" y="14971"/>
                    <a:pt x="5564" y="15826"/>
                    <a:pt x="5203" y="16669"/>
                  </a:cubicBezTo>
                  <a:cubicBezTo>
                    <a:pt x="5083" y="16949"/>
                    <a:pt x="5323" y="17206"/>
                    <a:pt x="5547" y="17206"/>
                  </a:cubicBezTo>
                  <a:cubicBezTo>
                    <a:pt x="5649" y="17206"/>
                    <a:pt x="5747" y="17152"/>
                    <a:pt x="5806" y="17023"/>
                  </a:cubicBezTo>
                  <a:cubicBezTo>
                    <a:pt x="6188" y="16190"/>
                    <a:pt x="6467" y="15276"/>
                    <a:pt x="6519" y="14352"/>
                  </a:cubicBezTo>
                  <a:cubicBezTo>
                    <a:pt x="6914" y="14498"/>
                    <a:pt x="7342" y="14573"/>
                    <a:pt x="7763" y="14573"/>
                  </a:cubicBezTo>
                  <a:cubicBezTo>
                    <a:pt x="9133" y="14573"/>
                    <a:pt x="10422" y="13785"/>
                    <a:pt x="10236" y="12128"/>
                  </a:cubicBezTo>
                  <a:cubicBezTo>
                    <a:pt x="9988" y="9922"/>
                    <a:pt x="7659" y="9417"/>
                    <a:pt x="5755" y="9417"/>
                  </a:cubicBezTo>
                  <a:cubicBezTo>
                    <a:pt x="5643" y="9417"/>
                    <a:pt x="5533" y="9419"/>
                    <a:pt x="5425" y="9422"/>
                  </a:cubicBezTo>
                  <a:cubicBezTo>
                    <a:pt x="6254" y="8661"/>
                    <a:pt x="6416" y="7293"/>
                    <a:pt x="5382" y="6533"/>
                  </a:cubicBezTo>
                  <a:cubicBezTo>
                    <a:pt x="5109" y="6333"/>
                    <a:pt x="4787" y="6243"/>
                    <a:pt x="4465" y="6243"/>
                  </a:cubicBezTo>
                  <a:cubicBezTo>
                    <a:pt x="3720" y="6243"/>
                    <a:pt x="2979" y="6729"/>
                    <a:pt x="2873" y="7448"/>
                  </a:cubicBezTo>
                  <a:cubicBezTo>
                    <a:pt x="2135" y="7085"/>
                    <a:pt x="1342" y="6792"/>
                    <a:pt x="547" y="6615"/>
                  </a:cubicBezTo>
                  <a:cubicBezTo>
                    <a:pt x="532" y="6612"/>
                    <a:pt x="515" y="6612"/>
                    <a:pt x="498" y="6612"/>
                  </a:cubicBezTo>
                  <a:cubicBezTo>
                    <a:pt x="1111" y="4218"/>
                    <a:pt x="3050" y="1378"/>
                    <a:pt x="5607" y="877"/>
                  </a:cubicBezTo>
                  <a:cubicBezTo>
                    <a:pt x="5875" y="825"/>
                    <a:pt x="6145" y="799"/>
                    <a:pt x="6411" y="799"/>
                  </a:cubicBezTo>
                  <a:cubicBezTo>
                    <a:pt x="7774" y="799"/>
                    <a:pt x="9054" y="1485"/>
                    <a:pt x="9596" y="2830"/>
                  </a:cubicBezTo>
                  <a:cubicBezTo>
                    <a:pt x="10308" y="4591"/>
                    <a:pt x="9268" y="5867"/>
                    <a:pt x="8167" y="7111"/>
                  </a:cubicBezTo>
                  <a:cubicBezTo>
                    <a:pt x="7938" y="7370"/>
                    <a:pt x="8171" y="7715"/>
                    <a:pt x="8432" y="7715"/>
                  </a:cubicBezTo>
                  <a:cubicBezTo>
                    <a:pt x="8447" y="7715"/>
                    <a:pt x="8462" y="7714"/>
                    <a:pt x="8477" y="7711"/>
                  </a:cubicBezTo>
                  <a:cubicBezTo>
                    <a:pt x="8493" y="7714"/>
                    <a:pt x="8508" y="7716"/>
                    <a:pt x="8524" y="7716"/>
                  </a:cubicBezTo>
                  <a:cubicBezTo>
                    <a:pt x="8546" y="7716"/>
                    <a:pt x="8569" y="7712"/>
                    <a:pt x="8591" y="7705"/>
                  </a:cubicBezTo>
                  <a:cubicBezTo>
                    <a:pt x="9118" y="7540"/>
                    <a:pt x="9645" y="7462"/>
                    <a:pt x="10156" y="7462"/>
                  </a:cubicBezTo>
                  <a:cubicBezTo>
                    <a:pt x="13306" y="7462"/>
                    <a:pt x="15848" y="10406"/>
                    <a:pt x="14279" y="13740"/>
                  </a:cubicBezTo>
                  <a:cubicBezTo>
                    <a:pt x="13035" y="16386"/>
                    <a:pt x="10978" y="17479"/>
                    <a:pt x="8514" y="17479"/>
                  </a:cubicBezTo>
                  <a:cubicBezTo>
                    <a:pt x="7742" y="17479"/>
                    <a:pt x="6929" y="17371"/>
                    <a:pt x="6088" y="17170"/>
                  </a:cubicBezTo>
                  <a:cubicBezTo>
                    <a:pt x="6055" y="17162"/>
                    <a:pt x="6023" y="17159"/>
                    <a:pt x="5993" y="17159"/>
                  </a:cubicBezTo>
                  <a:cubicBezTo>
                    <a:pt x="5609" y="17159"/>
                    <a:pt x="5475" y="17754"/>
                    <a:pt x="5894" y="17872"/>
                  </a:cubicBezTo>
                  <a:cubicBezTo>
                    <a:pt x="6868" y="18146"/>
                    <a:pt x="7898" y="18339"/>
                    <a:pt x="8910" y="18339"/>
                  </a:cubicBezTo>
                  <a:cubicBezTo>
                    <a:pt x="10134" y="18339"/>
                    <a:pt x="11331" y="18057"/>
                    <a:pt x="12371" y="17291"/>
                  </a:cubicBezTo>
                  <a:cubicBezTo>
                    <a:pt x="13878" y="16184"/>
                    <a:pt x="15236" y="14273"/>
                    <a:pt x="15488" y="12395"/>
                  </a:cubicBezTo>
                  <a:cubicBezTo>
                    <a:pt x="15913" y="9217"/>
                    <a:pt x="13365" y="6756"/>
                    <a:pt x="10508" y="6756"/>
                  </a:cubicBezTo>
                  <a:cubicBezTo>
                    <a:pt x="10101" y="6756"/>
                    <a:pt x="9688" y="6805"/>
                    <a:pt x="9277" y="6910"/>
                  </a:cubicBezTo>
                  <a:cubicBezTo>
                    <a:pt x="10125" y="5875"/>
                    <a:pt x="10775" y="4712"/>
                    <a:pt x="10510" y="3302"/>
                  </a:cubicBezTo>
                  <a:cubicBezTo>
                    <a:pt x="10208" y="1689"/>
                    <a:pt x="8934" y="442"/>
                    <a:pt x="7341" y="99"/>
                  </a:cubicBezTo>
                  <a:cubicBezTo>
                    <a:pt x="7030" y="32"/>
                    <a:pt x="6720" y="0"/>
                    <a:pt x="6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3141173" y="5288794"/>
              <a:ext cx="74193" cy="84651"/>
            </a:xfrm>
            <a:custGeom>
              <a:avLst/>
              <a:gdLst/>
              <a:ahLst/>
              <a:cxnLst/>
              <a:rect l="l" t="t" r="r" b="b"/>
              <a:pathLst>
                <a:path w="2242" h="2558" extrusionOk="0">
                  <a:moveTo>
                    <a:pt x="2065" y="0"/>
                  </a:moveTo>
                  <a:cubicBezTo>
                    <a:pt x="1994" y="0"/>
                    <a:pt x="1922" y="37"/>
                    <a:pt x="1902" y="117"/>
                  </a:cubicBezTo>
                  <a:cubicBezTo>
                    <a:pt x="1658" y="1076"/>
                    <a:pt x="1098" y="1886"/>
                    <a:pt x="156" y="2265"/>
                  </a:cubicBezTo>
                  <a:cubicBezTo>
                    <a:pt x="1" y="2326"/>
                    <a:pt x="40" y="2558"/>
                    <a:pt x="181" y="2558"/>
                  </a:cubicBezTo>
                  <a:cubicBezTo>
                    <a:pt x="197" y="2558"/>
                    <a:pt x="215" y="2555"/>
                    <a:pt x="234" y="2548"/>
                  </a:cubicBezTo>
                  <a:cubicBezTo>
                    <a:pt x="1274" y="2177"/>
                    <a:pt x="2104" y="1280"/>
                    <a:pt x="2230" y="162"/>
                  </a:cubicBezTo>
                  <a:cubicBezTo>
                    <a:pt x="2241" y="58"/>
                    <a:pt x="2154" y="0"/>
                    <a:pt x="20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3220761" y="5295379"/>
              <a:ext cx="77106" cy="76973"/>
            </a:xfrm>
            <a:custGeom>
              <a:avLst/>
              <a:gdLst/>
              <a:ahLst/>
              <a:cxnLst/>
              <a:rect l="l" t="t" r="r" b="b"/>
              <a:pathLst>
                <a:path w="2330" h="2326" extrusionOk="0">
                  <a:moveTo>
                    <a:pt x="2062" y="1"/>
                  </a:moveTo>
                  <a:cubicBezTo>
                    <a:pt x="2001" y="1"/>
                    <a:pt x="1940" y="29"/>
                    <a:pt x="1898" y="96"/>
                  </a:cubicBezTo>
                  <a:cubicBezTo>
                    <a:pt x="1413" y="862"/>
                    <a:pt x="852" y="1507"/>
                    <a:pt x="123" y="2049"/>
                  </a:cubicBezTo>
                  <a:cubicBezTo>
                    <a:pt x="0" y="2141"/>
                    <a:pt x="70" y="2325"/>
                    <a:pt x="193" y="2325"/>
                  </a:cubicBezTo>
                  <a:cubicBezTo>
                    <a:pt x="217" y="2325"/>
                    <a:pt x="243" y="2318"/>
                    <a:pt x="270" y="2302"/>
                  </a:cubicBezTo>
                  <a:cubicBezTo>
                    <a:pt x="1073" y="1813"/>
                    <a:pt x="1780" y="1118"/>
                    <a:pt x="2241" y="297"/>
                  </a:cubicBezTo>
                  <a:cubicBezTo>
                    <a:pt x="2329" y="141"/>
                    <a:pt x="2197" y="1"/>
                    <a:pt x="20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479;p23"/>
          <p:cNvGrpSpPr/>
          <p:nvPr/>
        </p:nvGrpSpPr>
        <p:grpSpPr>
          <a:xfrm>
            <a:off x="3260869" y="4155210"/>
            <a:ext cx="1065612" cy="1051580"/>
            <a:chOff x="3260869" y="4155210"/>
            <a:chExt cx="1065612" cy="1051580"/>
          </a:xfrm>
        </p:grpSpPr>
        <p:grpSp>
          <p:nvGrpSpPr>
            <p:cNvPr id="480" name="Google Shape;480;p23"/>
            <p:cNvGrpSpPr/>
            <p:nvPr/>
          </p:nvGrpSpPr>
          <p:grpSpPr>
            <a:xfrm>
              <a:off x="3260869" y="4155210"/>
              <a:ext cx="1065612" cy="1051580"/>
              <a:chOff x="3260869" y="4155210"/>
              <a:chExt cx="1065612" cy="1051580"/>
            </a:xfrm>
          </p:grpSpPr>
          <p:sp>
            <p:nvSpPr>
              <p:cNvPr id="481" name="Google Shape;481;p23"/>
              <p:cNvSpPr/>
              <p:nvPr/>
            </p:nvSpPr>
            <p:spPr>
              <a:xfrm>
                <a:off x="3260869" y="4155210"/>
                <a:ext cx="1065612" cy="1051580"/>
              </a:xfrm>
              <a:custGeom>
                <a:avLst/>
                <a:gdLst/>
                <a:ahLst/>
                <a:cxnLst/>
                <a:rect l="l" t="t" r="r" b="b"/>
                <a:pathLst>
                  <a:path w="32201" h="31777" extrusionOk="0">
                    <a:moveTo>
                      <a:pt x="16276" y="824"/>
                    </a:moveTo>
                    <a:cubicBezTo>
                      <a:pt x="16873" y="824"/>
                      <a:pt x="17436" y="900"/>
                      <a:pt x="17911" y="1112"/>
                    </a:cubicBezTo>
                    <a:cubicBezTo>
                      <a:pt x="17554" y="1518"/>
                      <a:pt x="17208" y="1932"/>
                      <a:pt x="16861" y="2345"/>
                    </a:cubicBezTo>
                    <a:lnTo>
                      <a:pt x="16243" y="3081"/>
                    </a:lnTo>
                    <a:cubicBezTo>
                      <a:pt x="15990" y="3383"/>
                      <a:pt x="15868" y="3721"/>
                      <a:pt x="15544" y="3721"/>
                    </a:cubicBezTo>
                    <a:cubicBezTo>
                      <a:pt x="15495" y="3721"/>
                      <a:pt x="15441" y="3713"/>
                      <a:pt x="15382" y="3696"/>
                    </a:cubicBezTo>
                    <a:cubicBezTo>
                      <a:pt x="14860" y="3548"/>
                      <a:pt x="14324" y="2832"/>
                      <a:pt x="13924" y="2474"/>
                    </a:cubicBezTo>
                    <a:cubicBezTo>
                      <a:pt x="13474" y="2068"/>
                      <a:pt x="13023" y="1664"/>
                      <a:pt x="12571" y="1261"/>
                    </a:cubicBezTo>
                    <a:cubicBezTo>
                      <a:pt x="13626" y="1156"/>
                      <a:pt x="15026" y="824"/>
                      <a:pt x="16276" y="824"/>
                    </a:cubicBezTo>
                    <a:close/>
                    <a:moveTo>
                      <a:pt x="12107" y="1497"/>
                    </a:moveTo>
                    <a:cubicBezTo>
                      <a:pt x="12784" y="2194"/>
                      <a:pt x="13464" y="2884"/>
                      <a:pt x="14147" y="3574"/>
                    </a:cubicBezTo>
                    <a:cubicBezTo>
                      <a:pt x="14469" y="3895"/>
                      <a:pt x="14978" y="4653"/>
                      <a:pt x="15511" y="4678"/>
                    </a:cubicBezTo>
                    <a:cubicBezTo>
                      <a:pt x="15519" y="4678"/>
                      <a:pt x="15528" y="4679"/>
                      <a:pt x="15537" y="4679"/>
                    </a:cubicBezTo>
                    <a:cubicBezTo>
                      <a:pt x="15956" y="4679"/>
                      <a:pt x="16222" y="4247"/>
                      <a:pt x="16462" y="3973"/>
                    </a:cubicBezTo>
                    <a:cubicBezTo>
                      <a:pt x="17166" y="3174"/>
                      <a:pt x="17863" y="2355"/>
                      <a:pt x="18529" y="1520"/>
                    </a:cubicBezTo>
                    <a:cubicBezTo>
                      <a:pt x="20049" y="2881"/>
                      <a:pt x="21302" y="4787"/>
                      <a:pt x="22645" y="6323"/>
                    </a:cubicBezTo>
                    <a:cubicBezTo>
                      <a:pt x="23999" y="7870"/>
                      <a:pt x="25365" y="9404"/>
                      <a:pt x="26748" y="10927"/>
                    </a:cubicBezTo>
                    <a:cubicBezTo>
                      <a:pt x="27115" y="11331"/>
                      <a:pt x="30090" y="14523"/>
                      <a:pt x="31378" y="15704"/>
                    </a:cubicBezTo>
                    <a:lnTo>
                      <a:pt x="31336" y="15748"/>
                    </a:lnTo>
                    <a:cubicBezTo>
                      <a:pt x="31255" y="15836"/>
                      <a:pt x="31222" y="15957"/>
                      <a:pt x="31246" y="16075"/>
                    </a:cubicBezTo>
                    <a:cubicBezTo>
                      <a:pt x="27250" y="21680"/>
                      <a:pt x="21393" y="25437"/>
                      <a:pt x="17142" y="30795"/>
                    </a:cubicBezTo>
                    <a:lnTo>
                      <a:pt x="9052" y="21823"/>
                    </a:lnTo>
                    <a:cubicBezTo>
                      <a:pt x="6297" y="18769"/>
                      <a:pt x="3651" y="15517"/>
                      <a:pt x="636" y="12714"/>
                    </a:cubicBezTo>
                    <a:cubicBezTo>
                      <a:pt x="654" y="12705"/>
                      <a:pt x="673" y="12694"/>
                      <a:pt x="689" y="12682"/>
                    </a:cubicBezTo>
                    <a:cubicBezTo>
                      <a:pt x="2817" y="10745"/>
                      <a:pt x="4894" y="8749"/>
                      <a:pt x="6954" y="6738"/>
                    </a:cubicBezTo>
                    <a:cubicBezTo>
                      <a:pt x="8635" y="5098"/>
                      <a:pt x="10712" y="3436"/>
                      <a:pt x="12107" y="1497"/>
                    </a:cubicBezTo>
                    <a:close/>
                    <a:moveTo>
                      <a:pt x="16705" y="1"/>
                    </a:moveTo>
                    <a:cubicBezTo>
                      <a:pt x="15281" y="1"/>
                      <a:pt x="13554" y="491"/>
                      <a:pt x="12398" y="687"/>
                    </a:cubicBezTo>
                    <a:cubicBezTo>
                      <a:pt x="12371" y="670"/>
                      <a:pt x="12340" y="661"/>
                      <a:pt x="12308" y="661"/>
                    </a:cubicBezTo>
                    <a:cubicBezTo>
                      <a:pt x="12274" y="661"/>
                      <a:pt x="12240" y="671"/>
                      <a:pt x="12210" y="691"/>
                    </a:cubicBezTo>
                    <a:cubicBezTo>
                      <a:pt x="10060" y="2119"/>
                      <a:pt x="8278" y="4415"/>
                      <a:pt x="6431" y="6217"/>
                    </a:cubicBezTo>
                    <a:cubicBezTo>
                      <a:pt x="4371" y="8228"/>
                      <a:pt x="2272" y="10195"/>
                      <a:pt x="179" y="12172"/>
                    </a:cubicBezTo>
                    <a:cubicBezTo>
                      <a:pt x="0" y="12341"/>
                      <a:pt x="60" y="12558"/>
                      <a:pt x="204" y="12682"/>
                    </a:cubicBezTo>
                    <a:cubicBezTo>
                      <a:pt x="144" y="12748"/>
                      <a:pt x="143" y="12849"/>
                      <a:pt x="199" y="12918"/>
                    </a:cubicBezTo>
                    <a:cubicBezTo>
                      <a:pt x="2638" y="16166"/>
                      <a:pt x="5546" y="19090"/>
                      <a:pt x="8263" y="22103"/>
                    </a:cubicBezTo>
                    <a:lnTo>
                      <a:pt x="16883" y="31661"/>
                    </a:lnTo>
                    <a:cubicBezTo>
                      <a:pt x="16955" y="31742"/>
                      <a:pt x="17043" y="31776"/>
                      <a:pt x="17131" y="31776"/>
                    </a:cubicBezTo>
                    <a:cubicBezTo>
                      <a:pt x="17267" y="31776"/>
                      <a:pt x="17405" y="31696"/>
                      <a:pt x="17491" y="31583"/>
                    </a:cubicBezTo>
                    <a:cubicBezTo>
                      <a:pt x="21727" y="26056"/>
                      <a:pt x="28230" y="22455"/>
                      <a:pt x="31879" y="16456"/>
                    </a:cubicBezTo>
                    <a:cubicBezTo>
                      <a:pt x="31885" y="16456"/>
                      <a:pt x="31889" y="16456"/>
                      <a:pt x="31897" y="16454"/>
                    </a:cubicBezTo>
                    <a:cubicBezTo>
                      <a:pt x="32067" y="16430"/>
                      <a:pt x="32174" y="16237"/>
                      <a:pt x="32180" y="16082"/>
                    </a:cubicBezTo>
                    <a:cubicBezTo>
                      <a:pt x="32200" y="15552"/>
                      <a:pt x="31817" y="15289"/>
                      <a:pt x="31473" y="14914"/>
                    </a:cubicBezTo>
                    <a:cubicBezTo>
                      <a:pt x="30543" y="13906"/>
                      <a:pt x="29604" y="12909"/>
                      <a:pt x="28679" y="11898"/>
                    </a:cubicBezTo>
                    <a:cubicBezTo>
                      <a:pt x="26751" y="9793"/>
                      <a:pt x="24847" y="7666"/>
                      <a:pt x="22968" y="5517"/>
                    </a:cubicBezTo>
                    <a:cubicBezTo>
                      <a:pt x="22064" y="4487"/>
                      <a:pt x="21167" y="3451"/>
                      <a:pt x="20274" y="2413"/>
                    </a:cubicBezTo>
                    <a:cubicBezTo>
                      <a:pt x="19676" y="1717"/>
                      <a:pt x="19064" y="707"/>
                      <a:pt x="18212" y="285"/>
                    </a:cubicBezTo>
                    <a:cubicBezTo>
                      <a:pt x="17795" y="79"/>
                      <a:pt x="17274" y="1"/>
                      <a:pt x="167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3"/>
              <p:cNvSpPr/>
              <p:nvPr/>
            </p:nvSpPr>
            <p:spPr>
              <a:xfrm>
                <a:off x="3412631" y="4384608"/>
                <a:ext cx="250146" cy="242800"/>
              </a:xfrm>
              <a:custGeom>
                <a:avLst/>
                <a:gdLst/>
                <a:ahLst/>
                <a:cxnLst/>
                <a:rect l="l" t="t" r="r" b="b"/>
                <a:pathLst>
                  <a:path w="7559" h="7337" extrusionOk="0">
                    <a:moveTo>
                      <a:pt x="7112" y="1"/>
                    </a:moveTo>
                    <a:cubicBezTo>
                      <a:pt x="7043" y="1"/>
                      <a:pt x="6972" y="25"/>
                      <a:pt x="6907" y="83"/>
                    </a:cubicBezTo>
                    <a:cubicBezTo>
                      <a:pt x="4539" y="2209"/>
                      <a:pt x="2103" y="4508"/>
                      <a:pt x="119" y="7003"/>
                    </a:cubicBezTo>
                    <a:cubicBezTo>
                      <a:pt x="0" y="7152"/>
                      <a:pt x="115" y="7337"/>
                      <a:pt x="261" y="7337"/>
                    </a:cubicBezTo>
                    <a:cubicBezTo>
                      <a:pt x="305" y="7337"/>
                      <a:pt x="352" y="7320"/>
                      <a:pt x="396" y="7280"/>
                    </a:cubicBezTo>
                    <a:cubicBezTo>
                      <a:pt x="2793" y="5137"/>
                      <a:pt x="5040" y="2763"/>
                      <a:pt x="7339" y="514"/>
                    </a:cubicBezTo>
                    <a:cubicBezTo>
                      <a:pt x="7558" y="299"/>
                      <a:pt x="7352" y="1"/>
                      <a:pt x="71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23"/>
              <p:cNvSpPr/>
              <p:nvPr/>
            </p:nvSpPr>
            <p:spPr>
              <a:xfrm>
                <a:off x="3509923" y="4364918"/>
                <a:ext cx="413027" cy="344261"/>
              </a:xfrm>
              <a:custGeom>
                <a:avLst/>
                <a:gdLst/>
                <a:ahLst/>
                <a:cxnLst/>
                <a:rect l="l" t="t" r="r" b="b"/>
                <a:pathLst>
                  <a:path w="12481" h="10403" extrusionOk="0">
                    <a:moveTo>
                      <a:pt x="11998" y="1"/>
                    </a:moveTo>
                    <a:cubicBezTo>
                      <a:pt x="11928" y="1"/>
                      <a:pt x="11855" y="24"/>
                      <a:pt x="11789" y="79"/>
                    </a:cubicBezTo>
                    <a:cubicBezTo>
                      <a:pt x="7868" y="3351"/>
                      <a:pt x="3903" y="6627"/>
                      <a:pt x="146" y="10087"/>
                    </a:cubicBezTo>
                    <a:cubicBezTo>
                      <a:pt x="0" y="10222"/>
                      <a:pt x="135" y="10403"/>
                      <a:pt x="290" y="10403"/>
                    </a:cubicBezTo>
                    <a:cubicBezTo>
                      <a:pt x="333" y="10403"/>
                      <a:pt x="377" y="10389"/>
                      <a:pt x="417" y="10358"/>
                    </a:cubicBezTo>
                    <a:cubicBezTo>
                      <a:pt x="4459" y="7223"/>
                      <a:pt x="8352" y="3853"/>
                      <a:pt x="12236" y="527"/>
                    </a:cubicBezTo>
                    <a:cubicBezTo>
                      <a:pt x="12481" y="317"/>
                      <a:pt x="12256" y="1"/>
                      <a:pt x="119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3"/>
              <p:cNvSpPr/>
              <p:nvPr/>
            </p:nvSpPr>
            <p:spPr>
              <a:xfrm>
                <a:off x="3598644" y="4439773"/>
                <a:ext cx="398467" cy="361172"/>
              </a:xfrm>
              <a:custGeom>
                <a:avLst/>
                <a:gdLst/>
                <a:ahLst/>
                <a:cxnLst/>
                <a:rect l="l" t="t" r="r" b="b"/>
                <a:pathLst>
                  <a:path w="12041" h="10914" extrusionOk="0">
                    <a:moveTo>
                      <a:pt x="11581" y="1"/>
                    </a:moveTo>
                    <a:cubicBezTo>
                      <a:pt x="11511" y="1"/>
                      <a:pt x="11437" y="25"/>
                      <a:pt x="11370" y="83"/>
                    </a:cubicBezTo>
                    <a:cubicBezTo>
                      <a:pt x="9416" y="1764"/>
                      <a:pt x="7560" y="3572"/>
                      <a:pt x="5668" y="5325"/>
                    </a:cubicBezTo>
                    <a:cubicBezTo>
                      <a:pt x="3796" y="7060"/>
                      <a:pt x="1720" y="8725"/>
                      <a:pt x="75" y="10678"/>
                    </a:cubicBezTo>
                    <a:cubicBezTo>
                      <a:pt x="1" y="10766"/>
                      <a:pt x="67" y="10914"/>
                      <a:pt x="167" y="10914"/>
                    </a:cubicBezTo>
                    <a:cubicBezTo>
                      <a:pt x="189" y="10914"/>
                      <a:pt x="213" y="10906"/>
                      <a:pt x="237" y="10889"/>
                    </a:cubicBezTo>
                    <a:cubicBezTo>
                      <a:pt x="2247" y="9476"/>
                      <a:pt x="4014" y="7636"/>
                      <a:pt x="5832" y="5988"/>
                    </a:cubicBezTo>
                    <a:cubicBezTo>
                      <a:pt x="7831" y="4176"/>
                      <a:pt x="9885" y="2409"/>
                      <a:pt x="11814" y="525"/>
                    </a:cubicBezTo>
                    <a:cubicBezTo>
                      <a:pt x="12041" y="303"/>
                      <a:pt x="11829" y="1"/>
                      <a:pt x="115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3"/>
              <p:cNvSpPr/>
              <p:nvPr/>
            </p:nvSpPr>
            <p:spPr>
              <a:xfrm>
                <a:off x="3701264" y="4530512"/>
                <a:ext cx="379505" cy="352832"/>
              </a:xfrm>
              <a:custGeom>
                <a:avLst/>
                <a:gdLst/>
                <a:ahLst/>
                <a:cxnLst/>
                <a:rect l="l" t="t" r="r" b="b"/>
                <a:pathLst>
                  <a:path w="11468" h="10662" extrusionOk="0">
                    <a:moveTo>
                      <a:pt x="10990" y="1"/>
                    </a:moveTo>
                    <a:cubicBezTo>
                      <a:pt x="10919" y="1"/>
                      <a:pt x="10844" y="26"/>
                      <a:pt x="10776" y="84"/>
                    </a:cubicBezTo>
                    <a:cubicBezTo>
                      <a:pt x="7058" y="3254"/>
                      <a:pt x="3526" y="6737"/>
                      <a:pt x="158" y="10273"/>
                    </a:cubicBezTo>
                    <a:cubicBezTo>
                      <a:pt x="0" y="10438"/>
                      <a:pt x="151" y="10662"/>
                      <a:pt x="326" y="10662"/>
                    </a:cubicBezTo>
                    <a:cubicBezTo>
                      <a:pt x="378" y="10662"/>
                      <a:pt x="431" y="10642"/>
                      <a:pt x="480" y="10596"/>
                    </a:cubicBezTo>
                    <a:cubicBezTo>
                      <a:pt x="4036" y="7213"/>
                      <a:pt x="7666" y="3910"/>
                      <a:pt x="11230" y="537"/>
                    </a:cubicBezTo>
                    <a:cubicBezTo>
                      <a:pt x="11468" y="313"/>
                      <a:pt x="11246" y="1"/>
                      <a:pt x="109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3"/>
              <p:cNvSpPr/>
              <p:nvPr/>
            </p:nvSpPr>
            <p:spPr>
              <a:xfrm>
                <a:off x="3803520" y="4626150"/>
                <a:ext cx="361866" cy="345320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0435" extrusionOk="0">
                    <a:moveTo>
                      <a:pt x="10476" y="1"/>
                    </a:moveTo>
                    <a:cubicBezTo>
                      <a:pt x="10207" y="1"/>
                      <a:pt x="9988" y="323"/>
                      <a:pt x="10226" y="555"/>
                    </a:cubicBezTo>
                    <a:cubicBezTo>
                      <a:pt x="10225" y="555"/>
                      <a:pt x="10223" y="554"/>
                      <a:pt x="10221" y="554"/>
                    </a:cubicBezTo>
                    <a:cubicBezTo>
                      <a:pt x="9960" y="554"/>
                      <a:pt x="980" y="9294"/>
                      <a:pt x="146" y="10102"/>
                    </a:cubicBezTo>
                    <a:cubicBezTo>
                      <a:pt x="1" y="10243"/>
                      <a:pt x="136" y="10435"/>
                      <a:pt x="295" y="10435"/>
                    </a:cubicBezTo>
                    <a:cubicBezTo>
                      <a:pt x="339" y="10435"/>
                      <a:pt x="386" y="10420"/>
                      <a:pt x="428" y="10384"/>
                    </a:cubicBezTo>
                    <a:cubicBezTo>
                      <a:pt x="2474" y="8633"/>
                      <a:pt x="4449" y="6797"/>
                      <a:pt x="6414" y="4956"/>
                    </a:cubicBezTo>
                    <a:cubicBezTo>
                      <a:pt x="7353" y="4075"/>
                      <a:pt x="8288" y="3190"/>
                      <a:pt x="9218" y="2300"/>
                    </a:cubicBezTo>
                    <a:cubicBezTo>
                      <a:pt x="9785" y="1758"/>
                      <a:pt x="10653" y="1251"/>
                      <a:pt x="10892" y="482"/>
                    </a:cubicBezTo>
                    <a:cubicBezTo>
                      <a:pt x="10935" y="344"/>
                      <a:pt x="10866" y="153"/>
                      <a:pt x="10731" y="87"/>
                    </a:cubicBezTo>
                    <a:lnTo>
                      <a:pt x="10627" y="36"/>
                    </a:lnTo>
                    <a:cubicBezTo>
                      <a:pt x="10577" y="12"/>
                      <a:pt x="10525" y="1"/>
                      <a:pt x="104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7" name="Google Shape;487;p23"/>
            <p:cNvSpPr/>
            <p:nvPr/>
          </p:nvSpPr>
          <p:spPr>
            <a:xfrm>
              <a:off x="3992710" y="4206570"/>
              <a:ext cx="70950" cy="81573"/>
            </a:xfrm>
            <a:custGeom>
              <a:avLst/>
              <a:gdLst/>
              <a:ahLst/>
              <a:cxnLst/>
              <a:rect l="l" t="t" r="r" b="b"/>
              <a:pathLst>
                <a:path w="2144" h="2465" extrusionOk="0">
                  <a:moveTo>
                    <a:pt x="204" y="0"/>
                  </a:moveTo>
                  <a:cubicBezTo>
                    <a:pt x="104" y="0"/>
                    <a:pt x="0" y="116"/>
                    <a:pt x="72" y="216"/>
                  </a:cubicBezTo>
                  <a:cubicBezTo>
                    <a:pt x="612" y="965"/>
                    <a:pt x="1185" y="1705"/>
                    <a:pt x="1779" y="2412"/>
                  </a:cubicBezTo>
                  <a:cubicBezTo>
                    <a:pt x="1811" y="2449"/>
                    <a:pt x="1850" y="2465"/>
                    <a:pt x="1891" y="2465"/>
                  </a:cubicBezTo>
                  <a:cubicBezTo>
                    <a:pt x="2014" y="2465"/>
                    <a:pt x="2144" y="2321"/>
                    <a:pt x="2054" y="2201"/>
                  </a:cubicBezTo>
                  <a:cubicBezTo>
                    <a:pt x="1498" y="1463"/>
                    <a:pt x="905" y="737"/>
                    <a:pt x="297" y="43"/>
                  </a:cubicBezTo>
                  <a:cubicBezTo>
                    <a:pt x="271" y="13"/>
                    <a:pt x="238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4071933" y="4230363"/>
              <a:ext cx="60890" cy="66946"/>
            </a:xfrm>
            <a:custGeom>
              <a:avLst/>
              <a:gdLst/>
              <a:ahLst/>
              <a:cxnLst/>
              <a:rect l="l" t="t" r="r" b="b"/>
              <a:pathLst>
                <a:path w="1840" h="2023" extrusionOk="0">
                  <a:moveTo>
                    <a:pt x="198" y="1"/>
                  </a:moveTo>
                  <a:cubicBezTo>
                    <a:pt x="91" y="1"/>
                    <a:pt x="1" y="149"/>
                    <a:pt x="88" y="261"/>
                  </a:cubicBezTo>
                  <a:cubicBezTo>
                    <a:pt x="540" y="843"/>
                    <a:pt x="1017" y="1413"/>
                    <a:pt x="1505" y="1967"/>
                  </a:cubicBezTo>
                  <a:cubicBezTo>
                    <a:pt x="1539" y="2006"/>
                    <a:pt x="1578" y="2022"/>
                    <a:pt x="1615" y="2022"/>
                  </a:cubicBezTo>
                  <a:cubicBezTo>
                    <a:pt x="1734" y="2022"/>
                    <a:pt x="1840" y="1857"/>
                    <a:pt x="1740" y="1733"/>
                  </a:cubicBezTo>
                  <a:cubicBezTo>
                    <a:pt x="1277" y="1159"/>
                    <a:pt x="796" y="594"/>
                    <a:pt x="298" y="50"/>
                  </a:cubicBezTo>
                  <a:cubicBezTo>
                    <a:pt x="267" y="15"/>
                    <a:pt x="232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" name="Google Shape;489;p23"/>
          <p:cNvGrpSpPr/>
          <p:nvPr/>
        </p:nvGrpSpPr>
        <p:grpSpPr>
          <a:xfrm>
            <a:off x="4756021" y="3831533"/>
            <a:ext cx="142364" cy="69263"/>
            <a:chOff x="4756021" y="3831533"/>
            <a:chExt cx="142364" cy="69263"/>
          </a:xfrm>
        </p:grpSpPr>
        <p:sp>
          <p:nvSpPr>
            <p:cNvPr id="490" name="Google Shape;490;p23"/>
            <p:cNvSpPr/>
            <p:nvPr/>
          </p:nvSpPr>
          <p:spPr>
            <a:xfrm>
              <a:off x="4756021" y="3831533"/>
              <a:ext cx="118802" cy="28923"/>
            </a:xfrm>
            <a:custGeom>
              <a:avLst/>
              <a:gdLst/>
              <a:ahLst/>
              <a:cxnLst/>
              <a:rect l="l" t="t" r="r" b="b"/>
              <a:pathLst>
                <a:path w="3590" h="874" extrusionOk="0">
                  <a:moveTo>
                    <a:pt x="3290" y="1"/>
                  </a:moveTo>
                  <a:cubicBezTo>
                    <a:pt x="3279" y="1"/>
                    <a:pt x="3267" y="2"/>
                    <a:pt x="3254" y="4"/>
                  </a:cubicBezTo>
                  <a:cubicBezTo>
                    <a:pt x="2219" y="177"/>
                    <a:pt x="1176" y="361"/>
                    <a:pt x="151" y="587"/>
                  </a:cubicBezTo>
                  <a:cubicBezTo>
                    <a:pt x="0" y="621"/>
                    <a:pt x="24" y="873"/>
                    <a:pt x="172" y="873"/>
                  </a:cubicBezTo>
                  <a:cubicBezTo>
                    <a:pt x="178" y="873"/>
                    <a:pt x="184" y="873"/>
                    <a:pt x="189" y="872"/>
                  </a:cubicBezTo>
                  <a:cubicBezTo>
                    <a:pt x="1246" y="741"/>
                    <a:pt x="2308" y="564"/>
                    <a:pt x="3357" y="378"/>
                  </a:cubicBezTo>
                  <a:cubicBezTo>
                    <a:pt x="3589" y="335"/>
                    <a:pt x="3507" y="1"/>
                    <a:pt x="32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4801887" y="3872303"/>
              <a:ext cx="96498" cy="28493"/>
            </a:xfrm>
            <a:custGeom>
              <a:avLst/>
              <a:gdLst/>
              <a:ahLst/>
              <a:cxnLst/>
              <a:rect l="l" t="t" r="r" b="b"/>
              <a:pathLst>
                <a:path w="2916" h="861" extrusionOk="0">
                  <a:moveTo>
                    <a:pt x="2651" y="0"/>
                  </a:moveTo>
                  <a:cubicBezTo>
                    <a:pt x="2622" y="0"/>
                    <a:pt x="2591" y="8"/>
                    <a:pt x="2559" y="26"/>
                  </a:cubicBezTo>
                  <a:cubicBezTo>
                    <a:pt x="1994" y="348"/>
                    <a:pt x="1400" y="522"/>
                    <a:pt x="772" y="522"/>
                  </a:cubicBezTo>
                  <a:cubicBezTo>
                    <a:pt x="611" y="522"/>
                    <a:pt x="448" y="510"/>
                    <a:pt x="283" y="487"/>
                  </a:cubicBezTo>
                  <a:cubicBezTo>
                    <a:pt x="274" y="486"/>
                    <a:pt x="266" y="485"/>
                    <a:pt x="257" y="485"/>
                  </a:cubicBezTo>
                  <a:cubicBezTo>
                    <a:pt x="76" y="485"/>
                    <a:pt x="1" y="760"/>
                    <a:pt x="197" y="795"/>
                  </a:cubicBezTo>
                  <a:cubicBezTo>
                    <a:pt x="430" y="838"/>
                    <a:pt x="664" y="860"/>
                    <a:pt x="896" y="860"/>
                  </a:cubicBezTo>
                  <a:cubicBezTo>
                    <a:pt x="1543" y="860"/>
                    <a:pt x="2180" y="691"/>
                    <a:pt x="2744" y="345"/>
                  </a:cubicBezTo>
                  <a:cubicBezTo>
                    <a:pt x="2915" y="240"/>
                    <a:pt x="2812" y="0"/>
                    <a:pt x="26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" name="Google Shape;492;p23"/>
          <p:cNvGrpSpPr/>
          <p:nvPr/>
        </p:nvGrpSpPr>
        <p:grpSpPr>
          <a:xfrm>
            <a:off x="4349976" y="4801904"/>
            <a:ext cx="591495" cy="708080"/>
            <a:chOff x="4349976" y="4801904"/>
            <a:chExt cx="591495" cy="708080"/>
          </a:xfrm>
        </p:grpSpPr>
        <p:sp>
          <p:nvSpPr>
            <p:cNvPr id="493" name="Google Shape;493;p23"/>
            <p:cNvSpPr/>
            <p:nvPr/>
          </p:nvSpPr>
          <p:spPr>
            <a:xfrm>
              <a:off x="4349976" y="4903597"/>
              <a:ext cx="591495" cy="606387"/>
            </a:xfrm>
            <a:custGeom>
              <a:avLst/>
              <a:gdLst/>
              <a:ahLst/>
              <a:cxnLst/>
              <a:rect l="l" t="t" r="r" b="b"/>
              <a:pathLst>
                <a:path w="17874" h="18324" extrusionOk="0">
                  <a:moveTo>
                    <a:pt x="10896" y="776"/>
                  </a:moveTo>
                  <a:cubicBezTo>
                    <a:pt x="13647" y="776"/>
                    <a:pt x="15832" y="3106"/>
                    <a:pt x="14867" y="5891"/>
                  </a:cubicBezTo>
                  <a:cubicBezTo>
                    <a:pt x="13631" y="9465"/>
                    <a:pt x="8479" y="10828"/>
                    <a:pt x="5400" y="12215"/>
                  </a:cubicBezTo>
                  <a:cubicBezTo>
                    <a:pt x="5191" y="12309"/>
                    <a:pt x="5166" y="12500"/>
                    <a:pt x="5240" y="12661"/>
                  </a:cubicBezTo>
                  <a:cubicBezTo>
                    <a:pt x="5243" y="12742"/>
                    <a:pt x="5282" y="12816"/>
                    <a:pt x="5345" y="12865"/>
                  </a:cubicBezTo>
                  <a:cubicBezTo>
                    <a:pt x="6742" y="13836"/>
                    <a:pt x="8825" y="14304"/>
                    <a:pt x="10496" y="14759"/>
                  </a:cubicBezTo>
                  <a:cubicBezTo>
                    <a:pt x="9866" y="15596"/>
                    <a:pt x="9298" y="16476"/>
                    <a:pt x="8793" y="17392"/>
                  </a:cubicBezTo>
                  <a:cubicBezTo>
                    <a:pt x="6381" y="16017"/>
                    <a:pt x="3613" y="14332"/>
                    <a:pt x="881" y="13787"/>
                  </a:cubicBezTo>
                  <a:cubicBezTo>
                    <a:pt x="1280" y="13047"/>
                    <a:pt x="1656" y="12312"/>
                    <a:pt x="2143" y="11621"/>
                  </a:cubicBezTo>
                  <a:cubicBezTo>
                    <a:pt x="2640" y="10913"/>
                    <a:pt x="3235" y="10290"/>
                    <a:pt x="3754" y="9604"/>
                  </a:cubicBezTo>
                  <a:cubicBezTo>
                    <a:pt x="3811" y="9639"/>
                    <a:pt x="3876" y="9657"/>
                    <a:pt x="3942" y="9657"/>
                  </a:cubicBezTo>
                  <a:cubicBezTo>
                    <a:pt x="3973" y="9657"/>
                    <a:pt x="4005" y="9653"/>
                    <a:pt x="4036" y="9645"/>
                  </a:cubicBezTo>
                  <a:lnTo>
                    <a:pt x="4074" y="9636"/>
                  </a:lnTo>
                  <a:cubicBezTo>
                    <a:pt x="4106" y="9627"/>
                    <a:pt x="4137" y="9613"/>
                    <a:pt x="4164" y="9596"/>
                  </a:cubicBezTo>
                  <a:cubicBezTo>
                    <a:pt x="6305" y="9593"/>
                    <a:pt x="12412" y="7547"/>
                    <a:pt x="11396" y="4956"/>
                  </a:cubicBezTo>
                  <a:cubicBezTo>
                    <a:pt x="11507" y="4137"/>
                    <a:pt x="10764" y="3743"/>
                    <a:pt x="9935" y="3743"/>
                  </a:cubicBezTo>
                  <a:cubicBezTo>
                    <a:pt x="9183" y="3743"/>
                    <a:pt x="8362" y="4068"/>
                    <a:pt x="8045" y="4697"/>
                  </a:cubicBezTo>
                  <a:cubicBezTo>
                    <a:pt x="7388" y="4302"/>
                    <a:pt x="6733" y="3880"/>
                    <a:pt x="6054" y="3527"/>
                  </a:cubicBezTo>
                  <a:cubicBezTo>
                    <a:pt x="7168" y="1883"/>
                    <a:pt x="8707" y="833"/>
                    <a:pt x="10769" y="777"/>
                  </a:cubicBezTo>
                  <a:cubicBezTo>
                    <a:pt x="10811" y="776"/>
                    <a:pt x="10854" y="776"/>
                    <a:pt x="10896" y="776"/>
                  </a:cubicBezTo>
                  <a:close/>
                  <a:moveTo>
                    <a:pt x="10742" y="0"/>
                  </a:moveTo>
                  <a:cubicBezTo>
                    <a:pt x="8458" y="0"/>
                    <a:pt x="6146" y="1179"/>
                    <a:pt x="5520" y="3435"/>
                  </a:cubicBezTo>
                  <a:cubicBezTo>
                    <a:pt x="5497" y="3508"/>
                    <a:pt x="5512" y="3588"/>
                    <a:pt x="5560" y="3648"/>
                  </a:cubicBezTo>
                  <a:cubicBezTo>
                    <a:pt x="5550" y="3720"/>
                    <a:pt x="5575" y="3793"/>
                    <a:pt x="5627" y="3847"/>
                  </a:cubicBezTo>
                  <a:cubicBezTo>
                    <a:pt x="6263" y="4518"/>
                    <a:pt x="7126" y="5063"/>
                    <a:pt x="7943" y="5490"/>
                  </a:cubicBezTo>
                  <a:cubicBezTo>
                    <a:pt x="8004" y="5522"/>
                    <a:pt x="8064" y="5536"/>
                    <a:pt x="8120" y="5536"/>
                  </a:cubicBezTo>
                  <a:cubicBezTo>
                    <a:pt x="8375" y="5536"/>
                    <a:pt x="8556" y="5246"/>
                    <a:pt x="8457" y="5021"/>
                  </a:cubicBezTo>
                  <a:cubicBezTo>
                    <a:pt x="8788" y="4729"/>
                    <a:pt x="9067" y="4443"/>
                    <a:pt x="9546" y="4341"/>
                  </a:cubicBezTo>
                  <a:cubicBezTo>
                    <a:pt x="9645" y="4321"/>
                    <a:pt x="9749" y="4310"/>
                    <a:pt x="9855" y="4310"/>
                  </a:cubicBezTo>
                  <a:cubicBezTo>
                    <a:pt x="10334" y="4310"/>
                    <a:pt x="10834" y="4533"/>
                    <a:pt x="10860" y="5075"/>
                  </a:cubicBezTo>
                  <a:cubicBezTo>
                    <a:pt x="10862" y="5139"/>
                    <a:pt x="10888" y="5201"/>
                    <a:pt x="10934" y="5245"/>
                  </a:cubicBezTo>
                  <a:cubicBezTo>
                    <a:pt x="10703" y="7295"/>
                    <a:pt x="5913" y="8841"/>
                    <a:pt x="4138" y="8841"/>
                  </a:cubicBezTo>
                  <a:cubicBezTo>
                    <a:pt x="4068" y="8841"/>
                    <a:pt x="4002" y="8839"/>
                    <a:pt x="3941" y="8834"/>
                  </a:cubicBezTo>
                  <a:cubicBezTo>
                    <a:pt x="3933" y="8833"/>
                    <a:pt x="3926" y="8833"/>
                    <a:pt x="3918" y="8833"/>
                  </a:cubicBezTo>
                  <a:cubicBezTo>
                    <a:pt x="3768" y="8833"/>
                    <a:pt x="3615" y="8963"/>
                    <a:pt x="3573" y="9111"/>
                  </a:cubicBezTo>
                  <a:cubicBezTo>
                    <a:pt x="3546" y="9115"/>
                    <a:pt x="3520" y="9126"/>
                    <a:pt x="3497" y="9141"/>
                  </a:cubicBezTo>
                  <a:cubicBezTo>
                    <a:pt x="1983" y="10139"/>
                    <a:pt x="720" y="12039"/>
                    <a:pt x="96" y="13716"/>
                  </a:cubicBezTo>
                  <a:cubicBezTo>
                    <a:pt x="0" y="13974"/>
                    <a:pt x="234" y="14168"/>
                    <a:pt x="463" y="14168"/>
                  </a:cubicBezTo>
                  <a:cubicBezTo>
                    <a:pt x="514" y="14168"/>
                    <a:pt x="564" y="14158"/>
                    <a:pt x="611" y="14137"/>
                  </a:cubicBezTo>
                  <a:cubicBezTo>
                    <a:pt x="1849" y="14931"/>
                    <a:pt x="3305" y="15441"/>
                    <a:pt x="4625" y="16084"/>
                  </a:cubicBezTo>
                  <a:cubicBezTo>
                    <a:pt x="6030" y="16769"/>
                    <a:pt x="7408" y="17498"/>
                    <a:pt x="8764" y="18270"/>
                  </a:cubicBezTo>
                  <a:cubicBezTo>
                    <a:pt x="8830" y="18307"/>
                    <a:pt x="8894" y="18323"/>
                    <a:pt x="8956" y="18323"/>
                  </a:cubicBezTo>
                  <a:cubicBezTo>
                    <a:pt x="9242" y="18323"/>
                    <a:pt x="9447" y="17963"/>
                    <a:pt x="9289" y="17723"/>
                  </a:cubicBezTo>
                  <a:cubicBezTo>
                    <a:pt x="9971" y="16859"/>
                    <a:pt x="10625" y="15922"/>
                    <a:pt x="11155" y="14977"/>
                  </a:cubicBezTo>
                  <a:cubicBezTo>
                    <a:pt x="11200" y="14893"/>
                    <a:pt x="11205" y="14791"/>
                    <a:pt x="11165" y="14704"/>
                  </a:cubicBezTo>
                  <a:cubicBezTo>
                    <a:pt x="11303" y="14513"/>
                    <a:pt x="11274" y="14190"/>
                    <a:pt x="10977" y="14098"/>
                  </a:cubicBezTo>
                  <a:cubicBezTo>
                    <a:pt x="10004" y="13799"/>
                    <a:pt x="9027" y="13508"/>
                    <a:pt x="8061" y="13188"/>
                  </a:cubicBezTo>
                  <a:cubicBezTo>
                    <a:pt x="7512" y="13006"/>
                    <a:pt x="6963" y="12782"/>
                    <a:pt x="6404" y="12618"/>
                  </a:cubicBezTo>
                  <a:cubicBezTo>
                    <a:pt x="10288" y="10950"/>
                    <a:pt x="17874" y="8164"/>
                    <a:pt x="15520" y="2761"/>
                  </a:cubicBezTo>
                  <a:cubicBezTo>
                    <a:pt x="14708" y="898"/>
                    <a:pt x="12735" y="0"/>
                    <a:pt x="107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4533971" y="4859452"/>
              <a:ext cx="92626" cy="57482"/>
            </a:xfrm>
            <a:custGeom>
              <a:avLst/>
              <a:gdLst/>
              <a:ahLst/>
              <a:cxnLst/>
              <a:rect l="l" t="t" r="r" b="b"/>
              <a:pathLst>
                <a:path w="2799" h="1737" extrusionOk="0">
                  <a:moveTo>
                    <a:pt x="2576" y="1"/>
                  </a:moveTo>
                  <a:cubicBezTo>
                    <a:pt x="2572" y="1"/>
                    <a:pt x="2569" y="1"/>
                    <a:pt x="2565" y="1"/>
                  </a:cubicBezTo>
                  <a:cubicBezTo>
                    <a:pt x="1547" y="58"/>
                    <a:pt x="598" y="695"/>
                    <a:pt x="64" y="1545"/>
                  </a:cubicBezTo>
                  <a:cubicBezTo>
                    <a:pt x="0" y="1648"/>
                    <a:pt x="87" y="1737"/>
                    <a:pt x="180" y="1737"/>
                  </a:cubicBezTo>
                  <a:cubicBezTo>
                    <a:pt x="220" y="1737"/>
                    <a:pt x="262" y="1720"/>
                    <a:pt x="292" y="1680"/>
                  </a:cubicBezTo>
                  <a:cubicBezTo>
                    <a:pt x="882" y="894"/>
                    <a:pt x="1663" y="509"/>
                    <a:pt x="2611" y="341"/>
                  </a:cubicBezTo>
                  <a:cubicBezTo>
                    <a:pt x="2799" y="308"/>
                    <a:pt x="2761" y="1"/>
                    <a:pt x="25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4548134" y="4801904"/>
              <a:ext cx="94777" cy="51823"/>
            </a:xfrm>
            <a:custGeom>
              <a:avLst/>
              <a:gdLst/>
              <a:ahLst/>
              <a:cxnLst/>
              <a:rect l="l" t="t" r="r" b="b"/>
              <a:pathLst>
                <a:path w="2864" h="1566" extrusionOk="0">
                  <a:moveTo>
                    <a:pt x="2592" y="0"/>
                  </a:moveTo>
                  <a:cubicBezTo>
                    <a:pt x="2565" y="0"/>
                    <a:pt x="2537" y="7"/>
                    <a:pt x="2508" y="21"/>
                  </a:cubicBezTo>
                  <a:cubicBezTo>
                    <a:pt x="1707" y="420"/>
                    <a:pt x="919" y="853"/>
                    <a:pt x="143" y="1297"/>
                  </a:cubicBezTo>
                  <a:cubicBezTo>
                    <a:pt x="1" y="1378"/>
                    <a:pt x="88" y="1565"/>
                    <a:pt x="221" y="1565"/>
                  </a:cubicBezTo>
                  <a:cubicBezTo>
                    <a:pt x="243" y="1565"/>
                    <a:pt x="266" y="1560"/>
                    <a:pt x="290" y="1548"/>
                  </a:cubicBezTo>
                  <a:cubicBezTo>
                    <a:pt x="1097" y="1163"/>
                    <a:pt x="1904" y="761"/>
                    <a:pt x="2688" y="331"/>
                  </a:cubicBezTo>
                  <a:cubicBezTo>
                    <a:pt x="2863" y="235"/>
                    <a:pt x="2755" y="0"/>
                    <a:pt x="2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" name="Google Shape;496;p23"/>
          <p:cNvGrpSpPr/>
          <p:nvPr/>
        </p:nvGrpSpPr>
        <p:grpSpPr>
          <a:xfrm>
            <a:off x="5630954" y="5096427"/>
            <a:ext cx="147626" cy="102487"/>
            <a:chOff x="5630954" y="5096427"/>
            <a:chExt cx="147626" cy="102487"/>
          </a:xfrm>
        </p:grpSpPr>
        <p:sp>
          <p:nvSpPr>
            <p:cNvPr id="497" name="Google Shape;497;p23"/>
            <p:cNvSpPr/>
            <p:nvPr/>
          </p:nvSpPr>
          <p:spPr>
            <a:xfrm>
              <a:off x="5630954" y="5129023"/>
              <a:ext cx="86173" cy="60195"/>
            </a:xfrm>
            <a:custGeom>
              <a:avLst/>
              <a:gdLst/>
              <a:ahLst/>
              <a:cxnLst/>
              <a:rect l="l" t="t" r="r" b="b"/>
              <a:pathLst>
                <a:path w="2604" h="1819" extrusionOk="0">
                  <a:moveTo>
                    <a:pt x="2344" y="1"/>
                  </a:moveTo>
                  <a:cubicBezTo>
                    <a:pt x="2285" y="1"/>
                    <a:pt x="2225" y="25"/>
                    <a:pt x="2181" y="83"/>
                  </a:cubicBezTo>
                  <a:cubicBezTo>
                    <a:pt x="1645" y="776"/>
                    <a:pt x="1019" y="1286"/>
                    <a:pt x="164" y="1535"/>
                  </a:cubicBezTo>
                  <a:cubicBezTo>
                    <a:pt x="0" y="1583"/>
                    <a:pt x="50" y="1818"/>
                    <a:pt x="201" y="1818"/>
                  </a:cubicBezTo>
                  <a:cubicBezTo>
                    <a:pt x="214" y="1818"/>
                    <a:pt x="227" y="1817"/>
                    <a:pt x="241" y="1813"/>
                  </a:cubicBezTo>
                  <a:cubicBezTo>
                    <a:pt x="1137" y="1588"/>
                    <a:pt x="2001" y="1060"/>
                    <a:pt x="2509" y="274"/>
                  </a:cubicBezTo>
                  <a:cubicBezTo>
                    <a:pt x="2604" y="127"/>
                    <a:pt x="2478" y="1"/>
                    <a:pt x="2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3"/>
            <p:cNvSpPr/>
            <p:nvPr/>
          </p:nvSpPr>
          <p:spPr>
            <a:xfrm>
              <a:off x="5696146" y="5096427"/>
              <a:ext cx="82433" cy="102487"/>
            </a:xfrm>
            <a:custGeom>
              <a:avLst/>
              <a:gdLst/>
              <a:ahLst/>
              <a:cxnLst/>
              <a:rect l="l" t="t" r="r" b="b"/>
              <a:pathLst>
                <a:path w="2491" h="3097" extrusionOk="0">
                  <a:moveTo>
                    <a:pt x="2244" y="0"/>
                  </a:moveTo>
                  <a:cubicBezTo>
                    <a:pt x="2166" y="0"/>
                    <a:pt x="2093" y="45"/>
                    <a:pt x="2072" y="149"/>
                  </a:cubicBezTo>
                  <a:cubicBezTo>
                    <a:pt x="1823" y="1340"/>
                    <a:pt x="1156" y="2212"/>
                    <a:pt x="119" y="2827"/>
                  </a:cubicBezTo>
                  <a:cubicBezTo>
                    <a:pt x="1" y="2897"/>
                    <a:pt x="58" y="3096"/>
                    <a:pt x="180" y="3096"/>
                  </a:cubicBezTo>
                  <a:cubicBezTo>
                    <a:pt x="195" y="3096"/>
                    <a:pt x="211" y="3093"/>
                    <a:pt x="228" y="3086"/>
                  </a:cubicBezTo>
                  <a:cubicBezTo>
                    <a:pt x="1397" y="2619"/>
                    <a:pt x="2268" y="1492"/>
                    <a:pt x="2466" y="256"/>
                  </a:cubicBezTo>
                  <a:cubicBezTo>
                    <a:pt x="2491" y="103"/>
                    <a:pt x="2362" y="0"/>
                    <a:pt x="2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" name="Google Shape;499;p23"/>
          <p:cNvGrpSpPr/>
          <p:nvPr/>
        </p:nvGrpSpPr>
        <p:grpSpPr>
          <a:xfrm>
            <a:off x="5587702" y="3976345"/>
            <a:ext cx="519354" cy="629618"/>
            <a:chOff x="5587702" y="3976345"/>
            <a:chExt cx="519354" cy="629618"/>
          </a:xfrm>
        </p:grpSpPr>
        <p:sp>
          <p:nvSpPr>
            <p:cNvPr id="500" name="Google Shape;500;p23"/>
            <p:cNvSpPr/>
            <p:nvPr/>
          </p:nvSpPr>
          <p:spPr>
            <a:xfrm>
              <a:off x="5587702" y="3976345"/>
              <a:ext cx="374839" cy="629618"/>
            </a:xfrm>
            <a:custGeom>
              <a:avLst/>
              <a:gdLst/>
              <a:ahLst/>
              <a:cxnLst/>
              <a:rect l="l" t="t" r="r" b="b"/>
              <a:pathLst>
                <a:path w="11327" h="19026" extrusionOk="0">
                  <a:moveTo>
                    <a:pt x="4224" y="645"/>
                  </a:moveTo>
                  <a:cubicBezTo>
                    <a:pt x="4688" y="645"/>
                    <a:pt x="5148" y="737"/>
                    <a:pt x="5620" y="941"/>
                  </a:cubicBezTo>
                  <a:cubicBezTo>
                    <a:pt x="5636" y="946"/>
                    <a:pt x="5651" y="949"/>
                    <a:pt x="5668" y="952"/>
                  </a:cubicBezTo>
                  <a:cubicBezTo>
                    <a:pt x="5920" y="2108"/>
                    <a:pt x="4559" y="2543"/>
                    <a:pt x="3641" y="2745"/>
                  </a:cubicBezTo>
                  <a:cubicBezTo>
                    <a:pt x="3193" y="2844"/>
                    <a:pt x="2751" y="2921"/>
                    <a:pt x="2327" y="2921"/>
                  </a:cubicBezTo>
                  <a:cubicBezTo>
                    <a:pt x="1879" y="2921"/>
                    <a:pt x="1451" y="2835"/>
                    <a:pt x="1053" y="2597"/>
                  </a:cubicBezTo>
                  <a:cubicBezTo>
                    <a:pt x="1047" y="2543"/>
                    <a:pt x="1021" y="2494"/>
                    <a:pt x="978" y="2462"/>
                  </a:cubicBezTo>
                  <a:cubicBezTo>
                    <a:pt x="174" y="1799"/>
                    <a:pt x="2744" y="913"/>
                    <a:pt x="2955" y="849"/>
                  </a:cubicBezTo>
                  <a:cubicBezTo>
                    <a:pt x="3390" y="718"/>
                    <a:pt x="3809" y="645"/>
                    <a:pt x="4224" y="645"/>
                  </a:cubicBezTo>
                  <a:close/>
                  <a:moveTo>
                    <a:pt x="5018" y="2924"/>
                  </a:moveTo>
                  <a:cubicBezTo>
                    <a:pt x="5481" y="4961"/>
                    <a:pt x="6427" y="7031"/>
                    <a:pt x="8302" y="8100"/>
                  </a:cubicBezTo>
                  <a:cubicBezTo>
                    <a:pt x="8350" y="8128"/>
                    <a:pt x="8405" y="8143"/>
                    <a:pt x="8460" y="8143"/>
                  </a:cubicBezTo>
                  <a:cubicBezTo>
                    <a:pt x="8488" y="8143"/>
                    <a:pt x="8515" y="8139"/>
                    <a:pt x="8543" y="8132"/>
                  </a:cubicBezTo>
                  <a:lnTo>
                    <a:pt x="8543" y="8132"/>
                  </a:lnTo>
                  <a:cubicBezTo>
                    <a:pt x="7916" y="9591"/>
                    <a:pt x="6709" y="10260"/>
                    <a:pt x="5364" y="10260"/>
                  </a:cubicBezTo>
                  <a:cubicBezTo>
                    <a:pt x="4773" y="10260"/>
                    <a:pt x="4155" y="10131"/>
                    <a:pt x="3548" y="9882"/>
                  </a:cubicBezTo>
                  <a:cubicBezTo>
                    <a:pt x="3565" y="9850"/>
                    <a:pt x="3576" y="9815"/>
                    <a:pt x="3582" y="9778"/>
                  </a:cubicBezTo>
                  <a:cubicBezTo>
                    <a:pt x="3837" y="7744"/>
                    <a:pt x="3724" y="5421"/>
                    <a:pt x="2968" y="3473"/>
                  </a:cubicBezTo>
                  <a:cubicBezTo>
                    <a:pt x="3690" y="3428"/>
                    <a:pt x="4426" y="3235"/>
                    <a:pt x="5018" y="2924"/>
                  </a:cubicBezTo>
                  <a:close/>
                  <a:moveTo>
                    <a:pt x="7748" y="6868"/>
                  </a:moveTo>
                  <a:cubicBezTo>
                    <a:pt x="9103" y="6925"/>
                    <a:pt x="10350" y="7343"/>
                    <a:pt x="10457" y="8940"/>
                  </a:cubicBezTo>
                  <a:cubicBezTo>
                    <a:pt x="10570" y="10587"/>
                    <a:pt x="8936" y="11585"/>
                    <a:pt x="7596" y="12063"/>
                  </a:cubicBezTo>
                  <a:cubicBezTo>
                    <a:pt x="6743" y="12367"/>
                    <a:pt x="5773" y="12623"/>
                    <a:pt x="4835" y="12623"/>
                  </a:cubicBezTo>
                  <a:cubicBezTo>
                    <a:pt x="4453" y="12623"/>
                    <a:pt x="4077" y="12580"/>
                    <a:pt x="3715" y="12481"/>
                  </a:cubicBezTo>
                  <a:cubicBezTo>
                    <a:pt x="1889" y="11984"/>
                    <a:pt x="892" y="9282"/>
                    <a:pt x="3000" y="8580"/>
                  </a:cubicBezTo>
                  <a:lnTo>
                    <a:pt x="3000" y="8580"/>
                  </a:lnTo>
                  <a:cubicBezTo>
                    <a:pt x="2998" y="8974"/>
                    <a:pt x="2987" y="9371"/>
                    <a:pt x="2955" y="9778"/>
                  </a:cubicBezTo>
                  <a:cubicBezTo>
                    <a:pt x="2946" y="9885"/>
                    <a:pt x="2984" y="9962"/>
                    <a:pt x="3043" y="10011"/>
                  </a:cubicBezTo>
                  <a:cubicBezTo>
                    <a:pt x="3047" y="10060"/>
                    <a:pt x="3072" y="10104"/>
                    <a:pt x="3110" y="10135"/>
                  </a:cubicBezTo>
                  <a:cubicBezTo>
                    <a:pt x="3802" y="10735"/>
                    <a:pt x="4604" y="11000"/>
                    <a:pt x="5401" y="11000"/>
                  </a:cubicBezTo>
                  <a:cubicBezTo>
                    <a:pt x="7043" y="11000"/>
                    <a:pt x="8663" y="9875"/>
                    <a:pt x="9255" y="8216"/>
                  </a:cubicBezTo>
                  <a:cubicBezTo>
                    <a:pt x="9346" y="7962"/>
                    <a:pt x="9146" y="7801"/>
                    <a:pt x="8937" y="7801"/>
                  </a:cubicBezTo>
                  <a:cubicBezTo>
                    <a:pt x="8886" y="7801"/>
                    <a:pt x="8835" y="7810"/>
                    <a:pt x="8788" y="7830"/>
                  </a:cubicBezTo>
                  <a:cubicBezTo>
                    <a:pt x="8803" y="7709"/>
                    <a:pt x="8742" y="7590"/>
                    <a:pt x="8634" y="7531"/>
                  </a:cubicBezTo>
                  <a:cubicBezTo>
                    <a:pt x="8314" y="7346"/>
                    <a:pt x="8017" y="7122"/>
                    <a:pt x="7748" y="6868"/>
                  </a:cubicBezTo>
                  <a:close/>
                  <a:moveTo>
                    <a:pt x="8431" y="12402"/>
                  </a:moveTo>
                  <a:cubicBezTo>
                    <a:pt x="8396" y="12466"/>
                    <a:pt x="8383" y="12541"/>
                    <a:pt x="8396" y="12613"/>
                  </a:cubicBezTo>
                  <a:cubicBezTo>
                    <a:pt x="8685" y="14260"/>
                    <a:pt x="9027" y="15894"/>
                    <a:pt x="9327" y="17537"/>
                  </a:cubicBezTo>
                  <a:cubicBezTo>
                    <a:pt x="8135" y="16090"/>
                    <a:pt x="7029" y="14580"/>
                    <a:pt x="5844" y="13128"/>
                  </a:cubicBezTo>
                  <a:cubicBezTo>
                    <a:pt x="6221" y="13079"/>
                    <a:pt x="6594" y="13007"/>
                    <a:pt x="6962" y="12912"/>
                  </a:cubicBezTo>
                  <a:cubicBezTo>
                    <a:pt x="7464" y="12783"/>
                    <a:pt x="7956" y="12612"/>
                    <a:pt x="8431" y="12402"/>
                  </a:cubicBezTo>
                  <a:close/>
                  <a:moveTo>
                    <a:pt x="4255" y="0"/>
                  </a:moveTo>
                  <a:cubicBezTo>
                    <a:pt x="3343" y="0"/>
                    <a:pt x="2421" y="308"/>
                    <a:pt x="1580" y="708"/>
                  </a:cubicBezTo>
                  <a:cubicBezTo>
                    <a:pt x="1032" y="969"/>
                    <a:pt x="1" y="1714"/>
                    <a:pt x="200" y="2342"/>
                  </a:cubicBezTo>
                  <a:cubicBezTo>
                    <a:pt x="198" y="2379"/>
                    <a:pt x="206" y="2417"/>
                    <a:pt x="226" y="2450"/>
                  </a:cubicBezTo>
                  <a:cubicBezTo>
                    <a:pt x="620" y="3122"/>
                    <a:pt x="1491" y="3440"/>
                    <a:pt x="2454" y="3477"/>
                  </a:cubicBezTo>
                  <a:cubicBezTo>
                    <a:pt x="2733" y="5085"/>
                    <a:pt x="2974" y="6594"/>
                    <a:pt x="3003" y="8178"/>
                  </a:cubicBezTo>
                  <a:cubicBezTo>
                    <a:pt x="1548" y="8257"/>
                    <a:pt x="705" y="9803"/>
                    <a:pt x="1246" y="11173"/>
                  </a:cubicBezTo>
                  <a:cubicBezTo>
                    <a:pt x="1850" y="12704"/>
                    <a:pt x="3341" y="13194"/>
                    <a:pt x="4851" y="13194"/>
                  </a:cubicBezTo>
                  <a:cubicBezTo>
                    <a:pt x="5008" y="13194"/>
                    <a:pt x="5165" y="13188"/>
                    <a:pt x="5322" y="13178"/>
                  </a:cubicBezTo>
                  <a:cubicBezTo>
                    <a:pt x="5323" y="13186"/>
                    <a:pt x="5326" y="13194"/>
                    <a:pt x="5329" y="13201"/>
                  </a:cubicBezTo>
                  <a:cubicBezTo>
                    <a:pt x="6486" y="15272"/>
                    <a:pt x="8078" y="17136"/>
                    <a:pt x="9630" y="18919"/>
                  </a:cubicBezTo>
                  <a:cubicBezTo>
                    <a:pt x="9696" y="18994"/>
                    <a:pt x="9771" y="19026"/>
                    <a:pt x="9844" y="19026"/>
                  </a:cubicBezTo>
                  <a:cubicBezTo>
                    <a:pt x="10035" y="19026"/>
                    <a:pt x="10213" y="18808"/>
                    <a:pt x="10180" y="18599"/>
                  </a:cubicBezTo>
                  <a:cubicBezTo>
                    <a:pt x="9854" y="16542"/>
                    <a:pt x="9527" y="14463"/>
                    <a:pt x="9013" y="12443"/>
                  </a:cubicBezTo>
                  <a:cubicBezTo>
                    <a:pt x="8979" y="12311"/>
                    <a:pt x="8893" y="12247"/>
                    <a:pt x="8797" y="12226"/>
                  </a:cubicBezTo>
                  <a:cubicBezTo>
                    <a:pt x="10019" y="11596"/>
                    <a:pt x="11030" y="10621"/>
                    <a:pt x="11146" y="9150"/>
                  </a:cubicBezTo>
                  <a:cubicBezTo>
                    <a:pt x="11326" y="6866"/>
                    <a:pt x="9352" y="6222"/>
                    <a:pt x="7479" y="6222"/>
                  </a:cubicBezTo>
                  <a:cubicBezTo>
                    <a:pt x="7378" y="6222"/>
                    <a:pt x="7277" y="6224"/>
                    <a:pt x="7176" y="6228"/>
                  </a:cubicBezTo>
                  <a:cubicBezTo>
                    <a:pt x="6392" y="5191"/>
                    <a:pt x="5973" y="3905"/>
                    <a:pt x="5453" y="2650"/>
                  </a:cubicBezTo>
                  <a:cubicBezTo>
                    <a:pt x="6158" y="2131"/>
                    <a:pt x="6510" y="1394"/>
                    <a:pt x="6086" y="512"/>
                  </a:cubicBezTo>
                  <a:cubicBezTo>
                    <a:pt x="6043" y="423"/>
                    <a:pt x="5962" y="388"/>
                    <a:pt x="5878" y="386"/>
                  </a:cubicBezTo>
                  <a:cubicBezTo>
                    <a:pt x="5355" y="113"/>
                    <a:pt x="4807" y="0"/>
                    <a:pt x="42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3"/>
            <p:cNvSpPr/>
            <p:nvPr/>
          </p:nvSpPr>
          <p:spPr>
            <a:xfrm>
              <a:off x="5989610" y="4164344"/>
              <a:ext cx="48050" cy="85544"/>
            </a:xfrm>
            <a:custGeom>
              <a:avLst/>
              <a:gdLst/>
              <a:ahLst/>
              <a:cxnLst/>
              <a:rect l="l" t="t" r="r" b="b"/>
              <a:pathLst>
                <a:path w="1452" h="2585" extrusionOk="0">
                  <a:moveTo>
                    <a:pt x="233" y="0"/>
                  </a:moveTo>
                  <a:cubicBezTo>
                    <a:pt x="110" y="0"/>
                    <a:pt x="0" y="185"/>
                    <a:pt x="116" y="280"/>
                  </a:cubicBezTo>
                  <a:cubicBezTo>
                    <a:pt x="740" y="797"/>
                    <a:pt x="1017" y="1546"/>
                    <a:pt x="902" y="2345"/>
                  </a:cubicBezTo>
                  <a:cubicBezTo>
                    <a:pt x="882" y="2488"/>
                    <a:pt x="1002" y="2584"/>
                    <a:pt x="1111" y="2584"/>
                  </a:cubicBezTo>
                  <a:cubicBezTo>
                    <a:pt x="1183" y="2584"/>
                    <a:pt x="1249" y="2543"/>
                    <a:pt x="1268" y="2446"/>
                  </a:cubicBezTo>
                  <a:cubicBezTo>
                    <a:pt x="1452" y="1512"/>
                    <a:pt x="1060" y="596"/>
                    <a:pt x="312" y="28"/>
                  </a:cubicBezTo>
                  <a:cubicBezTo>
                    <a:pt x="287" y="8"/>
                    <a:pt x="260" y="0"/>
                    <a:pt x="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6052188" y="4181552"/>
              <a:ext cx="54867" cy="92891"/>
            </a:xfrm>
            <a:custGeom>
              <a:avLst/>
              <a:gdLst/>
              <a:ahLst/>
              <a:cxnLst/>
              <a:rect l="l" t="t" r="r" b="b"/>
              <a:pathLst>
                <a:path w="1658" h="2807" extrusionOk="0">
                  <a:moveTo>
                    <a:pt x="229" y="1"/>
                  </a:moveTo>
                  <a:cubicBezTo>
                    <a:pt x="88" y="1"/>
                    <a:pt x="0" y="208"/>
                    <a:pt x="147" y="303"/>
                  </a:cubicBezTo>
                  <a:cubicBezTo>
                    <a:pt x="906" y="785"/>
                    <a:pt x="1242" y="1696"/>
                    <a:pt x="971" y="2554"/>
                  </a:cubicBezTo>
                  <a:cubicBezTo>
                    <a:pt x="923" y="2706"/>
                    <a:pt x="1051" y="2807"/>
                    <a:pt x="1176" y="2807"/>
                  </a:cubicBezTo>
                  <a:cubicBezTo>
                    <a:pt x="1258" y="2807"/>
                    <a:pt x="1338" y="2763"/>
                    <a:pt x="1367" y="2663"/>
                  </a:cubicBezTo>
                  <a:cubicBezTo>
                    <a:pt x="1658" y="1646"/>
                    <a:pt x="1230" y="552"/>
                    <a:pt x="311" y="24"/>
                  </a:cubicBezTo>
                  <a:cubicBezTo>
                    <a:pt x="283" y="8"/>
                    <a:pt x="255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23"/>
          <p:cNvGrpSpPr/>
          <p:nvPr/>
        </p:nvGrpSpPr>
        <p:grpSpPr>
          <a:xfrm>
            <a:off x="6416107" y="3473604"/>
            <a:ext cx="72969" cy="114666"/>
            <a:chOff x="6416107" y="3473604"/>
            <a:chExt cx="72969" cy="114666"/>
          </a:xfrm>
        </p:grpSpPr>
        <p:sp>
          <p:nvSpPr>
            <p:cNvPr id="504" name="Google Shape;504;p23"/>
            <p:cNvSpPr/>
            <p:nvPr/>
          </p:nvSpPr>
          <p:spPr>
            <a:xfrm>
              <a:off x="6416107" y="3473604"/>
              <a:ext cx="23827" cy="114666"/>
            </a:xfrm>
            <a:custGeom>
              <a:avLst/>
              <a:gdLst/>
              <a:ahLst/>
              <a:cxnLst/>
              <a:rect l="l" t="t" r="r" b="b"/>
              <a:pathLst>
                <a:path w="720" h="3465" extrusionOk="0">
                  <a:moveTo>
                    <a:pt x="486" y="1"/>
                  </a:moveTo>
                  <a:cubicBezTo>
                    <a:pt x="411" y="1"/>
                    <a:pt x="339" y="43"/>
                    <a:pt x="313" y="142"/>
                  </a:cubicBezTo>
                  <a:cubicBezTo>
                    <a:pt x="43" y="1168"/>
                    <a:pt x="0" y="2272"/>
                    <a:pt x="129" y="3321"/>
                  </a:cubicBezTo>
                  <a:cubicBezTo>
                    <a:pt x="140" y="3415"/>
                    <a:pt x="218" y="3464"/>
                    <a:pt x="292" y="3464"/>
                  </a:cubicBezTo>
                  <a:cubicBezTo>
                    <a:pt x="364" y="3464"/>
                    <a:pt x="431" y="3418"/>
                    <a:pt x="427" y="3321"/>
                  </a:cubicBezTo>
                  <a:cubicBezTo>
                    <a:pt x="385" y="2271"/>
                    <a:pt x="492" y="1277"/>
                    <a:pt x="691" y="246"/>
                  </a:cubicBezTo>
                  <a:cubicBezTo>
                    <a:pt x="720" y="98"/>
                    <a:pt x="600" y="1"/>
                    <a:pt x="4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6450457" y="3497199"/>
              <a:ext cx="38619" cy="67641"/>
            </a:xfrm>
            <a:custGeom>
              <a:avLst/>
              <a:gdLst/>
              <a:ahLst/>
              <a:cxnLst/>
              <a:rect l="l" t="t" r="r" b="b"/>
              <a:pathLst>
                <a:path w="1167" h="2044" extrusionOk="0">
                  <a:moveTo>
                    <a:pt x="898" y="1"/>
                  </a:moveTo>
                  <a:cubicBezTo>
                    <a:pt x="833" y="1"/>
                    <a:pt x="771" y="31"/>
                    <a:pt x="739" y="101"/>
                  </a:cubicBezTo>
                  <a:cubicBezTo>
                    <a:pt x="475" y="663"/>
                    <a:pt x="249" y="1260"/>
                    <a:pt x="40" y="1845"/>
                  </a:cubicBezTo>
                  <a:cubicBezTo>
                    <a:pt x="1" y="1956"/>
                    <a:pt x="105" y="2044"/>
                    <a:pt x="203" y="2044"/>
                  </a:cubicBezTo>
                  <a:cubicBezTo>
                    <a:pt x="254" y="2044"/>
                    <a:pt x="302" y="2021"/>
                    <a:pt x="330" y="1966"/>
                  </a:cubicBezTo>
                  <a:cubicBezTo>
                    <a:pt x="609" y="1412"/>
                    <a:pt x="884" y="838"/>
                    <a:pt x="1111" y="259"/>
                  </a:cubicBezTo>
                  <a:cubicBezTo>
                    <a:pt x="1167" y="116"/>
                    <a:pt x="1027" y="1"/>
                    <a:pt x="8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6" name="Google Shape;506;p23"/>
          <p:cNvGrpSpPr/>
          <p:nvPr/>
        </p:nvGrpSpPr>
        <p:grpSpPr>
          <a:xfrm>
            <a:off x="6151764" y="3887194"/>
            <a:ext cx="1009123" cy="1313971"/>
            <a:chOff x="6151764" y="3887194"/>
            <a:chExt cx="1009123" cy="1313971"/>
          </a:xfrm>
        </p:grpSpPr>
        <p:grpSp>
          <p:nvGrpSpPr>
            <p:cNvPr id="507" name="Google Shape;507;p23"/>
            <p:cNvGrpSpPr/>
            <p:nvPr/>
          </p:nvGrpSpPr>
          <p:grpSpPr>
            <a:xfrm>
              <a:off x="6151764" y="3887194"/>
              <a:ext cx="1009123" cy="1235674"/>
              <a:chOff x="6151764" y="3887194"/>
              <a:chExt cx="1009123" cy="1235674"/>
            </a:xfrm>
          </p:grpSpPr>
          <p:sp>
            <p:nvSpPr>
              <p:cNvPr id="508" name="Google Shape;508;p23"/>
              <p:cNvSpPr/>
              <p:nvPr/>
            </p:nvSpPr>
            <p:spPr>
              <a:xfrm>
                <a:off x="6268944" y="4616950"/>
                <a:ext cx="769136" cy="427754"/>
              </a:xfrm>
              <a:custGeom>
                <a:avLst/>
                <a:gdLst/>
                <a:ahLst/>
                <a:cxnLst/>
                <a:rect l="l" t="t" r="r" b="b"/>
                <a:pathLst>
                  <a:path w="23242" h="12926" extrusionOk="0">
                    <a:moveTo>
                      <a:pt x="5836" y="1"/>
                    </a:moveTo>
                    <a:cubicBezTo>
                      <a:pt x="5564" y="1"/>
                      <a:pt x="5291" y="80"/>
                      <a:pt x="5020" y="261"/>
                    </a:cubicBezTo>
                    <a:cubicBezTo>
                      <a:pt x="3508" y="584"/>
                      <a:pt x="2128" y="1170"/>
                      <a:pt x="823" y="2111"/>
                    </a:cubicBezTo>
                    <a:cubicBezTo>
                      <a:pt x="248" y="2526"/>
                      <a:pt x="1" y="3626"/>
                      <a:pt x="823" y="3979"/>
                    </a:cubicBezTo>
                    <a:cubicBezTo>
                      <a:pt x="1047" y="4076"/>
                      <a:pt x="1248" y="4171"/>
                      <a:pt x="1439" y="4272"/>
                    </a:cubicBezTo>
                    <a:cubicBezTo>
                      <a:pt x="1511" y="4473"/>
                      <a:pt x="1647" y="4662"/>
                      <a:pt x="1862" y="4816"/>
                    </a:cubicBezTo>
                    <a:cubicBezTo>
                      <a:pt x="2156" y="5025"/>
                      <a:pt x="2312" y="5122"/>
                      <a:pt x="2528" y="5194"/>
                    </a:cubicBezTo>
                    <a:lnTo>
                      <a:pt x="4132" y="6102"/>
                    </a:lnTo>
                    <a:cubicBezTo>
                      <a:pt x="4139" y="6117"/>
                      <a:pt x="4145" y="6133"/>
                      <a:pt x="4153" y="6148"/>
                    </a:cubicBezTo>
                    <a:cubicBezTo>
                      <a:pt x="4701" y="7067"/>
                      <a:pt x="6029" y="7311"/>
                      <a:pt x="6954" y="7692"/>
                    </a:cubicBezTo>
                    <a:lnTo>
                      <a:pt x="11909" y="9743"/>
                    </a:lnTo>
                    <a:cubicBezTo>
                      <a:pt x="15066" y="11051"/>
                      <a:pt x="18201" y="12411"/>
                      <a:pt x="21606" y="12913"/>
                    </a:cubicBezTo>
                    <a:cubicBezTo>
                      <a:pt x="21663" y="12921"/>
                      <a:pt x="21721" y="12926"/>
                      <a:pt x="21781" y="12926"/>
                    </a:cubicBezTo>
                    <a:cubicBezTo>
                      <a:pt x="22468" y="12926"/>
                      <a:pt x="23241" y="12375"/>
                      <a:pt x="22938" y="11582"/>
                    </a:cubicBezTo>
                    <a:cubicBezTo>
                      <a:pt x="22396" y="10164"/>
                      <a:pt x="21993" y="8095"/>
                      <a:pt x="21024" y="6850"/>
                    </a:cubicBezTo>
                    <a:cubicBezTo>
                      <a:pt x="20993" y="6713"/>
                      <a:pt x="20952" y="6578"/>
                      <a:pt x="20899" y="6450"/>
                    </a:cubicBezTo>
                    <a:cubicBezTo>
                      <a:pt x="20695" y="5950"/>
                      <a:pt x="20248" y="5734"/>
                      <a:pt x="19812" y="5734"/>
                    </a:cubicBezTo>
                    <a:cubicBezTo>
                      <a:pt x="19659" y="5734"/>
                      <a:pt x="19507" y="5761"/>
                      <a:pt x="19368" y="5811"/>
                    </a:cubicBezTo>
                    <a:cubicBezTo>
                      <a:pt x="19238" y="5791"/>
                      <a:pt x="19103" y="5781"/>
                      <a:pt x="18962" y="5781"/>
                    </a:cubicBezTo>
                    <a:cubicBezTo>
                      <a:pt x="18729" y="5781"/>
                      <a:pt x="18480" y="5809"/>
                      <a:pt x="18212" y="5869"/>
                    </a:cubicBezTo>
                    <a:cubicBezTo>
                      <a:pt x="17343" y="6070"/>
                      <a:pt x="16458" y="6180"/>
                      <a:pt x="15566" y="6203"/>
                    </a:cubicBezTo>
                    <a:cubicBezTo>
                      <a:pt x="15242" y="6024"/>
                      <a:pt x="14954" y="5897"/>
                      <a:pt x="14828" y="5852"/>
                    </a:cubicBezTo>
                    <a:cubicBezTo>
                      <a:pt x="13246" y="5313"/>
                      <a:pt x="11770" y="5353"/>
                      <a:pt x="10399" y="4240"/>
                    </a:cubicBezTo>
                    <a:cubicBezTo>
                      <a:pt x="9653" y="3633"/>
                      <a:pt x="8558" y="1743"/>
                      <a:pt x="7348" y="702"/>
                    </a:cubicBezTo>
                    <a:cubicBezTo>
                      <a:pt x="7250" y="329"/>
                      <a:pt x="6969" y="34"/>
                      <a:pt x="6495" y="34"/>
                    </a:cubicBezTo>
                    <a:cubicBezTo>
                      <a:pt x="6451" y="34"/>
                      <a:pt x="6405" y="36"/>
                      <a:pt x="6357" y="42"/>
                    </a:cubicBezTo>
                    <a:cubicBezTo>
                      <a:pt x="6317" y="46"/>
                      <a:pt x="6279" y="52"/>
                      <a:pt x="6241" y="57"/>
                    </a:cubicBezTo>
                    <a:cubicBezTo>
                      <a:pt x="6106" y="20"/>
                      <a:pt x="5971" y="1"/>
                      <a:pt x="5836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3"/>
              <p:cNvSpPr/>
              <p:nvPr/>
            </p:nvSpPr>
            <p:spPr>
              <a:xfrm>
                <a:off x="6842073" y="4193896"/>
                <a:ext cx="185550" cy="96994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2931" extrusionOk="0">
                    <a:moveTo>
                      <a:pt x="293" y="0"/>
                    </a:moveTo>
                    <a:cubicBezTo>
                      <a:pt x="148" y="0"/>
                      <a:pt x="0" y="161"/>
                      <a:pt x="105" y="302"/>
                    </a:cubicBezTo>
                    <a:cubicBezTo>
                      <a:pt x="1312" y="1913"/>
                      <a:pt x="3179" y="2912"/>
                      <a:pt x="5207" y="2930"/>
                    </a:cubicBezTo>
                    <a:cubicBezTo>
                      <a:pt x="5209" y="2930"/>
                      <a:pt x="5210" y="2930"/>
                      <a:pt x="5212" y="2930"/>
                    </a:cubicBezTo>
                    <a:cubicBezTo>
                      <a:pt x="5607" y="2930"/>
                      <a:pt x="5596" y="2345"/>
                      <a:pt x="5207" y="2316"/>
                    </a:cubicBezTo>
                    <a:cubicBezTo>
                      <a:pt x="3332" y="2173"/>
                      <a:pt x="1720" y="1431"/>
                      <a:pt x="424" y="57"/>
                    </a:cubicBezTo>
                    <a:cubicBezTo>
                      <a:pt x="386" y="17"/>
                      <a:pt x="340" y="0"/>
                      <a:pt x="2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3"/>
              <p:cNvSpPr/>
              <p:nvPr/>
            </p:nvSpPr>
            <p:spPr>
              <a:xfrm>
                <a:off x="6151764" y="4124236"/>
                <a:ext cx="1009123" cy="998632"/>
              </a:xfrm>
              <a:custGeom>
                <a:avLst/>
                <a:gdLst/>
                <a:ahLst/>
                <a:cxnLst/>
                <a:rect l="l" t="t" r="r" b="b"/>
                <a:pathLst>
                  <a:path w="30494" h="30177" extrusionOk="0">
                    <a:moveTo>
                      <a:pt x="20913" y="661"/>
                    </a:moveTo>
                    <a:cubicBezTo>
                      <a:pt x="23466" y="1350"/>
                      <a:pt x="30493" y="3243"/>
                      <a:pt x="27949" y="5730"/>
                    </a:cubicBezTo>
                    <a:cubicBezTo>
                      <a:pt x="27373" y="5991"/>
                      <a:pt x="26834" y="6082"/>
                      <a:pt x="26185" y="6082"/>
                    </a:cubicBezTo>
                    <a:cubicBezTo>
                      <a:pt x="26158" y="6082"/>
                      <a:pt x="26131" y="6081"/>
                      <a:pt x="26104" y="6081"/>
                    </a:cubicBezTo>
                    <a:cubicBezTo>
                      <a:pt x="26103" y="6081"/>
                      <a:pt x="26102" y="6081"/>
                      <a:pt x="26101" y="6081"/>
                    </a:cubicBezTo>
                    <a:cubicBezTo>
                      <a:pt x="25968" y="6081"/>
                      <a:pt x="25825" y="6182"/>
                      <a:pt x="25796" y="6315"/>
                    </a:cubicBezTo>
                    <a:cubicBezTo>
                      <a:pt x="25791" y="6335"/>
                      <a:pt x="25788" y="6354"/>
                      <a:pt x="25787" y="6374"/>
                    </a:cubicBezTo>
                    <a:cubicBezTo>
                      <a:pt x="25729" y="6378"/>
                      <a:pt x="25676" y="6404"/>
                      <a:pt x="25638" y="6447"/>
                    </a:cubicBezTo>
                    <a:cubicBezTo>
                      <a:pt x="23831" y="8467"/>
                      <a:pt x="22717" y="11105"/>
                      <a:pt x="22230" y="13753"/>
                    </a:cubicBezTo>
                    <a:cubicBezTo>
                      <a:pt x="22184" y="14001"/>
                      <a:pt x="22379" y="14165"/>
                      <a:pt x="22572" y="14182"/>
                    </a:cubicBezTo>
                    <a:cubicBezTo>
                      <a:pt x="23518" y="16375"/>
                      <a:pt x="24601" y="18508"/>
                      <a:pt x="25606" y="20674"/>
                    </a:cubicBezTo>
                    <a:cubicBezTo>
                      <a:pt x="26692" y="23017"/>
                      <a:pt x="28188" y="25508"/>
                      <a:pt x="28271" y="28136"/>
                    </a:cubicBezTo>
                    <a:cubicBezTo>
                      <a:pt x="28256" y="28159"/>
                      <a:pt x="28245" y="28183"/>
                      <a:pt x="28237" y="28209"/>
                    </a:cubicBezTo>
                    <a:cubicBezTo>
                      <a:pt x="28054" y="29117"/>
                      <a:pt x="27316" y="29418"/>
                      <a:pt x="26393" y="29418"/>
                    </a:cubicBezTo>
                    <a:cubicBezTo>
                      <a:pt x="24843" y="29418"/>
                      <a:pt x="22773" y="28568"/>
                      <a:pt x="21949" y="28324"/>
                    </a:cubicBezTo>
                    <a:cubicBezTo>
                      <a:pt x="20247" y="27819"/>
                      <a:pt x="18559" y="27266"/>
                      <a:pt x="16888" y="26664"/>
                    </a:cubicBezTo>
                    <a:cubicBezTo>
                      <a:pt x="13370" y="25404"/>
                      <a:pt x="9903" y="23955"/>
                      <a:pt x="6570" y="22258"/>
                    </a:cubicBezTo>
                    <a:cubicBezTo>
                      <a:pt x="4873" y="21392"/>
                      <a:pt x="1805" y="19839"/>
                      <a:pt x="2406" y="17406"/>
                    </a:cubicBezTo>
                    <a:cubicBezTo>
                      <a:pt x="2851" y="15598"/>
                      <a:pt x="5097" y="14839"/>
                      <a:pt x="6640" y="14316"/>
                    </a:cubicBezTo>
                    <a:cubicBezTo>
                      <a:pt x="10082" y="13152"/>
                      <a:pt x="13591" y="12596"/>
                      <a:pt x="17142" y="11913"/>
                    </a:cubicBezTo>
                    <a:cubicBezTo>
                      <a:pt x="17277" y="11887"/>
                      <a:pt x="17342" y="11782"/>
                      <a:pt x="17351" y="11668"/>
                    </a:cubicBezTo>
                    <a:cubicBezTo>
                      <a:pt x="17360" y="11658"/>
                      <a:pt x="17369" y="11645"/>
                      <a:pt x="17377" y="11633"/>
                    </a:cubicBezTo>
                    <a:cubicBezTo>
                      <a:pt x="18470" y="9343"/>
                      <a:pt x="19709" y="7064"/>
                      <a:pt x="20572" y="4675"/>
                    </a:cubicBezTo>
                    <a:cubicBezTo>
                      <a:pt x="20616" y="4553"/>
                      <a:pt x="20553" y="4458"/>
                      <a:pt x="20460" y="4410"/>
                    </a:cubicBezTo>
                    <a:cubicBezTo>
                      <a:pt x="20569" y="4323"/>
                      <a:pt x="20615" y="4168"/>
                      <a:pt x="20480" y="4053"/>
                    </a:cubicBezTo>
                    <a:cubicBezTo>
                      <a:pt x="19901" y="3560"/>
                      <a:pt x="19247" y="2978"/>
                      <a:pt x="19186" y="2159"/>
                    </a:cubicBezTo>
                    <a:cubicBezTo>
                      <a:pt x="19121" y="1278"/>
                      <a:pt x="19809" y="697"/>
                      <a:pt x="20617" y="697"/>
                    </a:cubicBezTo>
                    <a:cubicBezTo>
                      <a:pt x="20666" y="697"/>
                      <a:pt x="20716" y="699"/>
                      <a:pt x="20766" y="704"/>
                    </a:cubicBezTo>
                    <a:cubicBezTo>
                      <a:pt x="20772" y="704"/>
                      <a:pt x="20778" y="705"/>
                      <a:pt x="20784" y="705"/>
                    </a:cubicBezTo>
                    <a:cubicBezTo>
                      <a:pt x="20830" y="705"/>
                      <a:pt x="20875" y="689"/>
                      <a:pt x="20913" y="661"/>
                    </a:cubicBezTo>
                    <a:close/>
                    <a:moveTo>
                      <a:pt x="20320" y="0"/>
                    </a:moveTo>
                    <a:cubicBezTo>
                      <a:pt x="20248" y="0"/>
                      <a:pt x="20179" y="31"/>
                      <a:pt x="20132" y="88"/>
                    </a:cubicBezTo>
                    <a:cubicBezTo>
                      <a:pt x="19409" y="180"/>
                      <a:pt x="18771" y="832"/>
                      <a:pt x="18590" y="1557"/>
                    </a:cubicBezTo>
                    <a:cubicBezTo>
                      <a:pt x="18294" y="2736"/>
                      <a:pt x="19156" y="3934"/>
                      <a:pt x="20169" y="4448"/>
                    </a:cubicBezTo>
                    <a:cubicBezTo>
                      <a:pt x="20154" y="4461"/>
                      <a:pt x="20141" y="4474"/>
                      <a:pt x="20131" y="4490"/>
                    </a:cubicBezTo>
                    <a:cubicBezTo>
                      <a:pt x="18824" y="6637"/>
                      <a:pt x="17838" y="9006"/>
                      <a:pt x="16752" y="11269"/>
                    </a:cubicBezTo>
                    <a:cubicBezTo>
                      <a:pt x="16741" y="11295"/>
                      <a:pt x="16735" y="11322"/>
                      <a:pt x="16730" y="11351"/>
                    </a:cubicBezTo>
                    <a:cubicBezTo>
                      <a:pt x="14237" y="11498"/>
                      <a:pt x="11747" y="12050"/>
                      <a:pt x="9344" y="12698"/>
                    </a:cubicBezTo>
                    <a:cubicBezTo>
                      <a:pt x="7327" y="13240"/>
                      <a:pt x="5038" y="13770"/>
                      <a:pt x="3315" y="15018"/>
                    </a:cubicBezTo>
                    <a:cubicBezTo>
                      <a:pt x="1" y="17416"/>
                      <a:pt x="2407" y="20740"/>
                      <a:pt x="5162" y="22288"/>
                    </a:cubicBezTo>
                    <a:cubicBezTo>
                      <a:pt x="9564" y="24763"/>
                      <a:pt x="14424" y="26664"/>
                      <a:pt x="19213" y="28237"/>
                    </a:cubicBezTo>
                    <a:cubicBezTo>
                      <a:pt x="21383" y="28949"/>
                      <a:pt x="23835" y="29978"/>
                      <a:pt x="26124" y="30162"/>
                    </a:cubicBezTo>
                    <a:cubicBezTo>
                      <a:pt x="26240" y="30172"/>
                      <a:pt x="26355" y="30176"/>
                      <a:pt x="26468" y="30176"/>
                    </a:cubicBezTo>
                    <a:cubicBezTo>
                      <a:pt x="27690" y="30176"/>
                      <a:pt x="28701" y="29620"/>
                      <a:pt x="28874" y="28298"/>
                    </a:cubicBezTo>
                    <a:cubicBezTo>
                      <a:pt x="28874" y="28283"/>
                      <a:pt x="28873" y="28268"/>
                      <a:pt x="28870" y="28252"/>
                    </a:cubicBezTo>
                    <a:cubicBezTo>
                      <a:pt x="29211" y="26036"/>
                      <a:pt x="27842" y="23835"/>
                      <a:pt x="26958" y="21881"/>
                    </a:cubicBezTo>
                    <a:cubicBezTo>
                      <a:pt x="25729" y="19153"/>
                      <a:pt x="24499" y="16393"/>
                      <a:pt x="22993" y="13805"/>
                    </a:cubicBezTo>
                    <a:cubicBezTo>
                      <a:pt x="22979" y="13785"/>
                      <a:pt x="22964" y="13768"/>
                      <a:pt x="22947" y="13751"/>
                    </a:cubicBezTo>
                    <a:cubicBezTo>
                      <a:pt x="23514" y="11172"/>
                      <a:pt x="24604" y="8970"/>
                      <a:pt x="26046" y="6761"/>
                    </a:cubicBezTo>
                    <a:cubicBezTo>
                      <a:pt x="26052" y="6747"/>
                      <a:pt x="26058" y="6732"/>
                      <a:pt x="26062" y="6717"/>
                    </a:cubicBezTo>
                    <a:cubicBezTo>
                      <a:pt x="26247" y="6752"/>
                      <a:pt x="26437" y="6769"/>
                      <a:pt x="26630" y="6769"/>
                    </a:cubicBezTo>
                    <a:cubicBezTo>
                      <a:pt x="27296" y="6769"/>
                      <a:pt x="27985" y="6564"/>
                      <a:pt x="28516" y="6196"/>
                    </a:cubicBezTo>
                    <a:cubicBezTo>
                      <a:pt x="28648" y="6104"/>
                      <a:pt x="28688" y="5972"/>
                      <a:pt x="28665" y="5853"/>
                    </a:cubicBezTo>
                    <a:cubicBezTo>
                      <a:pt x="29501" y="4984"/>
                      <a:pt x="29098" y="3537"/>
                      <a:pt x="28199" y="2744"/>
                    </a:cubicBezTo>
                    <a:cubicBezTo>
                      <a:pt x="26234" y="1010"/>
                      <a:pt x="22845" y="472"/>
                      <a:pt x="20371" y="5"/>
                    </a:cubicBezTo>
                    <a:cubicBezTo>
                      <a:pt x="20354" y="2"/>
                      <a:pt x="20337" y="0"/>
                      <a:pt x="203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3"/>
              <p:cNvSpPr/>
              <p:nvPr/>
            </p:nvSpPr>
            <p:spPr>
              <a:xfrm>
                <a:off x="6248791" y="4604540"/>
                <a:ext cx="800077" cy="458497"/>
              </a:xfrm>
              <a:custGeom>
                <a:avLst/>
                <a:gdLst/>
                <a:ahLst/>
                <a:cxnLst/>
                <a:rect l="l" t="t" r="r" b="b"/>
                <a:pathLst>
                  <a:path w="24177" h="13855" extrusionOk="0">
                    <a:moveTo>
                      <a:pt x="6688" y="1"/>
                    </a:moveTo>
                    <a:cubicBezTo>
                      <a:pt x="6683" y="1"/>
                      <a:pt x="6678" y="1"/>
                      <a:pt x="6672" y="2"/>
                    </a:cubicBezTo>
                    <a:cubicBezTo>
                      <a:pt x="4874" y="130"/>
                      <a:pt x="2805" y="671"/>
                      <a:pt x="1348" y="1786"/>
                    </a:cubicBezTo>
                    <a:cubicBezTo>
                      <a:pt x="501" y="2432"/>
                      <a:pt x="0" y="3801"/>
                      <a:pt x="1118" y="4446"/>
                    </a:cubicBezTo>
                    <a:cubicBezTo>
                      <a:pt x="2284" y="6008"/>
                      <a:pt x="4182" y="6874"/>
                      <a:pt x="5900" y="7733"/>
                    </a:cubicBezTo>
                    <a:cubicBezTo>
                      <a:pt x="8234" y="8902"/>
                      <a:pt x="10616" y="9969"/>
                      <a:pt x="13045" y="10937"/>
                    </a:cubicBezTo>
                    <a:cubicBezTo>
                      <a:pt x="15616" y="11959"/>
                      <a:pt x="18297" y="13040"/>
                      <a:pt x="20995" y="13677"/>
                    </a:cubicBezTo>
                    <a:cubicBezTo>
                      <a:pt x="21416" y="13776"/>
                      <a:pt x="21860" y="13855"/>
                      <a:pt x="22280" y="13855"/>
                    </a:cubicBezTo>
                    <a:cubicBezTo>
                      <a:pt x="23022" y="13855"/>
                      <a:pt x="23687" y="13609"/>
                      <a:pt x="24010" y="12789"/>
                    </a:cubicBezTo>
                    <a:cubicBezTo>
                      <a:pt x="24062" y="12656"/>
                      <a:pt x="24013" y="12551"/>
                      <a:pt x="23924" y="12489"/>
                    </a:cubicBezTo>
                    <a:cubicBezTo>
                      <a:pt x="24177" y="11833"/>
                      <a:pt x="24031" y="11158"/>
                      <a:pt x="23699" y="10479"/>
                    </a:cubicBezTo>
                    <a:cubicBezTo>
                      <a:pt x="22976" y="9001"/>
                      <a:pt x="22207" y="7627"/>
                      <a:pt x="21674" y="6056"/>
                    </a:cubicBezTo>
                    <a:cubicBezTo>
                      <a:pt x="21614" y="5877"/>
                      <a:pt x="21466" y="5803"/>
                      <a:pt x="21318" y="5803"/>
                    </a:cubicBezTo>
                    <a:cubicBezTo>
                      <a:pt x="21293" y="5803"/>
                      <a:pt x="21267" y="5805"/>
                      <a:pt x="21242" y="5809"/>
                    </a:cubicBezTo>
                    <a:cubicBezTo>
                      <a:pt x="21182" y="5694"/>
                      <a:pt x="21069" y="5602"/>
                      <a:pt x="20917" y="5602"/>
                    </a:cubicBezTo>
                    <a:cubicBezTo>
                      <a:pt x="20894" y="5602"/>
                      <a:pt x="20870" y="5604"/>
                      <a:pt x="20845" y="5609"/>
                    </a:cubicBezTo>
                    <a:cubicBezTo>
                      <a:pt x="19366" y="5876"/>
                      <a:pt x="17814" y="6136"/>
                      <a:pt x="16286" y="6136"/>
                    </a:cubicBezTo>
                    <a:cubicBezTo>
                      <a:pt x="14713" y="6136"/>
                      <a:pt x="13167" y="5860"/>
                      <a:pt x="11755" y="5034"/>
                    </a:cubicBezTo>
                    <a:cubicBezTo>
                      <a:pt x="10527" y="4318"/>
                      <a:pt x="9738" y="3339"/>
                      <a:pt x="9024" y="2127"/>
                    </a:cubicBezTo>
                    <a:cubicBezTo>
                      <a:pt x="8525" y="1277"/>
                      <a:pt x="8106" y="608"/>
                      <a:pt x="7282" y="55"/>
                    </a:cubicBezTo>
                    <a:cubicBezTo>
                      <a:pt x="7243" y="29"/>
                      <a:pt x="7202" y="18"/>
                      <a:pt x="7163" y="18"/>
                    </a:cubicBezTo>
                    <a:cubicBezTo>
                      <a:pt x="6971" y="18"/>
                      <a:pt x="6809" y="289"/>
                      <a:pt x="6984" y="441"/>
                    </a:cubicBezTo>
                    <a:cubicBezTo>
                      <a:pt x="8078" y="1392"/>
                      <a:pt x="8438" y="2789"/>
                      <a:pt x="9311" y="3906"/>
                    </a:cubicBezTo>
                    <a:cubicBezTo>
                      <a:pt x="10107" y="4926"/>
                      <a:pt x="11199" y="5668"/>
                      <a:pt x="12388" y="6159"/>
                    </a:cubicBezTo>
                    <a:cubicBezTo>
                      <a:pt x="13685" y="6692"/>
                      <a:pt x="15062" y="6899"/>
                      <a:pt x="16451" y="6899"/>
                    </a:cubicBezTo>
                    <a:cubicBezTo>
                      <a:pt x="17975" y="6899"/>
                      <a:pt x="19514" y="6650"/>
                      <a:pt x="20979" y="6312"/>
                    </a:cubicBezTo>
                    <a:cubicBezTo>
                      <a:pt x="21296" y="7287"/>
                      <a:pt x="21686" y="8237"/>
                      <a:pt x="22146" y="9154"/>
                    </a:cubicBezTo>
                    <a:cubicBezTo>
                      <a:pt x="22703" y="10259"/>
                      <a:pt x="23757" y="11438"/>
                      <a:pt x="23271" y="12741"/>
                    </a:cubicBezTo>
                    <a:cubicBezTo>
                      <a:pt x="23268" y="12749"/>
                      <a:pt x="23270" y="12754"/>
                      <a:pt x="23268" y="12760"/>
                    </a:cubicBezTo>
                    <a:cubicBezTo>
                      <a:pt x="22975" y="13021"/>
                      <a:pt x="22555" y="13125"/>
                      <a:pt x="22069" y="13125"/>
                    </a:cubicBezTo>
                    <a:cubicBezTo>
                      <a:pt x="20505" y="13125"/>
                      <a:pt x="18255" y="12056"/>
                      <a:pt x="17343" y="11744"/>
                    </a:cubicBezTo>
                    <a:cubicBezTo>
                      <a:pt x="15433" y="11089"/>
                      <a:pt x="13546" y="10373"/>
                      <a:pt x="11680" y="9597"/>
                    </a:cubicBezTo>
                    <a:cubicBezTo>
                      <a:pt x="8102" y="8111"/>
                      <a:pt x="3898" y="6584"/>
                      <a:pt x="1146" y="3752"/>
                    </a:cubicBezTo>
                    <a:cubicBezTo>
                      <a:pt x="248" y="2049"/>
                      <a:pt x="5802" y="625"/>
                      <a:pt x="6732" y="437"/>
                    </a:cubicBezTo>
                    <a:cubicBezTo>
                      <a:pt x="6968" y="389"/>
                      <a:pt x="6925" y="1"/>
                      <a:pt x="66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3"/>
              <p:cNvSpPr/>
              <p:nvPr/>
            </p:nvSpPr>
            <p:spPr>
              <a:xfrm>
                <a:off x="6738990" y="4680091"/>
                <a:ext cx="94777" cy="84254"/>
              </a:xfrm>
              <a:custGeom>
                <a:avLst/>
                <a:gdLst/>
                <a:ahLst/>
                <a:cxnLst/>
                <a:rect l="l" t="t" r="r" b="b"/>
                <a:pathLst>
                  <a:path w="2864" h="2546" extrusionOk="0">
                    <a:moveTo>
                      <a:pt x="1280" y="572"/>
                    </a:moveTo>
                    <a:cubicBezTo>
                      <a:pt x="1669" y="635"/>
                      <a:pt x="2090" y="753"/>
                      <a:pt x="2216" y="1166"/>
                    </a:cubicBezTo>
                    <a:cubicBezTo>
                      <a:pt x="2364" y="1661"/>
                      <a:pt x="1814" y="1955"/>
                      <a:pt x="1398" y="1964"/>
                    </a:cubicBezTo>
                    <a:cubicBezTo>
                      <a:pt x="1389" y="1964"/>
                      <a:pt x="1380" y="1964"/>
                      <a:pt x="1371" y="1964"/>
                    </a:cubicBezTo>
                    <a:cubicBezTo>
                      <a:pt x="1032" y="1964"/>
                      <a:pt x="630" y="1794"/>
                      <a:pt x="569" y="1425"/>
                    </a:cubicBezTo>
                    <a:cubicBezTo>
                      <a:pt x="502" y="1019"/>
                      <a:pt x="785" y="756"/>
                      <a:pt x="1148" y="681"/>
                    </a:cubicBezTo>
                    <a:cubicBezTo>
                      <a:pt x="1208" y="668"/>
                      <a:pt x="1257" y="629"/>
                      <a:pt x="1280" y="572"/>
                    </a:cubicBezTo>
                    <a:close/>
                    <a:moveTo>
                      <a:pt x="1176" y="1"/>
                    </a:moveTo>
                    <a:cubicBezTo>
                      <a:pt x="1152" y="1"/>
                      <a:pt x="1129" y="1"/>
                      <a:pt x="1105" y="2"/>
                    </a:cubicBezTo>
                    <a:cubicBezTo>
                      <a:pt x="961" y="8"/>
                      <a:pt x="865" y="132"/>
                      <a:pt x="843" y="259"/>
                    </a:cubicBezTo>
                    <a:cubicBezTo>
                      <a:pt x="358" y="336"/>
                      <a:pt x="1" y="883"/>
                      <a:pt x="1" y="1365"/>
                    </a:cubicBezTo>
                    <a:cubicBezTo>
                      <a:pt x="2" y="2082"/>
                      <a:pt x="684" y="2528"/>
                      <a:pt x="1343" y="2545"/>
                    </a:cubicBezTo>
                    <a:cubicBezTo>
                      <a:pt x="1355" y="2545"/>
                      <a:pt x="1367" y="2545"/>
                      <a:pt x="1379" y="2545"/>
                    </a:cubicBezTo>
                    <a:cubicBezTo>
                      <a:pt x="2039" y="2545"/>
                      <a:pt x="2794" y="2104"/>
                      <a:pt x="2825" y="1387"/>
                    </a:cubicBezTo>
                    <a:cubicBezTo>
                      <a:pt x="2864" y="496"/>
                      <a:pt x="1967" y="1"/>
                      <a:pt x="11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23"/>
              <p:cNvSpPr/>
              <p:nvPr/>
            </p:nvSpPr>
            <p:spPr>
              <a:xfrm>
                <a:off x="6721815" y="4540804"/>
                <a:ext cx="93817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357" extrusionOk="0">
                    <a:moveTo>
                      <a:pt x="1503" y="510"/>
                    </a:moveTo>
                    <a:cubicBezTo>
                      <a:pt x="1749" y="510"/>
                      <a:pt x="1990" y="652"/>
                      <a:pt x="2061" y="920"/>
                    </a:cubicBezTo>
                    <a:cubicBezTo>
                      <a:pt x="2176" y="1353"/>
                      <a:pt x="1810" y="1804"/>
                      <a:pt x="1382" y="1854"/>
                    </a:cubicBezTo>
                    <a:cubicBezTo>
                      <a:pt x="1354" y="1857"/>
                      <a:pt x="1324" y="1859"/>
                      <a:pt x="1295" y="1859"/>
                    </a:cubicBezTo>
                    <a:cubicBezTo>
                      <a:pt x="967" y="1859"/>
                      <a:pt x="603" y="1659"/>
                      <a:pt x="520" y="1329"/>
                    </a:cubicBezTo>
                    <a:cubicBezTo>
                      <a:pt x="448" y="1039"/>
                      <a:pt x="578" y="785"/>
                      <a:pt x="788" y="621"/>
                    </a:cubicBezTo>
                    <a:cubicBezTo>
                      <a:pt x="833" y="667"/>
                      <a:pt x="895" y="696"/>
                      <a:pt x="963" y="696"/>
                    </a:cubicBezTo>
                    <a:cubicBezTo>
                      <a:pt x="1016" y="696"/>
                      <a:pt x="1073" y="678"/>
                      <a:pt x="1126" y="636"/>
                    </a:cubicBezTo>
                    <a:cubicBezTo>
                      <a:pt x="1236" y="552"/>
                      <a:pt x="1371" y="510"/>
                      <a:pt x="1503" y="510"/>
                    </a:cubicBezTo>
                    <a:close/>
                    <a:moveTo>
                      <a:pt x="1482" y="1"/>
                    </a:moveTo>
                    <a:cubicBezTo>
                      <a:pt x="1298" y="1"/>
                      <a:pt x="1117" y="48"/>
                      <a:pt x="964" y="151"/>
                    </a:cubicBezTo>
                    <a:cubicBezTo>
                      <a:pt x="407" y="209"/>
                      <a:pt x="1" y="797"/>
                      <a:pt x="67" y="1358"/>
                    </a:cubicBezTo>
                    <a:cubicBezTo>
                      <a:pt x="139" y="1971"/>
                      <a:pt x="743" y="2356"/>
                      <a:pt x="1330" y="2356"/>
                    </a:cubicBezTo>
                    <a:cubicBezTo>
                      <a:pt x="1434" y="2356"/>
                      <a:pt x="1537" y="2344"/>
                      <a:pt x="1636" y="2320"/>
                    </a:cubicBezTo>
                    <a:cubicBezTo>
                      <a:pt x="2349" y="2142"/>
                      <a:pt x="2834" y="1254"/>
                      <a:pt x="2479" y="575"/>
                    </a:cubicBezTo>
                    <a:cubicBezTo>
                      <a:pt x="2295" y="222"/>
                      <a:pt x="1881" y="1"/>
                      <a:pt x="148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23"/>
              <p:cNvSpPr/>
              <p:nvPr/>
            </p:nvSpPr>
            <p:spPr>
              <a:xfrm>
                <a:off x="6838367" y="4387487"/>
                <a:ext cx="70652" cy="67211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031" extrusionOk="0">
                    <a:moveTo>
                      <a:pt x="807" y="423"/>
                    </a:moveTo>
                    <a:cubicBezTo>
                      <a:pt x="831" y="453"/>
                      <a:pt x="864" y="476"/>
                      <a:pt x="899" y="488"/>
                    </a:cubicBezTo>
                    <a:cubicBezTo>
                      <a:pt x="1050" y="543"/>
                      <a:pt x="1196" y="520"/>
                      <a:pt x="1332" y="626"/>
                    </a:cubicBezTo>
                    <a:cubicBezTo>
                      <a:pt x="1459" y="727"/>
                      <a:pt x="1547" y="869"/>
                      <a:pt x="1574" y="1030"/>
                    </a:cubicBezTo>
                    <a:cubicBezTo>
                      <a:pt x="1625" y="1357"/>
                      <a:pt x="1336" y="1556"/>
                      <a:pt x="1040" y="1556"/>
                    </a:cubicBezTo>
                    <a:cubicBezTo>
                      <a:pt x="1031" y="1556"/>
                      <a:pt x="1023" y="1556"/>
                      <a:pt x="1014" y="1555"/>
                    </a:cubicBezTo>
                    <a:cubicBezTo>
                      <a:pt x="687" y="1542"/>
                      <a:pt x="427" y="1315"/>
                      <a:pt x="462" y="972"/>
                    </a:cubicBezTo>
                    <a:cubicBezTo>
                      <a:pt x="490" y="710"/>
                      <a:pt x="625" y="549"/>
                      <a:pt x="807" y="423"/>
                    </a:cubicBezTo>
                    <a:close/>
                    <a:moveTo>
                      <a:pt x="924" y="1"/>
                    </a:moveTo>
                    <a:cubicBezTo>
                      <a:pt x="422" y="1"/>
                      <a:pt x="28" y="572"/>
                      <a:pt x="15" y="1039"/>
                    </a:cubicBezTo>
                    <a:cubicBezTo>
                      <a:pt x="0" y="1612"/>
                      <a:pt x="489" y="2031"/>
                      <a:pt x="1041" y="2031"/>
                    </a:cubicBezTo>
                    <a:cubicBezTo>
                      <a:pt x="1053" y="2031"/>
                      <a:pt x="1065" y="2031"/>
                      <a:pt x="1077" y="2030"/>
                    </a:cubicBezTo>
                    <a:cubicBezTo>
                      <a:pt x="1649" y="2012"/>
                      <a:pt x="2135" y="1563"/>
                      <a:pt x="2049" y="967"/>
                    </a:cubicBezTo>
                    <a:cubicBezTo>
                      <a:pt x="1995" y="585"/>
                      <a:pt x="1573" y="25"/>
                      <a:pt x="1134" y="25"/>
                    </a:cubicBezTo>
                    <a:cubicBezTo>
                      <a:pt x="1113" y="25"/>
                      <a:pt x="1093" y="26"/>
                      <a:pt x="1072" y="28"/>
                    </a:cubicBezTo>
                    <a:cubicBezTo>
                      <a:pt x="1061" y="24"/>
                      <a:pt x="1055" y="15"/>
                      <a:pt x="1043" y="11"/>
                    </a:cubicBezTo>
                    <a:cubicBezTo>
                      <a:pt x="1003" y="4"/>
                      <a:pt x="963" y="1"/>
                      <a:pt x="9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23"/>
              <p:cNvSpPr/>
              <p:nvPr/>
            </p:nvSpPr>
            <p:spPr>
              <a:xfrm>
                <a:off x="7021633" y="4067482"/>
                <a:ext cx="85842" cy="78231"/>
              </a:xfrm>
              <a:custGeom>
                <a:avLst/>
                <a:gdLst/>
                <a:ahLst/>
                <a:cxnLst/>
                <a:rect l="l" t="t" r="r" b="b"/>
                <a:pathLst>
                  <a:path w="2594" h="2364" extrusionOk="0">
                    <a:moveTo>
                      <a:pt x="1571" y="478"/>
                    </a:moveTo>
                    <a:cubicBezTo>
                      <a:pt x="1827" y="639"/>
                      <a:pt x="2011" y="901"/>
                      <a:pt x="2017" y="1219"/>
                    </a:cubicBezTo>
                    <a:cubicBezTo>
                      <a:pt x="2024" y="1592"/>
                      <a:pt x="1737" y="1832"/>
                      <a:pt x="1385" y="1832"/>
                    </a:cubicBezTo>
                    <a:cubicBezTo>
                      <a:pt x="1369" y="1832"/>
                      <a:pt x="1353" y="1832"/>
                      <a:pt x="1337" y="1831"/>
                    </a:cubicBezTo>
                    <a:cubicBezTo>
                      <a:pt x="976" y="1809"/>
                      <a:pt x="610" y="1550"/>
                      <a:pt x="685" y="1147"/>
                    </a:cubicBezTo>
                    <a:cubicBezTo>
                      <a:pt x="764" y="729"/>
                      <a:pt x="1181" y="518"/>
                      <a:pt x="1571" y="478"/>
                    </a:cubicBezTo>
                    <a:close/>
                    <a:moveTo>
                      <a:pt x="1469" y="0"/>
                    </a:moveTo>
                    <a:cubicBezTo>
                      <a:pt x="1461" y="0"/>
                      <a:pt x="1453" y="0"/>
                      <a:pt x="1446" y="0"/>
                    </a:cubicBezTo>
                    <a:cubicBezTo>
                      <a:pt x="1444" y="0"/>
                      <a:pt x="1443" y="0"/>
                      <a:pt x="1441" y="0"/>
                    </a:cubicBezTo>
                    <a:cubicBezTo>
                      <a:pt x="1380" y="0"/>
                      <a:pt x="1324" y="31"/>
                      <a:pt x="1290" y="82"/>
                    </a:cubicBezTo>
                    <a:cubicBezTo>
                      <a:pt x="1278" y="81"/>
                      <a:pt x="1267" y="81"/>
                      <a:pt x="1255" y="81"/>
                    </a:cubicBezTo>
                    <a:cubicBezTo>
                      <a:pt x="772" y="81"/>
                      <a:pt x="293" y="519"/>
                      <a:pt x="170" y="1007"/>
                    </a:cubicBezTo>
                    <a:cubicBezTo>
                      <a:pt x="0" y="1688"/>
                      <a:pt x="544" y="2262"/>
                      <a:pt x="1193" y="2351"/>
                    </a:cubicBezTo>
                    <a:cubicBezTo>
                      <a:pt x="1253" y="2360"/>
                      <a:pt x="1313" y="2364"/>
                      <a:pt x="1373" y="2364"/>
                    </a:cubicBezTo>
                    <a:cubicBezTo>
                      <a:pt x="1951" y="2364"/>
                      <a:pt x="2472" y="1979"/>
                      <a:pt x="2533" y="1367"/>
                    </a:cubicBezTo>
                    <a:cubicBezTo>
                      <a:pt x="2594" y="744"/>
                      <a:pt x="2148" y="0"/>
                      <a:pt x="146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23"/>
              <p:cNvSpPr/>
              <p:nvPr/>
            </p:nvSpPr>
            <p:spPr>
              <a:xfrm>
                <a:off x="6945686" y="3887194"/>
                <a:ext cx="132767" cy="126149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3812" extrusionOk="0">
                    <a:moveTo>
                      <a:pt x="2176" y="547"/>
                    </a:moveTo>
                    <a:cubicBezTo>
                      <a:pt x="2764" y="658"/>
                      <a:pt x="3265" y="1073"/>
                      <a:pt x="3333" y="1736"/>
                    </a:cubicBezTo>
                    <a:cubicBezTo>
                      <a:pt x="3409" y="2471"/>
                      <a:pt x="2931" y="3168"/>
                      <a:pt x="2189" y="3277"/>
                    </a:cubicBezTo>
                    <a:cubicBezTo>
                      <a:pt x="2115" y="3287"/>
                      <a:pt x="2041" y="3293"/>
                      <a:pt x="1969" y="3293"/>
                    </a:cubicBezTo>
                    <a:cubicBezTo>
                      <a:pt x="1316" y="3293"/>
                      <a:pt x="728" y="2871"/>
                      <a:pt x="589" y="2203"/>
                    </a:cubicBezTo>
                    <a:cubicBezTo>
                      <a:pt x="434" y="1448"/>
                      <a:pt x="945" y="551"/>
                      <a:pt x="1729" y="551"/>
                    </a:cubicBezTo>
                    <a:cubicBezTo>
                      <a:pt x="1827" y="551"/>
                      <a:pt x="1928" y="565"/>
                      <a:pt x="2033" y="595"/>
                    </a:cubicBezTo>
                    <a:cubicBezTo>
                      <a:pt x="2046" y="599"/>
                      <a:pt x="2059" y="601"/>
                      <a:pt x="2072" y="601"/>
                    </a:cubicBezTo>
                    <a:cubicBezTo>
                      <a:pt x="2112" y="601"/>
                      <a:pt x="2151" y="582"/>
                      <a:pt x="2176" y="547"/>
                    </a:cubicBezTo>
                    <a:close/>
                    <a:moveTo>
                      <a:pt x="1956" y="0"/>
                    </a:moveTo>
                    <a:cubicBezTo>
                      <a:pt x="1773" y="0"/>
                      <a:pt x="1587" y="27"/>
                      <a:pt x="1405" y="83"/>
                    </a:cubicBezTo>
                    <a:cubicBezTo>
                      <a:pt x="1349" y="98"/>
                      <a:pt x="1301" y="134"/>
                      <a:pt x="1270" y="183"/>
                    </a:cubicBezTo>
                    <a:cubicBezTo>
                      <a:pt x="627" y="359"/>
                      <a:pt x="116" y="1132"/>
                      <a:pt x="73" y="1800"/>
                    </a:cubicBezTo>
                    <a:cubicBezTo>
                      <a:pt x="1" y="2923"/>
                      <a:pt x="883" y="3811"/>
                      <a:pt x="1988" y="3811"/>
                    </a:cubicBezTo>
                    <a:cubicBezTo>
                      <a:pt x="2014" y="3811"/>
                      <a:pt x="2041" y="3811"/>
                      <a:pt x="2068" y="3810"/>
                    </a:cubicBezTo>
                    <a:cubicBezTo>
                      <a:pt x="3214" y="3765"/>
                      <a:pt x="4012" y="2695"/>
                      <a:pt x="3843" y="1581"/>
                    </a:cubicBezTo>
                    <a:cubicBezTo>
                      <a:pt x="3702" y="644"/>
                      <a:pt x="2856" y="0"/>
                      <a:pt x="19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7" name="Google Shape;517;p23"/>
            <p:cNvGrpSpPr/>
            <p:nvPr/>
          </p:nvGrpSpPr>
          <p:grpSpPr>
            <a:xfrm>
              <a:off x="6648515" y="5156391"/>
              <a:ext cx="174596" cy="44774"/>
              <a:chOff x="6648515" y="5156391"/>
              <a:chExt cx="174596" cy="44774"/>
            </a:xfrm>
          </p:grpSpPr>
          <p:sp>
            <p:nvSpPr>
              <p:cNvPr id="518" name="Google Shape;518;p23"/>
              <p:cNvSpPr/>
              <p:nvPr/>
            </p:nvSpPr>
            <p:spPr>
              <a:xfrm>
                <a:off x="6648515" y="5156556"/>
                <a:ext cx="117875" cy="44609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1348" extrusionOk="0">
                    <a:moveTo>
                      <a:pt x="178" y="1"/>
                    </a:moveTo>
                    <a:cubicBezTo>
                      <a:pt x="70" y="1"/>
                      <a:pt x="1" y="168"/>
                      <a:pt x="114" y="245"/>
                    </a:cubicBezTo>
                    <a:cubicBezTo>
                      <a:pt x="1087" y="909"/>
                      <a:pt x="2176" y="1275"/>
                      <a:pt x="3351" y="1347"/>
                    </a:cubicBezTo>
                    <a:cubicBezTo>
                      <a:pt x="3354" y="1348"/>
                      <a:pt x="3358" y="1348"/>
                      <a:pt x="3362" y="1348"/>
                    </a:cubicBezTo>
                    <a:cubicBezTo>
                      <a:pt x="3562" y="1348"/>
                      <a:pt x="3560" y="1024"/>
                      <a:pt x="3349" y="1015"/>
                    </a:cubicBezTo>
                    <a:cubicBezTo>
                      <a:pt x="2223" y="971"/>
                      <a:pt x="1190" y="637"/>
                      <a:pt x="246" y="23"/>
                    </a:cubicBezTo>
                    <a:cubicBezTo>
                      <a:pt x="223" y="7"/>
                      <a:pt x="200" y="1"/>
                      <a:pt x="1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3"/>
              <p:cNvSpPr/>
              <p:nvPr/>
            </p:nvSpPr>
            <p:spPr>
              <a:xfrm>
                <a:off x="6713178" y="5156391"/>
                <a:ext cx="109933" cy="37262"/>
              </a:xfrm>
              <a:custGeom>
                <a:avLst/>
                <a:gdLst/>
                <a:ahLst/>
                <a:cxnLst/>
                <a:rect l="l" t="t" r="r" b="b"/>
                <a:pathLst>
                  <a:path w="3322" h="1126" extrusionOk="0">
                    <a:moveTo>
                      <a:pt x="173" y="1"/>
                    </a:moveTo>
                    <a:cubicBezTo>
                      <a:pt x="43" y="1"/>
                      <a:pt x="0" y="207"/>
                      <a:pt x="142" y="250"/>
                    </a:cubicBezTo>
                    <a:cubicBezTo>
                      <a:pt x="1113" y="541"/>
                      <a:pt x="2087" y="821"/>
                      <a:pt x="3055" y="1118"/>
                    </a:cubicBezTo>
                    <a:cubicBezTo>
                      <a:pt x="3073" y="1123"/>
                      <a:pt x="3089" y="1126"/>
                      <a:pt x="3104" y="1126"/>
                    </a:cubicBezTo>
                    <a:cubicBezTo>
                      <a:pt x="3264" y="1126"/>
                      <a:pt x="3321" y="859"/>
                      <a:pt x="3140" y="810"/>
                    </a:cubicBezTo>
                    <a:cubicBezTo>
                      <a:pt x="2161" y="550"/>
                      <a:pt x="1187" y="273"/>
                      <a:pt x="210" y="6"/>
                    </a:cubicBezTo>
                    <a:cubicBezTo>
                      <a:pt x="197" y="3"/>
                      <a:pt x="185" y="1"/>
                      <a:pt x="1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0" name="Google Shape;520;p23"/>
          <p:cNvGrpSpPr/>
          <p:nvPr/>
        </p:nvGrpSpPr>
        <p:grpSpPr>
          <a:xfrm>
            <a:off x="5751609" y="213662"/>
            <a:ext cx="1480128" cy="1386642"/>
            <a:chOff x="5751609" y="213662"/>
            <a:chExt cx="1480128" cy="1386642"/>
          </a:xfrm>
        </p:grpSpPr>
        <p:grpSp>
          <p:nvGrpSpPr>
            <p:cNvPr id="521" name="Google Shape;521;p23"/>
            <p:cNvGrpSpPr/>
            <p:nvPr/>
          </p:nvGrpSpPr>
          <p:grpSpPr>
            <a:xfrm>
              <a:off x="5751609" y="213662"/>
              <a:ext cx="1480128" cy="1386642"/>
              <a:chOff x="5751609" y="213662"/>
              <a:chExt cx="1480128" cy="1386642"/>
            </a:xfrm>
          </p:grpSpPr>
          <p:sp>
            <p:nvSpPr>
              <p:cNvPr id="522" name="Google Shape;522;p23"/>
              <p:cNvSpPr/>
              <p:nvPr/>
            </p:nvSpPr>
            <p:spPr>
              <a:xfrm>
                <a:off x="5751609" y="213662"/>
                <a:ext cx="1480128" cy="1386642"/>
              </a:xfrm>
              <a:custGeom>
                <a:avLst/>
                <a:gdLst/>
                <a:ahLst/>
                <a:cxnLst/>
                <a:rect l="l" t="t" r="r" b="b"/>
                <a:pathLst>
                  <a:path w="44727" h="41902" extrusionOk="0">
                    <a:moveTo>
                      <a:pt x="13287" y="2579"/>
                    </a:moveTo>
                    <a:cubicBezTo>
                      <a:pt x="13503" y="2579"/>
                      <a:pt x="13717" y="2594"/>
                      <a:pt x="13935" y="2646"/>
                    </a:cubicBezTo>
                    <a:cubicBezTo>
                      <a:pt x="14225" y="2711"/>
                      <a:pt x="14482" y="2837"/>
                      <a:pt x="14750" y="2952"/>
                    </a:cubicBezTo>
                    <a:cubicBezTo>
                      <a:pt x="11990" y="7841"/>
                      <a:pt x="9108" y="12713"/>
                      <a:pt x="6648" y="17733"/>
                    </a:cubicBezTo>
                    <a:cubicBezTo>
                      <a:pt x="6568" y="17897"/>
                      <a:pt x="6642" y="18046"/>
                      <a:pt x="6761" y="18112"/>
                    </a:cubicBezTo>
                    <a:cubicBezTo>
                      <a:pt x="6752" y="18194"/>
                      <a:pt x="6781" y="18282"/>
                      <a:pt x="6859" y="18323"/>
                    </a:cubicBezTo>
                    <a:cubicBezTo>
                      <a:pt x="8967" y="19418"/>
                      <a:pt x="11139" y="20127"/>
                      <a:pt x="13105" y="21518"/>
                    </a:cubicBezTo>
                    <a:cubicBezTo>
                      <a:pt x="13994" y="22150"/>
                      <a:pt x="14831" y="22850"/>
                      <a:pt x="15608" y="23615"/>
                    </a:cubicBezTo>
                    <a:cubicBezTo>
                      <a:pt x="12195" y="21381"/>
                      <a:pt x="8149" y="19944"/>
                      <a:pt x="4133" y="19944"/>
                    </a:cubicBezTo>
                    <a:cubicBezTo>
                      <a:pt x="4087" y="19944"/>
                      <a:pt x="4040" y="19944"/>
                      <a:pt x="3994" y="19945"/>
                    </a:cubicBezTo>
                    <a:cubicBezTo>
                      <a:pt x="5691" y="17242"/>
                      <a:pt x="7008" y="14227"/>
                      <a:pt x="8463" y="11388"/>
                    </a:cubicBezTo>
                    <a:cubicBezTo>
                      <a:pt x="9953" y="8475"/>
                      <a:pt x="11442" y="5562"/>
                      <a:pt x="12928" y="2647"/>
                    </a:cubicBezTo>
                    <a:lnTo>
                      <a:pt x="12928" y="2649"/>
                    </a:lnTo>
                    <a:cubicBezTo>
                      <a:pt x="12934" y="2629"/>
                      <a:pt x="12940" y="2609"/>
                      <a:pt x="12943" y="2589"/>
                    </a:cubicBezTo>
                    <a:cubicBezTo>
                      <a:pt x="13059" y="2584"/>
                      <a:pt x="13173" y="2579"/>
                      <a:pt x="13287" y="2579"/>
                    </a:cubicBezTo>
                    <a:close/>
                    <a:moveTo>
                      <a:pt x="16898" y="682"/>
                    </a:moveTo>
                    <a:cubicBezTo>
                      <a:pt x="19774" y="776"/>
                      <a:pt x="22163" y="1857"/>
                      <a:pt x="24212" y="3895"/>
                    </a:cubicBezTo>
                    <a:cubicBezTo>
                      <a:pt x="26082" y="5756"/>
                      <a:pt x="27939" y="8202"/>
                      <a:pt x="28003" y="10938"/>
                    </a:cubicBezTo>
                    <a:cubicBezTo>
                      <a:pt x="28005" y="10948"/>
                      <a:pt x="28008" y="10959"/>
                      <a:pt x="28011" y="10970"/>
                    </a:cubicBezTo>
                    <a:cubicBezTo>
                      <a:pt x="25275" y="16344"/>
                      <a:pt x="22290" y="21515"/>
                      <a:pt x="19216" y="26698"/>
                    </a:cubicBezTo>
                    <a:cubicBezTo>
                      <a:pt x="19181" y="26644"/>
                      <a:pt x="19144" y="26592"/>
                      <a:pt x="19109" y="26538"/>
                    </a:cubicBezTo>
                    <a:cubicBezTo>
                      <a:pt x="19111" y="26450"/>
                      <a:pt x="19077" y="26359"/>
                      <a:pt x="18991" y="26278"/>
                    </a:cubicBezTo>
                    <a:cubicBezTo>
                      <a:pt x="18938" y="26227"/>
                      <a:pt x="18879" y="26178"/>
                      <a:pt x="18826" y="26128"/>
                    </a:cubicBezTo>
                    <a:cubicBezTo>
                      <a:pt x="16205" y="22428"/>
                      <a:pt x="11695" y="18599"/>
                      <a:pt x="7173" y="17949"/>
                    </a:cubicBezTo>
                    <a:cubicBezTo>
                      <a:pt x="10786" y="12478"/>
                      <a:pt x="13821" y="6468"/>
                      <a:pt x="16898" y="682"/>
                    </a:cubicBezTo>
                    <a:close/>
                    <a:moveTo>
                      <a:pt x="28691" y="11244"/>
                    </a:moveTo>
                    <a:cubicBezTo>
                      <a:pt x="31648" y="11396"/>
                      <a:pt x="34445" y="11827"/>
                      <a:pt x="36972" y="13509"/>
                    </a:cubicBezTo>
                    <a:cubicBezTo>
                      <a:pt x="39421" y="15140"/>
                      <a:pt x="41196" y="17502"/>
                      <a:pt x="42205" y="20251"/>
                    </a:cubicBezTo>
                    <a:cubicBezTo>
                      <a:pt x="42167" y="20280"/>
                      <a:pt x="42135" y="20316"/>
                      <a:pt x="42111" y="20357"/>
                    </a:cubicBezTo>
                    <a:cubicBezTo>
                      <a:pt x="38978" y="25428"/>
                      <a:pt x="34053" y="29401"/>
                      <a:pt x="31906" y="35060"/>
                    </a:cubicBezTo>
                    <a:cubicBezTo>
                      <a:pt x="29970" y="30305"/>
                      <a:pt x="24912" y="26960"/>
                      <a:pt x="19804" y="26918"/>
                    </a:cubicBezTo>
                    <a:cubicBezTo>
                      <a:pt x="23180" y="21985"/>
                      <a:pt x="26122" y="16634"/>
                      <a:pt x="28691" y="11244"/>
                    </a:cubicBezTo>
                    <a:close/>
                    <a:moveTo>
                      <a:pt x="41948" y="21977"/>
                    </a:moveTo>
                    <a:cubicBezTo>
                      <a:pt x="42731" y="22305"/>
                      <a:pt x="43181" y="22997"/>
                      <a:pt x="43241" y="23817"/>
                    </a:cubicBezTo>
                    <a:cubicBezTo>
                      <a:pt x="43201" y="23840"/>
                      <a:pt x="43164" y="23869"/>
                      <a:pt x="43135" y="23903"/>
                    </a:cubicBezTo>
                    <a:cubicBezTo>
                      <a:pt x="39317" y="28356"/>
                      <a:pt x="34949" y="32922"/>
                      <a:pt x="32158" y="38137"/>
                    </a:cubicBezTo>
                    <a:cubicBezTo>
                      <a:pt x="30895" y="35363"/>
                      <a:pt x="28953" y="33041"/>
                      <a:pt x="26651" y="31050"/>
                    </a:cubicBezTo>
                    <a:cubicBezTo>
                      <a:pt x="25240" y="29831"/>
                      <a:pt x="23702" y="28569"/>
                      <a:pt x="21959" y="27868"/>
                    </a:cubicBezTo>
                    <a:lnTo>
                      <a:pt x="21959" y="27868"/>
                    </a:lnTo>
                    <a:cubicBezTo>
                      <a:pt x="26171" y="28845"/>
                      <a:pt x="29498" y="31658"/>
                      <a:pt x="31406" y="35746"/>
                    </a:cubicBezTo>
                    <a:cubicBezTo>
                      <a:pt x="31465" y="35872"/>
                      <a:pt x="31576" y="35925"/>
                      <a:pt x="31692" y="35925"/>
                    </a:cubicBezTo>
                    <a:cubicBezTo>
                      <a:pt x="31750" y="35925"/>
                      <a:pt x="31809" y="35911"/>
                      <a:pt x="31864" y="35887"/>
                    </a:cubicBezTo>
                    <a:cubicBezTo>
                      <a:pt x="31914" y="35911"/>
                      <a:pt x="31970" y="35923"/>
                      <a:pt x="32026" y="35923"/>
                    </a:cubicBezTo>
                    <a:cubicBezTo>
                      <a:pt x="32152" y="35923"/>
                      <a:pt x="32280" y="35859"/>
                      <a:pt x="32337" y="35710"/>
                    </a:cubicBezTo>
                    <a:cubicBezTo>
                      <a:pt x="34388" y="30372"/>
                      <a:pt x="38755" y="26587"/>
                      <a:pt x="41948" y="21977"/>
                    </a:cubicBezTo>
                    <a:close/>
                    <a:moveTo>
                      <a:pt x="9788" y="2664"/>
                    </a:moveTo>
                    <a:cubicBezTo>
                      <a:pt x="10503" y="2737"/>
                      <a:pt x="11165" y="2880"/>
                      <a:pt x="11846" y="3130"/>
                    </a:cubicBezTo>
                    <a:cubicBezTo>
                      <a:pt x="10453" y="5860"/>
                      <a:pt x="9059" y="8593"/>
                      <a:pt x="7665" y="11325"/>
                    </a:cubicBezTo>
                    <a:cubicBezTo>
                      <a:pt x="6236" y="14136"/>
                      <a:pt x="4590" y="16938"/>
                      <a:pt x="3423" y="19868"/>
                    </a:cubicBezTo>
                    <a:cubicBezTo>
                      <a:pt x="3406" y="19913"/>
                      <a:pt x="3401" y="19960"/>
                      <a:pt x="3413" y="20006"/>
                    </a:cubicBezTo>
                    <a:cubicBezTo>
                      <a:pt x="3268" y="20127"/>
                      <a:pt x="3326" y="20406"/>
                      <a:pt x="3567" y="20437"/>
                    </a:cubicBezTo>
                    <a:cubicBezTo>
                      <a:pt x="9126" y="21158"/>
                      <a:pt x="13989" y="22878"/>
                      <a:pt x="18225" y="26621"/>
                    </a:cubicBezTo>
                    <a:cubicBezTo>
                      <a:pt x="18371" y="26816"/>
                      <a:pt x="18516" y="27009"/>
                      <a:pt x="18659" y="27208"/>
                    </a:cubicBezTo>
                    <a:cubicBezTo>
                      <a:pt x="18742" y="27324"/>
                      <a:pt x="18858" y="27372"/>
                      <a:pt x="18971" y="27372"/>
                    </a:cubicBezTo>
                    <a:cubicBezTo>
                      <a:pt x="19008" y="27372"/>
                      <a:pt x="19045" y="27367"/>
                      <a:pt x="19080" y="27358"/>
                    </a:cubicBezTo>
                    <a:cubicBezTo>
                      <a:pt x="19126" y="27445"/>
                      <a:pt x="19218" y="27500"/>
                      <a:pt x="19317" y="27502"/>
                    </a:cubicBezTo>
                    <a:cubicBezTo>
                      <a:pt x="19337" y="27503"/>
                      <a:pt x="19357" y="27506"/>
                      <a:pt x="19379" y="27506"/>
                    </a:cubicBezTo>
                    <a:cubicBezTo>
                      <a:pt x="19377" y="27584"/>
                      <a:pt x="19417" y="27663"/>
                      <a:pt x="19507" y="27686"/>
                    </a:cubicBezTo>
                    <a:cubicBezTo>
                      <a:pt x="24727" y="28974"/>
                      <a:pt x="29585" y="34045"/>
                      <a:pt x="31653" y="38875"/>
                    </a:cubicBezTo>
                    <a:cubicBezTo>
                      <a:pt x="31714" y="39018"/>
                      <a:pt x="31821" y="39077"/>
                      <a:pt x="31932" y="39077"/>
                    </a:cubicBezTo>
                    <a:cubicBezTo>
                      <a:pt x="32070" y="39077"/>
                      <a:pt x="32215" y="38989"/>
                      <a:pt x="32293" y="38857"/>
                    </a:cubicBezTo>
                    <a:cubicBezTo>
                      <a:pt x="32359" y="38840"/>
                      <a:pt x="32417" y="38799"/>
                      <a:pt x="32457" y="38744"/>
                    </a:cubicBezTo>
                    <a:cubicBezTo>
                      <a:pt x="35823" y="34107"/>
                      <a:pt x="39334" y="29684"/>
                      <a:pt x="42971" y="25270"/>
                    </a:cubicBezTo>
                    <a:cubicBezTo>
                      <a:pt x="43330" y="25547"/>
                      <a:pt x="43671" y="25854"/>
                      <a:pt x="43955" y="26209"/>
                    </a:cubicBezTo>
                    <a:cubicBezTo>
                      <a:pt x="43932" y="26223"/>
                      <a:pt x="43910" y="26241"/>
                      <a:pt x="43893" y="26261"/>
                    </a:cubicBezTo>
                    <a:cubicBezTo>
                      <a:pt x="40136" y="31064"/>
                      <a:pt x="36194" y="35918"/>
                      <a:pt x="33005" y="41125"/>
                    </a:cubicBezTo>
                    <a:cubicBezTo>
                      <a:pt x="29844" y="36573"/>
                      <a:pt x="25931" y="32118"/>
                      <a:pt x="21240" y="29111"/>
                    </a:cubicBezTo>
                    <a:cubicBezTo>
                      <a:pt x="21207" y="29092"/>
                      <a:pt x="21169" y="29081"/>
                      <a:pt x="21131" y="29081"/>
                    </a:cubicBezTo>
                    <a:cubicBezTo>
                      <a:pt x="21061" y="29015"/>
                      <a:pt x="20969" y="28975"/>
                      <a:pt x="20876" y="28975"/>
                    </a:cubicBezTo>
                    <a:cubicBezTo>
                      <a:pt x="20772" y="28975"/>
                      <a:pt x="20668" y="29025"/>
                      <a:pt x="20593" y="29147"/>
                    </a:cubicBezTo>
                    <a:cubicBezTo>
                      <a:pt x="20305" y="29616"/>
                      <a:pt x="19571" y="29842"/>
                      <a:pt x="18929" y="29842"/>
                    </a:cubicBezTo>
                    <a:cubicBezTo>
                      <a:pt x="18681" y="29842"/>
                      <a:pt x="18447" y="29809"/>
                      <a:pt x="18258" y="29742"/>
                    </a:cubicBezTo>
                    <a:cubicBezTo>
                      <a:pt x="17167" y="29363"/>
                      <a:pt x="17725" y="28261"/>
                      <a:pt x="17529" y="27463"/>
                    </a:cubicBezTo>
                    <a:cubicBezTo>
                      <a:pt x="17513" y="27405"/>
                      <a:pt x="17475" y="27358"/>
                      <a:pt x="17421" y="27332"/>
                    </a:cubicBezTo>
                    <a:cubicBezTo>
                      <a:pt x="17417" y="27220"/>
                      <a:pt x="17365" y="27111"/>
                      <a:pt x="17242" y="27038"/>
                    </a:cubicBezTo>
                    <a:cubicBezTo>
                      <a:pt x="12344" y="24060"/>
                      <a:pt x="6435" y="21767"/>
                      <a:pt x="647" y="21524"/>
                    </a:cubicBezTo>
                    <a:cubicBezTo>
                      <a:pt x="689" y="21507"/>
                      <a:pt x="725" y="21476"/>
                      <a:pt x="750" y="21438"/>
                    </a:cubicBezTo>
                    <a:cubicBezTo>
                      <a:pt x="4285" y="15592"/>
                      <a:pt x="6953" y="9028"/>
                      <a:pt x="9756" y="2806"/>
                    </a:cubicBezTo>
                    <a:cubicBezTo>
                      <a:pt x="9776" y="2760"/>
                      <a:pt x="9786" y="2713"/>
                      <a:pt x="9788" y="2664"/>
                    </a:cubicBezTo>
                    <a:close/>
                    <a:moveTo>
                      <a:pt x="16592" y="1"/>
                    </a:moveTo>
                    <a:cubicBezTo>
                      <a:pt x="16478" y="1"/>
                      <a:pt x="16365" y="56"/>
                      <a:pt x="16291" y="190"/>
                    </a:cubicBezTo>
                    <a:cubicBezTo>
                      <a:pt x="15888" y="924"/>
                      <a:pt x="15481" y="1656"/>
                      <a:pt x="15069" y="2388"/>
                    </a:cubicBezTo>
                    <a:cubicBezTo>
                      <a:pt x="14597" y="2066"/>
                      <a:pt x="13968" y="1913"/>
                      <a:pt x="13374" y="1913"/>
                    </a:cubicBezTo>
                    <a:cubicBezTo>
                      <a:pt x="13155" y="1913"/>
                      <a:pt x="12941" y="1934"/>
                      <a:pt x="12741" y="1975"/>
                    </a:cubicBezTo>
                    <a:cubicBezTo>
                      <a:pt x="12672" y="1989"/>
                      <a:pt x="12611" y="2030"/>
                      <a:pt x="12571" y="2090"/>
                    </a:cubicBezTo>
                    <a:cubicBezTo>
                      <a:pt x="12460" y="2090"/>
                      <a:pt x="12350" y="2139"/>
                      <a:pt x="12283" y="2272"/>
                    </a:cubicBezTo>
                    <a:lnTo>
                      <a:pt x="12119" y="2594"/>
                    </a:lnTo>
                    <a:cubicBezTo>
                      <a:pt x="11468" y="2292"/>
                      <a:pt x="10733" y="2112"/>
                      <a:pt x="10008" y="2112"/>
                    </a:cubicBezTo>
                    <a:cubicBezTo>
                      <a:pt x="9864" y="2112"/>
                      <a:pt x="9720" y="2119"/>
                      <a:pt x="9577" y="2134"/>
                    </a:cubicBezTo>
                    <a:cubicBezTo>
                      <a:pt x="9494" y="2140"/>
                      <a:pt x="9417" y="2188"/>
                      <a:pt x="9374" y="2260"/>
                    </a:cubicBezTo>
                    <a:cubicBezTo>
                      <a:pt x="9276" y="2267"/>
                      <a:pt x="9184" y="2318"/>
                      <a:pt x="9129" y="2440"/>
                    </a:cubicBezTo>
                    <a:cubicBezTo>
                      <a:pt x="6314" y="8749"/>
                      <a:pt x="2942" y="14874"/>
                      <a:pt x="309" y="21253"/>
                    </a:cubicBezTo>
                    <a:cubicBezTo>
                      <a:pt x="261" y="21371"/>
                      <a:pt x="321" y="21463"/>
                      <a:pt x="413" y="21512"/>
                    </a:cubicBezTo>
                    <a:cubicBezTo>
                      <a:pt x="385" y="21512"/>
                      <a:pt x="358" y="21509"/>
                      <a:pt x="332" y="21507"/>
                    </a:cubicBezTo>
                    <a:cubicBezTo>
                      <a:pt x="330" y="21507"/>
                      <a:pt x="327" y="21507"/>
                      <a:pt x="325" y="21507"/>
                    </a:cubicBezTo>
                    <a:cubicBezTo>
                      <a:pt x="67" y="21507"/>
                      <a:pt x="0" y="21929"/>
                      <a:pt x="268" y="21976"/>
                    </a:cubicBezTo>
                    <a:cubicBezTo>
                      <a:pt x="6219" y="23057"/>
                      <a:pt x="11624" y="24541"/>
                      <a:pt x="16861" y="27690"/>
                    </a:cubicBezTo>
                    <a:cubicBezTo>
                      <a:pt x="16882" y="27702"/>
                      <a:pt x="16904" y="27713"/>
                      <a:pt x="16927" y="27721"/>
                    </a:cubicBezTo>
                    <a:cubicBezTo>
                      <a:pt x="16513" y="28686"/>
                      <a:pt x="16988" y="30044"/>
                      <a:pt x="17977" y="30406"/>
                    </a:cubicBezTo>
                    <a:cubicBezTo>
                      <a:pt x="18257" y="30508"/>
                      <a:pt x="18604" y="30562"/>
                      <a:pt x="18966" y="30562"/>
                    </a:cubicBezTo>
                    <a:cubicBezTo>
                      <a:pt x="19799" y="30562"/>
                      <a:pt x="20720" y="30278"/>
                      <a:pt x="21126" y="29646"/>
                    </a:cubicBezTo>
                    <a:cubicBezTo>
                      <a:pt x="25373" y="33360"/>
                      <a:pt x="29296" y="37039"/>
                      <a:pt x="32515" y="41733"/>
                    </a:cubicBezTo>
                    <a:cubicBezTo>
                      <a:pt x="32597" y="41852"/>
                      <a:pt x="32713" y="41901"/>
                      <a:pt x="32827" y="41901"/>
                    </a:cubicBezTo>
                    <a:cubicBezTo>
                      <a:pt x="33025" y="41901"/>
                      <a:pt x="33220" y="41755"/>
                      <a:pt x="33230" y="41566"/>
                    </a:cubicBezTo>
                    <a:cubicBezTo>
                      <a:pt x="33290" y="41562"/>
                      <a:pt x="33347" y="41533"/>
                      <a:pt x="33384" y="41484"/>
                    </a:cubicBezTo>
                    <a:cubicBezTo>
                      <a:pt x="37180" y="36681"/>
                      <a:pt x="40600" y="31571"/>
                      <a:pt x="44377" y="26747"/>
                    </a:cubicBezTo>
                    <a:cubicBezTo>
                      <a:pt x="44445" y="26662"/>
                      <a:pt x="44469" y="26554"/>
                      <a:pt x="44445" y="26450"/>
                    </a:cubicBezTo>
                    <a:cubicBezTo>
                      <a:pt x="44612" y="26385"/>
                      <a:pt x="44726" y="26212"/>
                      <a:pt x="44592" y="26034"/>
                    </a:cubicBezTo>
                    <a:cubicBezTo>
                      <a:pt x="44230" y="25557"/>
                      <a:pt x="43804" y="25166"/>
                      <a:pt x="43275" y="24900"/>
                    </a:cubicBezTo>
                    <a:cubicBezTo>
                      <a:pt x="43405" y="24743"/>
                      <a:pt x="43533" y="24587"/>
                      <a:pt x="43662" y="24429"/>
                    </a:cubicBezTo>
                    <a:cubicBezTo>
                      <a:pt x="43682" y="24408"/>
                      <a:pt x="43697" y="24383"/>
                      <a:pt x="43711" y="24357"/>
                    </a:cubicBezTo>
                    <a:cubicBezTo>
                      <a:pt x="43820" y="24333"/>
                      <a:pt x="43910" y="24259"/>
                      <a:pt x="43932" y="24122"/>
                    </a:cubicBezTo>
                    <a:cubicBezTo>
                      <a:pt x="44097" y="22991"/>
                      <a:pt x="43351" y="21829"/>
                      <a:pt x="42256" y="21527"/>
                    </a:cubicBezTo>
                    <a:cubicBezTo>
                      <a:pt x="42431" y="21267"/>
                      <a:pt x="42602" y="21006"/>
                      <a:pt x="42768" y="20740"/>
                    </a:cubicBezTo>
                    <a:cubicBezTo>
                      <a:pt x="42814" y="20671"/>
                      <a:pt x="42833" y="20588"/>
                      <a:pt x="42823" y="20507"/>
                    </a:cubicBezTo>
                    <a:cubicBezTo>
                      <a:pt x="42957" y="20430"/>
                      <a:pt x="43043" y="20285"/>
                      <a:pt x="42973" y="20092"/>
                    </a:cubicBezTo>
                    <a:cubicBezTo>
                      <a:pt x="41079" y="14880"/>
                      <a:pt x="36005" y="10587"/>
                      <a:pt x="30348" y="10587"/>
                    </a:cubicBezTo>
                    <a:cubicBezTo>
                      <a:pt x="29824" y="10587"/>
                      <a:pt x="29295" y="10624"/>
                      <a:pt x="28763" y="10700"/>
                    </a:cubicBezTo>
                    <a:cubicBezTo>
                      <a:pt x="28476" y="5641"/>
                      <a:pt x="22914" y="70"/>
                      <a:pt x="17718" y="70"/>
                    </a:cubicBezTo>
                    <a:cubicBezTo>
                      <a:pt x="17437" y="70"/>
                      <a:pt x="17157" y="86"/>
                      <a:pt x="16879" y="120"/>
                    </a:cubicBezTo>
                    <a:cubicBezTo>
                      <a:pt x="16801" y="46"/>
                      <a:pt x="16696" y="1"/>
                      <a:pt x="165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3"/>
              <p:cNvSpPr/>
              <p:nvPr/>
            </p:nvSpPr>
            <p:spPr>
              <a:xfrm>
                <a:off x="6084917" y="757670"/>
                <a:ext cx="306734" cy="212917"/>
              </a:xfrm>
              <a:custGeom>
                <a:avLst/>
                <a:gdLst/>
                <a:ahLst/>
                <a:cxnLst/>
                <a:rect l="l" t="t" r="r" b="b"/>
                <a:pathLst>
                  <a:path w="9269" h="6434" extrusionOk="0">
                    <a:moveTo>
                      <a:pt x="237" y="0"/>
                    </a:moveTo>
                    <a:cubicBezTo>
                      <a:pt x="233" y="0"/>
                      <a:pt x="229" y="0"/>
                      <a:pt x="226" y="0"/>
                    </a:cubicBezTo>
                    <a:cubicBezTo>
                      <a:pt x="1" y="0"/>
                      <a:pt x="10" y="323"/>
                      <a:pt x="226" y="345"/>
                    </a:cubicBezTo>
                    <a:cubicBezTo>
                      <a:pt x="4012" y="729"/>
                      <a:pt x="7026" y="2849"/>
                      <a:pt x="8644" y="6290"/>
                    </a:cubicBezTo>
                    <a:cubicBezTo>
                      <a:pt x="8691" y="6391"/>
                      <a:pt x="8782" y="6433"/>
                      <a:pt x="8877" y="6433"/>
                    </a:cubicBezTo>
                    <a:cubicBezTo>
                      <a:pt x="9065" y="6433"/>
                      <a:pt x="9269" y="6269"/>
                      <a:pt x="9184" y="6064"/>
                    </a:cubicBezTo>
                    <a:cubicBezTo>
                      <a:pt x="7709" y="2492"/>
                      <a:pt x="4115" y="0"/>
                      <a:pt x="2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23"/>
              <p:cNvSpPr/>
              <p:nvPr/>
            </p:nvSpPr>
            <p:spPr>
              <a:xfrm>
                <a:off x="6151201" y="657234"/>
                <a:ext cx="315769" cy="210303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6355" extrusionOk="0">
                    <a:moveTo>
                      <a:pt x="258" y="0"/>
                    </a:moveTo>
                    <a:cubicBezTo>
                      <a:pt x="41" y="0"/>
                      <a:pt x="0" y="361"/>
                      <a:pt x="222" y="410"/>
                    </a:cubicBezTo>
                    <a:cubicBezTo>
                      <a:pt x="3815" y="1199"/>
                      <a:pt x="6841" y="3024"/>
                      <a:pt x="8803" y="6198"/>
                    </a:cubicBezTo>
                    <a:cubicBezTo>
                      <a:pt x="8872" y="6308"/>
                      <a:pt x="8974" y="6354"/>
                      <a:pt x="9075" y="6354"/>
                    </a:cubicBezTo>
                    <a:cubicBezTo>
                      <a:pt x="9308" y="6354"/>
                      <a:pt x="9542" y="6113"/>
                      <a:pt x="9381" y="5859"/>
                    </a:cubicBezTo>
                    <a:cubicBezTo>
                      <a:pt x="7371" y="2678"/>
                      <a:pt x="4074" y="358"/>
                      <a:pt x="278" y="1"/>
                    </a:cubicBezTo>
                    <a:cubicBezTo>
                      <a:pt x="271" y="0"/>
                      <a:pt x="265" y="0"/>
                      <a:pt x="2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3"/>
              <p:cNvSpPr/>
              <p:nvPr/>
            </p:nvSpPr>
            <p:spPr>
              <a:xfrm>
                <a:off x="6219041" y="566924"/>
                <a:ext cx="312360" cy="191639"/>
              </a:xfrm>
              <a:custGeom>
                <a:avLst/>
                <a:gdLst/>
                <a:ahLst/>
                <a:cxnLst/>
                <a:rect l="l" t="t" r="r" b="b"/>
                <a:pathLst>
                  <a:path w="9439" h="5791" extrusionOk="0">
                    <a:moveTo>
                      <a:pt x="262" y="1"/>
                    </a:moveTo>
                    <a:cubicBezTo>
                      <a:pt x="49" y="1"/>
                      <a:pt x="0" y="332"/>
                      <a:pt x="215" y="384"/>
                    </a:cubicBezTo>
                    <a:cubicBezTo>
                      <a:pt x="3765" y="1231"/>
                      <a:pt x="6497" y="2687"/>
                      <a:pt x="8718" y="5651"/>
                    </a:cubicBezTo>
                    <a:cubicBezTo>
                      <a:pt x="8792" y="5749"/>
                      <a:pt x="8894" y="5791"/>
                      <a:pt x="8994" y="5791"/>
                    </a:cubicBezTo>
                    <a:cubicBezTo>
                      <a:pt x="9222" y="5791"/>
                      <a:pt x="9438" y="5573"/>
                      <a:pt x="9277" y="5323"/>
                    </a:cubicBezTo>
                    <a:cubicBezTo>
                      <a:pt x="7373" y="2375"/>
                      <a:pt x="3835" y="73"/>
                      <a:pt x="267" y="1"/>
                    </a:cubicBezTo>
                    <a:cubicBezTo>
                      <a:pt x="265" y="1"/>
                      <a:pt x="264" y="1"/>
                      <a:pt x="2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3"/>
              <p:cNvSpPr/>
              <p:nvPr/>
            </p:nvSpPr>
            <p:spPr>
              <a:xfrm>
                <a:off x="6273213" y="468805"/>
                <a:ext cx="310474" cy="188892"/>
              </a:xfrm>
              <a:custGeom>
                <a:avLst/>
                <a:gdLst/>
                <a:ahLst/>
                <a:cxnLst/>
                <a:rect l="l" t="t" r="r" b="b"/>
                <a:pathLst>
                  <a:path w="9382" h="5708" extrusionOk="0">
                    <a:moveTo>
                      <a:pt x="305" y="1"/>
                    </a:moveTo>
                    <a:cubicBezTo>
                      <a:pt x="1" y="1"/>
                      <a:pt x="16" y="436"/>
                      <a:pt x="307" y="466"/>
                    </a:cubicBezTo>
                    <a:cubicBezTo>
                      <a:pt x="2473" y="693"/>
                      <a:pt x="4557" y="1423"/>
                      <a:pt x="6262" y="2813"/>
                    </a:cubicBezTo>
                    <a:cubicBezTo>
                      <a:pt x="6919" y="3352"/>
                      <a:pt x="7505" y="3969"/>
                      <a:pt x="8009" y="4654"/>
                    </a:cubicBezTo>
                    <a:cubicBezTo>
                      <a:pt x="8308" y="5058"/>
                      <a:pt x="8444" y="5497"/>
                      <a:pt x="8908" y="5689"/>
                    </a:cubicBezTo>
                    <a:cubicBezTo>
                      <a:pt x="8940" y="5702"/>
                      <a:pt x="8971" y="5708"/>
                      <a:pt x="9003" y="5708"/>
                    </a:cubicBezTo>
                    <a:cubicBezTo>
                      <a:pt x="9200" y="5708"/>
                      <a:pt x="9381" y="5475"/>
                      <a:pt x="9313" y="5285"/>
                    </a:cubicBezTo>
                    <a:cubicBezTo>
                      <a:pt x="9307" y="5271"/>
                      <a:pt x="9302" y="5255"/>
                      <a:pt x="9296" y="5240"/>
                    </a:cubicBezTo>
                    <a:cubicBezTo>
                      <a:pt x="9267" y="5160"/>
                      <a:pt x="9210" y="5093"/>
                      <a:pt x="9137" y="5052"/>
                    </a:cubicBezTo>
                    <a:cubicBezTo>
                      <a:pt x="8544" y="4502"/>
                      <a:pt x="8115" y="3588"/>
                      <a:pt x="7528" y="3010"/>
                    </a:cubicBezTo>
                    <a:cubicBezTo>
                      <a:pt x="6888" y="2385"/>
                      <a:pt x="6173" y="1840"/>
                      <a:pt x="5401" y="1387"/>
                    </a:cubicBezTo>
                    <a:cubicBezTo>
                      <a:pt x="3843" y="471"/>
                      <a:pt x="2110" y="8"/>
                      <a:pt x="307" y="1"/>
                    </a:cubicBezTo>
                    <a:cubicBezTo>
                      <a:pt x="306" y="1"/>
                      <a:pt x="306" y="1"/>
                      <a:pt x="3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3"/>
              <p:cNvSpPr/>
              <p:nvPr/>
            </p:nvSpPr>
            <p:spPr>
              <a:xfrm>
                <a:off x="6333508" y="346065"/>
                <a:ext cx="307429" cy="236744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7154" extrusionOk="0">
                    <a:moveTo>
                      <a:pt x="265" y="1"/>
                    </a:moveTo>
                    <a:cubicBezTo>
                      <a:pt x="43" y="1"/>
                      <a:pt x="0" y="372"/>
                      <a:pt x="226" y="420"/>
                    </a:cubicBezTo>
                    <a:cubicBezTo>
                      <a:pt x="4012" y="1236"/>
                      <a:pt x="6653" y="3691"/>
                      <a:pt x="8534" y="6983"/>
                    </a:cubicBezTo>
                    <a:cubicBezTo>
                      <a:pt x="8603" y="7103"/>
                      <a:pt x="8708" y="7153"/>
                      <a:pt x="8813" y="7153"/>
                    </a:cubicBezTo>
                    <a:cubicBezTo>
                      <a:pt x="9050" y="7153"/>
                      <a:pt x="9290" y="6903"/>
                      <a:pt x="9137" y="6632"/>
                    </a:cubicBezTo>
                    <a:cubicBezTo>
                      <a:pt x="7239" y="3278"/>
                      <a:pt x="4274" y="400"/>
                      <a:pt x="285" y="2"/>
                    </a:cubicBezTo>
                    <a:cubicBezTo>
                      <a:pt x="278" y="1"/>
                      <a:pt x="271" y="1"/>
                      <a:pt x="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3"/>
              <p:cNvSpPr/>
              <p:nvPr/>
            </p:nvSpPr>
            <p:spPr>
              <a:xfrm>
                <a:off x="6511281" y="1026679"/>
                <a:ext cx="302565" cy="211891"/>
              </a:xfrm>
              <a:custGeom>
                <a:avLst/>
                <a:gdLst/>
                <a:ahLst/>
                <a:cxnLst/>
                <a:rect l="l" t="t" r="r" b="b"/>
                <a:pathLst>
                  <a:path w="9143" h="6403" extrusionOk="0">
                    <a:moveTo>
                      <a:pt x="298" y="0"/>
                    </a:moveTo>
                    <a:cubicBezTo>
                      <a:pt x="269" y="0"/>
                      <a:pt x="239" y="0"/>
                      <a:pt x="209" y="1"/>
                    </a:cubicBezTo>
                    <a:cubicBezTo>
                      <a:pt x="10" y="2"/>
                      <a:pt x="0" y="258"/>
                      <a:pt x="166" y="325"/>
                    </a:cubicBezTo>
                    <a:cubicBezTo>
                      <a:pt x="1731" y="967"/>
                      <a:pt x="3310" y="1379"/>
                      <a:pt x="4735" y="2339"/>
                    </a:cubicBezTo>
                    <a:cubicBezTo>
                      <a:pt x="6283" y="3384"/>
                      <a:pt x="7383" y="4732"/>
                      <a:pt x="8440" y="6250"/>
                    </a:cubicBezTo>
                    <a:cubicBezTo>
                      <a:pt x="8514" y="6357"/>
                      <a:pt x="8617" y="6403"/>
                      <a:pt x="8716" y="6403"/>
                    </a:cubicBezTo>
                    <a:cubicBezTo>
                      <a:pt x="8936" y="6403"/>
                      <a:pt x="9143" y="6180"/>
                      <a:pt x="9008" y="5919"/>
                    </a:cubicBezTo>
                    <a:cubicBezTo>
                      <a:pt x="7477" y="2971"/>
                      <a:pt x="3758" y="0"/>
                      <a:pt x="2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3"/>
              <p:cNvSpPr/>
              <p:nvPr/>
            </p:nvSpPr>
            <p:spPr>
              <a:xfrm>
                <a:off x="6557047" y="945271"/>
                <a:ext cx="330098" cy="214439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6480" extrusionOk="0">
                    <a:moveTo>
                      <a:pt x="816" y="0"/>
                    </a:moveTo>
                    <a:cubicBezTo>
                      <a:pt x="633" y="0"/>
                      <a:pt x="450" y="6"/>
                      <a:pt x="267" y="18"/>
                    </a:cubicBezTo>
                    <a:cubicBezTo>
                      <a:pt x="0" y="35"/>
                      <a:pt x="10" y="398"/>
                      <a:pt x="267" y="425"/>
                    </a:cubicBezTo>
                    <a:cubicBezTo>
                      <a:pt x="4183" y="856"/>
                      <a:pt x="7423" y="2704"/>
                      <a:pt x="9233" y="6300"/>
                    </a:cubicBezTo>
                    <a:cubicBezTo>
                      <a:pt x="9297" y="6427"/>
                      <a:pt x="9399" y="6480"/>
                      <a:pt x="9503" y="6480"/>
                    </a:cubicBezTo>
                    <a:cubicBezTo>
                      <a:pt x="9733" y="6480"/>
                      <a:pt x="9974" y="6225"/>
                      <a:pt x="9839" y="5947"/>
                    </a:cubicBezTo>
                    <a:cubicBezTo>
                      <a:pt x="8201" y="2573"/>
                      <a:pt x="4633" y="0"/>
                      <a:pt x="8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3"/>
              <p:cNvSpPr/>
              <p:nvPr/>
            </p:nvSpPr>
            <p:spPr>
              <a:xfrm>
                <a:off x="6628097" y="845795"/>
                <a:ext cx="335426" cy="208781"/>
              </a:xfrm>
              <a:custGeom>
                <a:avLst/>
                <a:gdLst/>
                <a:ahLst/>
                <a:cxnLst/>
                <a:rect l="l" t="t" r="r" b="b"/>
                <a:pathLst>
                  <a:path w="10136" h="6309" extrusionOk="0">
                    <a:moveTo>
                      <a:pt x="1409" y="1"/>
                    </a:moveTo>
                    <a:cubicBezTo>
                      <a:pt x="1019" y="1"/>
                      <a:pt x="627" y="30"/>
                      <a:pt x="234" y="91"/>
                    </a:cubicBezTo>
                    <a:cubicBezTo>
                      <a:pt x="1" y="128"/>
                      <a:pt x="74" y="471"/>
                      <a:pt x="287" y="483"/>
                    </a:cubicBezTo>
                    <a:cubicBezTo>
                      <a:pt x="4254" y="719"/>
                      <a:pt x="7705" y="2401"/>
                      <a:pt x="9454" y="6141"/>
                    </a:cubicBezTo>
                    <a:cubicBezTo>
                      <a:pt x="9509" y="6259"/>
                      <a:pt x="9602" y="6308"/>
                      <a:pt x="9699" y="6308"/>
                    </a:cubicBezTo>
                    <a:cubicBezTo>
                      <a:pt x="9909" y="6308"/>
                      <a:pt x="10135" y="6072"/>
                      <a:pt x="10014" y="5814"/>
                    </a:cubicBezTo>
                    <a:cubicBezTo>
                      <a:pt x="8489" y="2572"/>
                      <a:pt x="5063" y="1"/>
                      <a:pt x="1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3"/>
              <p:cNvSpPr/>
              <p:nvPr/>
            </p:nvSpPr>
            <p:spPr>
              <a:xfrm>
                <a:off x="6685380" y="737715"/>
                <a:ext cx="339066" cy="214274"/>
              </a:xfrm>
              <a:custGeom>
                <a:avLst/>
                <a:gdLst/>
                <a:ahLst/>
                <a:cxnLst/>
                <a:rect l="l" t="t" r="r" b="b"/>
                <a:pathLst>
                  <a:path w="10246" h="6475" extrusionOk="0">
                    <a:moveTo>
                      <a:pt x="213" y="0"/>
                    </a:moveTo>
                    <a:cubicBezTo>
                      <a:pt x="22" y="0"/>
                      <a:pt x="1" y="306"/>
                      <a:pt x="186" y="361"/>
                    </a:cubicBezTo>
                    <a:cubicBezTo>
                      <a:pt x="3908" y="1456"/>
                      <a:pt x="7778" y="2469"/>
                      <a:pt x="9547" y="6302"/>
                    </a:cubicBezTo>
                    <a:cubicBezTo>
                      <a:pt x="9603" y="6424"/>
                      <a:pt x="9698" y="6474"/>
                      <a:pt x="9796" y="6474"/>
                    </a:cubicBezTo>
                    <a:cubicBezTo>
                      <a:pt x="10013" y="6474"/>
                      <a:pt x="10246" y="6231"/>
                      <a:pt x="10123" y="5965"/>
                    </a:cubicBezTo>
                    <a:cubicBezTo>
                      <a:pt x="8357" y="2170"/>
                      <a:pt x="4192" y="441"/>
                      <a:pt x="233" y="1"/>
                    </a:cubicBezTo>
                    <a:cubicBezTo>
                      <a:pt x="226" y="0"/>
                      <a:pt x="219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3"/>
              <p:cNvSpPr/>
              <p:nvPr/>
            </p:nvSpPr>
            <p:spPr>
              <a:xfrm>
                <a:off x="6732305" y="653428"/>
                <a:ext cx="348100" cy="213016"/>
              </a:xfrm>
              <a:custGeom>
                <a:avLst/>
                <a:gdLst/>
                <a:ahLst/>
                <a:cxnLst/>
                <a:rect l="l" t="t" r="r" b="b"/>
                <a:pathLst>
                  <a:path w="10519" h="6437" extrusionOk="0">
                    <a:moveTo>
                      <a:pt x="236" y="0"/>
                    </a:moveTo>
                    <a:cubicBezTo>
                      <a:pt x="35" y="0"/>
                      <a:pt x="1" y="332"/>
                      <a:pt x="204" y="381"/>
                    </a:cubicBezTo>
                    <a:cubicBezTo>
                      <a:pt x="4066" y="1300"/>
                      <a:pt x="7322" y="3123"/>
                      <a:pt x="9769" y="6297"/>
                    </a:cubicBezTo>
                    <a:cubicBezTo>
                      <a:pt x="9845" y="6396"/>
                      <a:pt x="9948" y="6437"/>
                      <a:pt x="10050" y="6437"/>
                    </a:cubicBezTo>
                    <a:cubicBezTo>
                      <a:pt x="10290" y="6437"/>
                      <a:pt x="10519" y="6207"/>
                      <a:pt x="10339" y="5965"/>
                    </a:cubicBezTo>
                    <a:cubicBezTo>
                      <a:pt x="7940" y="2733"/>
                      <a:pt x="4301" y="404"/>
                      <a:pt x="255" y="1"/>
                    </a:cubicBezTo>
                    <a:cubicBezTo>
                      <a:pt x="249" y="0"/>
                      <a:pt x="24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3" name="Google Shape;533;p23"/>
            <p:cNvGrpSpPr/>
            <p:nvPr/>
          </p:nvGrpSpPr>
          <p:grpSpPr>
            <a:xfrm>
              <a:off x="6864708" y="521224"/>
              <a:ext cx="165992" cy="77337"/>
              <a:chOff x="6864708" y="521224"/>
              <a:chExt cx="165992" cy="77337"/>
            </a:xfrm>
          </p:grpSpPr>
          <p:sp>
            <p:nvSpPr>
              <p:cNvPr id="534" name="Google Shape;534;p23"/>
              <p:cNvSpPr/>
              <p:nvPr/>
            </p:nvSpPr>
            <p:spPr>
              <a:xfrm>
                <a:off x="6864708" y="537869"/>
                <a:ext cx="108576" cy="60692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1834" extrusionOk="0">
                    <a:moveTo>
                      <a:pt x="171" y="1"/>
                    </a:moveTo>
                    <a:cubicBezTo>
                      <a:pt x="1" y="1"/>
                      <a:pt x="10" y="263"/>
                      <a:pt x="183" y="281"/>
                    </a:cubicBezTo>
                    <a:cubicBezTo>
                      <a:pt x="1288" y="393"/>
                      <a:pt x="2197" y="938"/>
                      <a:pt x="2915" y="1773"/>
                    </a:cubicBezTo>
                    <a:cubicBezTo>
                      <a:pt x="2952" y="1816"/>
                      <a:pt x="2994" y="1834"/>
                      <a:pt x="3034" y="1834"/>
                    </a:cubicBezTo>
                    <a:cubicBezTo>
                      <a:pt x="3164" y="1834"/>
                      <a:pt x="3281" y="1651"/>
                      <a:pt x="3172" y="1514"/>
                    </a:cubicBezTo>
                    <a:cubicBezTo>
                      <a:pt x="2448" y="591"/>
                      <a:pt x="1340" y="78"/>
                      <a:pt x="183" y="1"/>
                    </a:cubicBezTo>
                    <a:cubicBezTo>
                      <a:pt x="179" y="1"/>
                      <a:pt x="175" y="1"/>
                      <a:pt x="17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3"/>
              <p:cNvSpPr/>
              <p:nvPr/>
            </p:nvSpPr>
            <p:spPr>
              <a:xfrm>
                <a:off x="6937711" y="521224"/>
                <a:ext cx="92990" cy="69196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091" extrusionOk="0">
                    <a:moveTo>
                      <a:pt x="178" y="1"/>
                    </a:moveTo>
                    <a:cubicBezTo>
                      <a:pt x="68" y="1"/>
                      <a:pt x="0" y="176"/>
                      <a:pt x="113" y="264"/>
                    </a:cubicBezTo>
                    <a:cubicBezTo>
                      <a:pt x="888" y="861"/>
                      <a:pt x="1646" y="1492"/>
                      <a:pt x="2447" y="2054"/>
                    </a:cubicBezTo>
                    <a:cubicBezTo>
                      <a:pt x="2484" y="2080"/>
                      <a:pt x="2519" y="2091"/>
                      <a:pt x="2553" y="2091"/>
                    </a:cubicBezTo>
                    <a:cubicBezTo>
                      <a:pt x="2711" y="2091"/>
                      <a:pt x="2810" y="1836"/>
                      <a:pt x="2646" y="1711"/>
                    </a:cubicBezTo>
                    <a:cubicBezTo>
                      <a:pt x="1874" y="1118"/>
                      <a:pt x="1049" y="585"/>
                      <a:pt x="251" y="26"/>
                    </a:cubicBezTo>
                    <a:cubicBezTo>
                      <a:pt x="225" y="9"/>
                      <a:pt x="201" y="1"/>
                      <a:pt x="1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6" name="Google Shape;536;p23"/>
            <p:cNvGrpSpPr/>
            <p:nvPr/>
          </p:nvGrpSpPr>
          <p:grpSpPr>
            <a:xfrm>
              <a:off x="6567637" y="1421737"/>
              <a:ext cx="96663" cy="114037"/>
              <a:chOff x="6567637" y="1421737"/>
              <a:chExt cx="96663" cy="114037"/>
            </a:xfrm>
          </p:grpSpPr>
          <p:sp>
            <p:nvSpPr>
              <p:cNvPr id="537" name="Google Shape;537;p23"/>
              <p:cNvSpPr/>
              <p:nvPr/>
            </p:nvSpPr>
            <p:spPr>
              <a:xfrm>
                <a:off x="6576407" y="1421737"/>
                <a:ext cx="87894" cy="75484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281" extrusionOk="0">
                    <a:moveTo>
                      <a:pt x="236" y="0"/>
                    </a:moveTo>
                    <a:cubicBezTo>
                      <a:pt x="91" y="0"/>
                      <a:pt x="0" y="212"/>
                      <a:pt x="152" y="306"/>
                    </a:cubicBezTo>
                    <a:cubicBezTo>
                      <a:pt x="984" y="827"/>
                      <a:pt x="1641" y="1473"/>
                      <a:pt x="2266" y="2222"/>
                    </a:cubicBezTo>
                    <a:cubicBezTo>
                      <a:pt x="2300" y="2263"/>
                      <a:pt x="2344" y="2280"/>
                      <a:pt x="2388" y="2280"/>
                    </a:cubicBezTo>
                    <a:cubicBezTo>
                      <a:pt x="2519" y="2280"/>
                      <a:pt x="2655" y="2125"/>
                      <a:pt x="2564" y="1991"/>
                    </a:cubicBezTo>
                    <a:cubicBezTo>
                      <a:pt x="1998" y="1167"/>
                      <a:pt x="1192" y="499"/>
                      <a:pt x="318" y="23"/>
                    </a:cubicBezTo>
                    <a:cubicBezTo>
                      <a:pt x="289" y="7"/>
                      <a:pt x="26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3"/>
              <p:cNvSpPr/>
              <p:nvPr/>
            </p:nvSpPr>
            <p:spPr>
              <a:xfrm>
                <a:off x="6567637" y="1464823"/>
                <a:ext cx="73862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2144" extrusionOk="0">
                    <a:moveTo>
                      <a:pt x="221" y="1"/>
                    </a:moveTo>
                    <a:cubicBezTo>
                      <a:pt x="83" y="1"/>
                      <a:pt x="1" y="229"/>
                      <a:pt x="146" y="292"/>
                    </a:cubicBezTo>
                    <a:cubicBezTo>
                      <a:pt x="924" y="628"/>
                      <a:pt x="1515" y="1224"/>
                      <a:pt x="1822" y="2017"/>
                    </a:cubicBezTo>
                    <a:cubicBezTo>
                      <a:pt x="1856" y="2105"/>
                      <a:pt x="1933" y="2143"/>
                      <a:pt x="2008" y="2143"/>
                    </a:cubicBezTo>
                    <a:cubicBezTo>
                      <a:pt x="2122" y="2143"/>
                      <a:pt x="2232" y="2056"/>
                      <a:pt x="2183" y="1917"/>
                    </a:cubicBezTo>
                    <a:cubicBezTo>
                      <a:pt x="1863" y="1026"/>
                      <a:pt x="1160" y="324"/>
                      <a:pt x="267" y="9"/>
                    </a:cubicBezTo>
                    <a:cubicBezTo>
                      <a:pt x="251" y="3"/>
                      <a:pt x="236" y="1"/>
                      <a:pt x="2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9" name="Google Shape;539;p23"/>
          <p:cNvGrpSpPr/>
          <p:nvPr/>
        </p:nvGrpSpPr>
        <p:grpSpPr>
          <a:xfrm>
            <a:off x="6451118" y="1964685"/>
            <a:ext cx="884232" cy="497711"/>
            <a:chOff x="6451118" y="1964685"/>
            <a:chExt cx="884232" cy="497711"/>
          </a:xfrm>
        </p:grpSpPr>
        <p:sp>
          <p:nvSpPr>
            <p:cNvPr id="540" name="Google Shape;540;p23"/>
            <p:cNvSpPr/>
            <p:nvPr/>
          </p:nvSpPr>
          <p:spPr>
            <a:xfrm>
              <a:off x="6451118" y="1964685"/>
              <a:ext cx="772346" cy="497711"/>
            </a:xfrm>
            <a:custGeom>
              <a:avLst/>
              <a:gdLst/>
              <a:ahLst/>
              <a:cxnLst/>
              <a:rect l="l" t="t" r="r" b="b"/>
              <a:pathLst>
                <a:path w="23339" h="15040" extrusionOk="0">
                  <a:moveTo>
                    <a:pt x="7096" y="720"/>
                  </a:moveTo>
                  <a:cubicBezTo>
                    <a:pt x="7623" y="720"/>
                    <a:pt x="8180" y="844"/>
                    <a:pt x="8743" y="1116"/>
                  </a:cubicBezTo>
                  <a:cubicBezTo>
                    <a:pt x="10752" y="2087"/>
                    <a:pt x="11547" y="4286"/>
                    <a:pt x="11826" y="6363"/>
                  </a:cubicBezTo>
                  <a:cubicBezTo>
                    <a:pt x="11674" y="6626"/>
                    <a:pt x="11921" y="6868"/>
                    <a:pt x="12176" y="6868"/>
                  </a:cubicBezTo>
                  <a:cubicBezTo>
                    <a:pt x="12292" y="6868"/>
                    <a:pt x="12409" y="6818"/>
                    <a:pt x="12492" y="6698"/>
                  </a:cubicBezTo>
                  <a:cubicBezTo>
                    <a:pt x="13878" y="4691"/>
                    <a:pt x="15595" y="2216"/>
                    <a:pt x="18285" y="2042"/>
                  </a:cubicBezTo>
                  <a:cubicBezTo>
                    <a:pt x="18381" y="2036"/>
                    <a:pt x="18475" y="2033"/>
                    <a:pt x="18567" y="2033"/>
                  </a:cubicBezTo>
                  <a:cubicBezTo>
                    <a:pt x="21419" y="2033"/>
                    <a:pt x="22593" y="4929"/>
                    <a:pt x="21548" y="7369"/>
                  </a:cubicBezTo>
                  <a:cubicBezTo>
                    <a:pt x="19847" y="11345"/>
                    <a:pt x="14970" y="13249"/>
                    <a:pt x="11086" y="14215"/>
                  </a:cubicBezTo>
                  <a:cubicBezTo>
                    <a:pt x="11080" y="14217"/>
                    <a:pt x="11077" y="14220"/>
                    <a:pt x="11072" y="14222"/>
                  </a:cubicBezTo>
                  <a:cubicBezTo>
                    <a:pt x="8031" y="12031"/>
                    <a:pt x="3304" y="8518"/>
                    <a:pt x="3594" y="4332"/>
                  </a:cubicBezTo>
                  <a:cubicBezTo>
                    <a:pt x="3737" y="2271"/>
                    <a:pt x="5233" y="720"/>
                    <a:pt x="7096" y="720"/>
                  </a:cubicBezTo>
                  <a:close/>
                  <a:moveTo>
                    <a:pt x="6991" y="1"/>
                  </a:moveTo>
                  <a:cubicBezTo>
                    <a:pt x="5760" y="1"/>
                    <a:pt x="4567" y="507"/>
                    <a:pt x="3768" y="1586"/>
                  </a:cubicBezTo>
                  <a:cubicBezTo>
                    <a:pt x="0" y="6677"/>
                    <a:pt x="7237" y="12430"/>
                    <a:pt x="10797" y="14969"/>
                  </a:cubicBezTo>
                  <a:cubicBezTo>
                    <a:pt x="10866" y="15018"/>
                    <a:pt x="10933" y="15040"/>
                    <a:pt x="10997" y="15040"/>
                  </a:cubicBezTo>
                  <a:cubicBezTo>
                    <a:pt x="11172" y="15040"/>
                    <a:pt x="11312" y="14875"/>
                    <a:pt x="11339" y="14690"/>
                  </a:cubicBezTo>
                  <a:cubicBezTo>
                    <a:pt x="15885" y="14101"/>
                    <a:pt x="23339" y="10391"/>
                    <a:pt x="22677" y="4903"/>
                  </a:cubicBezTo>
                  <a:cubicBezTo>
                    <a:pt x="22415" y="2733"/>
                    <a:pt x="20732" y="1287"/>
                    <a:pt x="18603" y="1287"/>
                  </a:cubicBezTo>
                  <a:cubicBezTo>
                    <a:pt x="18494" y="1287"/>
                    <a:pt x="18384" y="1290"/>
                    <a:pt x="18272" y="1298"/>
                  </a:cubicBezTo>
                  <a:cubicBezTo>
                    <a:pt x="15566" y="1485"/>
                    <a:pt x="13769" y="3605"/>
                    <a:pt x="12295" y="5681"/>
                  </a:cubicBezTo>
                  <a:cubicBezTo>
                    <a:pt x="12068" y="3641"/>
                    <a:pt x="11184" y="1634"/>
                    <a:pt x="9308" y="606"/>
                  </a:cubicBezTo>
                  <a:cubicBezTo>
                    <a:pt x="8583" y="208"/>
                    <a:pt x="7779" y="1"/>
                    <a:pt x="69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7237231" y="2177603"/>
              <a:ext cx="59732" cy="78098"/>
            </a:xfrm>
            <a:custGeom>
              <a:avLst/>
              <a:gdLst/>
              <a:ahLst/>
              <a:cxnLst/>
              <a:rect l="l" t="t" r="r" b="b"/>
              <a:pathLst>
                <a:path w="1805" h="2360" extrusionOk="0">
                  <a:moveTo>
                    <a:pt x="1357" y="0"/>
                  </a:moveTo>
                  <a:cubicBezTo>
                    <a:pt x="1267" y="0"/>
                    <a:pt x="1176" y="63"/>
                    <a:pt x="1172" y="177"/>
                  </a:cubicBezTo>
                  <a:cubicBezTo>
                    <a:pt x="1143" y="974"/>
                    <a:pt x="948" y="1654"/>
                    <a:pt x="178" y="2037"/>
                  </a:cubicBezTo>
                  <a:cubicBezTo>
                    <a:pt x="0" y="2125"/>
                    <a:pt x="112" y="2359"/>
                    <a:pt x="278" y="2359"/>
                  </a:cubicBezTo>
                  <a:cubicBezTo>
                    <a:pt x="303" y="2359"/>
                    <a:pt x="330" y="2354"/>
                    <a:pt x="357" y="2341"/>
                  </a:cubicBezTo>
                  <a:cubicBezTo>
                    <a:pt x="1129" y="1988"/>
                    <a:pt x="1805" y="1004"/>
                    <a:pt x="1532" y="130"/>
                  </a:cubicBezTo>
                  <a:cubicBezTo>
                    <a:pt x="1504" y="41"/>
                    <a:pt x="1430" y="0"/>
                    <a:pt x="13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7278166" y="2184420"/>
              <a:ext cx="57184" cy="84287"/>
            </a:xfrm>
            <a:custGeom>
              <a:avLst/>
              <a:gdLst/>
              <a:ahLst/>
              <a:cxnLst/>
              <a:rect l="l" t="t" r="r" b="b"/>
              <a:pathLst>
                <a:path w="1728" h="2547" extrusionOk="0">
                  <a:moveTo>
                    <a:pt x="1387" y="1"/>
                  </a:moveTo>
                  <a:cubicBezTo>
                    <a:pt x="1277" y="1"/>
                    <a:pt x="1161" y="74"/>
                    <a:pt x="1171" y="202"/>
                  </a:cubicBezTo>
                  <a:cubicBezTo>
                    <a:pt x="1243" y="1066"/>
                    <a:pt x="918" y="1849"/>
                    <a:pt x="139" y="2287"/>
                  </a:cubicBezTo>
                  <a:cubicBezTo>
                    <a:pt x="1" y="2365"/>
                    <a:pt x="86" y="2546"/>
                    <a:pt x="215" y="2546"/>
                  </a:cubicBezTo>
                  <a:cubicBezTo>
                    <a:pt x="236" y="2546"/>
                    <a:pt x="259" y="2541"/>
                    <a:pt x="281" y="2530"/>
                  </a:cubicBezTo>
                  <a:cubicBezTo>
                    <a:pt x="1163" y="2109"/>
                    <a:pt x="1727" y="1126"/>
                    <a:pt x="1575" y="147"/>
                  </a:cubicBezTo>
                  <a:cubicBezTo>
                    <a:pt x="1560" y="47"/>
                    <a:pt x="1475" y="1"/>
                    <a:pt x="13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" name="Google Shape;543;p23"/>
          <p:cNvGrpSpPr/>
          <p:nvPr/>
        </p:nvGrpSpPr>
        <p:grpSpPr>
          <a:xfrm>
            <a:off x="7346204" y="3514142"/>
            <a:ext cx="540037" cy="623992"/>
            <a:chOff x="7346204" y="3514142"/>
            <a:chExt cx="540037" cy="623992"/>
          </a:xfrm>
        </p:grpSpPr>
        <p:sp>
          <p:nvSpPr>
            <p:cNvPr id="544" name="Google Shape;544;p23"/>
            <p:cNvSpPr/>
            <p:nvPr/>
          </p:nvSpPr>
          <p:spPr>
            <a:xfrm>
              <a:off x="7346204" y="3514142"/>
              <a:ext cx="469152" cy="577729"/>
            </a:xfrm>
            <a:custGeom>
              <a:avLst/>
              <a:gdLst/>
              <a:ahLst/>
              <a:cxnLst/>
              <a:rect l="l" t="t" r="r" b="b"/>
              <a:pathLst>
                <a:path w="14177" h="17458" extrusionOk="0">
                  <a:moveTo>
                    <a:pt x="7464" y="800"/>
                  </a:moveTo>
                  <a:cubicBezTo>
                    <a:pt x="10105" y="800"/>
                    <a:pt x="12522" y="2742"/>
                    <a:pt x="12322" y="5774"/>
                  </a:cubicBezTo>
                  <a:cubicBezTo>
                    <a:pt x="12316" y="5772"/>
                    <a:pt x="12310" y="5772"/>
                    <a:pt x="12304" y="5770"/>
                  </a:cubicBezTo>
                  <a:cubicBezTo>
                    <a:pt x="11573" y="5797"/>
                    <a:pt x="10813" y="5858"/>
                    <a:pt x="10090" y="5982"/>
                  </a:cubicBezTo>
                  <a:cubicBezTo>
                    <a:pt x="9840" y="4612"/>
                    <a:pt x="8659" y="3786"/>
                    <a:pt x="7357" y="3786"/>
                  </a:cubicBezTo>
                  <a:cubicBezTo>
                    <a:pt x="7017" y="3786"/>
                    <a:pt x="6669" y="3842"/>
                    <a:pt x="6327" y="3960"/>
                  </a:cubicBezTo>
                  <a:cubicBezTo>
                    <a:pt x="3849" y="4813"/>
                    <a:pt x="3091" y="7792"/>
                    <a:pt x="3025" y="10126"/>
                  </a:cubicBezTo>
                  <a:cubicBezTo>
                    <a:pt x="2970" y="12127"/>
                    <a:pt x="4318" y="13843"/>
                    <a:pt x="6364" y="13843"/>
                  </a:cubicBezTo>
                  <a:cubicBezTo>
                    <a:pt x="6483" y="13843"/>
                    <a:pt x="6604" y="13837"/>
                    <a:pt x="6727" y="13825"/>
                  </a:cubicBezTo>
                  <a:cubicBezTo>
                    <a:pt x="8986" y="13606"/>
                    <a:pt x="10230" y="11600"/>
                    <a:pt x="10313" y="9514"/>
                  </a:cubicBezTo>
                  <a:cubicBezTo>
                    <a:pt x="10651" y="9555"/>
                    <a:pt x="11005" y="9572"/>
                    <a:pt x="11362" y="9572"/>
                  </a:cubicBezTo>
                  <a:cubicBezTo>
                    <a:pt x="11808" y="9572"/>
                    <a:pt x="12260" y="9545"/>
                    <a:pt x="12694" y="9506"/>
                  </a:cubicBezTo>
                  <a:lnTo>
                    <a:pt x="12694" y="9506"/>
                  </a:lnTo>
                  <a:cubicBezTo>
                    <a:pt x="12696" y="9512"/>
                    <a:pt x="12693" y="9517"/>
                    <a:pt x="12694" y="9523"/>
                  </a:cubicBezTo>
                  <a:cubicBezTo>
                    <a:pt x="13331" y="12552"/>
                    <a:pt x="11449" y="15952"/>
                    <a:pt x="8303" y="16582"/>
                  </a:cubicBezTo>
                  <a:cubicBezTo>
                    <a:pt x="7921" y="16658"/>
                    <a:pt x="7545" y="16695"/>
                    <a:pt x="7178" y="16695"/>
                  </a:cubicBezTo>
                  <a:cubicBezTo>
                    <a:pt x="4121" y="16695"/>
                    <a:pt x="1668" y="14169"/>
                    <a:pt x="1308" y="11131"/>
                  </a:cubicBezTo>
                  <a:cubicBezTo>
                    <a:pt x="902" y="7691"/>
                    <a:pt x="1402" y="3533"/>
                    <a:pt x="4662" y="1580"/>
                  </a:cubicBezTo>
                  <a:cubicBezTo>
                    <a:pt x="5552" y="1047"/>
                    <a:pt x="6523" y="800"/>
                    <a:pt x="7464" y="800"/>
                  </a:cubicBezTo>
                  <a:close/>
                  <a:moveTo>
                    <a:pt x="7481" y="0"/>
                  </a:moveTo>
                  <a:cubicBezTo>
                    <a:pt x="6945" y="0"/>
                    <a:pt x="6399" y="73"/>
                    <a:pt x="5860" y="226"/>
                  </a:cubicBezTo>
                  <a:cubicBezTo>
                    <a:pt x="1034" y="1598"/>
                    <a:pt x="0" y="7109"/>
                    <a:pt x="573" y="11434"/>
                  </a:cubicBezTo>
                  <a:cubicBezTo>
                    <a:pt x="1019" y="14793"/>
                    <a:pt x="3817" y="17457"/>
                    <a:pt x="7207" y="17457"/>
                  </a:cubicBezTo>
                  <a:cubicBezTo>
                    <a:pt x="7484" y="17457"/>
                    <a:pt x="7764" y="17439"/>
                    <a:pt x="8047" y="17403"/>
                  </a:cubicBezTo>
                  <a:cubicBezTo>
                    <a:pt x="11841" y="16914"/>
                    <a:pt x="14177" y="12961"/>
                    <a:pt x="13449" y="9367"/>
                  </a:cubicBezTo>
                  <a:cubicBezTo>
                    <a:pt x="13618" y="9213"/>
                    <a:pt x="13559" y="8903"/>
                    <a:pt x="13267" y="8870"/>
                  </a:cubicBezTo>
                  <a:cubicBezTo>
                    <a:pt x="12657" y="8803"/>
                    <a:pt x="11983" y="8744"/>
                    <a:pt x="11324" y="8744"/>
                  </a:cubicBezTo>
                  <a:cubicBezTo>
                    <a:pt x="10895" y="8744"/>
                    <a:pt x="10472" y="8769"/>
                    <a:pt x="10077" y="8832"/>
                  </a:cubicBezTo>
                  <a:cubicBezTo>
                    <a:pt x="10032" y="8817"/>
                    <a:pt x="9984" y="8809"/>
                    <a:pt x="9937" y="8809"/>
                  </a:cubicBezTo>
                  <a:cubicBezTo>
                    <a:pt x="9750" y="8809"/>
                    <a:pt x="9567" y="8929"/>
                    <a:pt x="9573" y="9169"/>
                  </a:cubicBezTo>
                  <a:cubicBezTo>
                    <a:pt x="9613" y="10805"/>
                    <a:pt x="8836" y="12560"/>
                    <a:pt x="7113" y="13001"/>
                  </a:cubicBezTo>
                  <a:cubicBezTo>
                    <a:pt x="6837" y="13072"/>
                    <a:pt x="6577" y="13105"/>
                    <a:pt x="6334" y="13105"/>
                  </a:cubicBezTo>
                  <a:cubicBezTo>
                    <a:pt x="4626" y="13105"/>
                    <a:pt x="3761" y="11459"/>
                    <a:pt x="3796" y="9799"/>
                  </a:cubicBezTo>
                  <a:cubicBezTo>
                    <a:pt x="3823" y="8514"/>
                    <a:pt x="4183" y="7078"/>
                    <a:pt x="4914" y="6023"/>
                  </a:cubicBezTo>
                  <a:cubicBezTo>
                    <a:pt x="5520" y="5146"/>
                    <a:pt x="6555" y="4573"/>
                    <a:pt x="7518" y="4573"/>
                  </a:cubicBezTo>
                  <a:cubicBezTo>
                    <a:pt x="8400" y="4573"/>
                    <a:pt x="9223" y="5054"/>
                    <a:pt x="9603" y="6221"/>
                  </a:cubicBezTo>
                  <a:cubicBezTo>
                    <a:pt x="9628" y="6290"/>
                    <a:pt x="9680" y="6345"/>
                    <a:pt x="9749" y="6374"/>
                  </a:cubicBezTo>
                  <a:cubicBezTo>
                    <a:pt x="9787" y="6489"/>
                    <a:pt x="9882" y="6588"/>
                    <a:pt x="10022" y="6594"/>
                  </a:cubicBezTo>
                  <a:cubicBezTo>
                    <a:pt x="10191" y="6602"/>
                    <a:pt x="10363" y="6606"/>
                    <a:pt x="10535" y="6606"/>
                  </a:cubicBezTo>
                  <a:cubicBezTo>
                    <a:pt x="11125" y="6606"/>
                    <a:pt x="11725" y="6563"/>
                    <a:pt x="12304" y="6504"/>
                  </a:cubicBezTo>
                  <a:cubicBezTo>
                    <a:pt x="12429" y="6493"/>
                    <a:pt x="12541" y="6420"/>
                    <a:pt x="12599" y="6308"/>
                  </a:cubicBezTo>
                  <a:cubicBezTo>
                    <a:pt x="12602" y="6308"/>
                    <a:pt x="12605" y="6308"/>
                    <a:pt x="12608" y="6308"/>
                  </a:cubicBezTo>
                  <a:cubicBezTo>
                    <a:pt x="12735" y="6308"/>
                    <a:pt x="12860" y="6245"/>
                    <a:pt x="12889" y="6100"/>
                  </a:cubicBezTo>
                  <a:cubicBezTo>
                    <a:pt x="13588" y="2600"/>
                    <a:pt x="10691" y="0"/>
                    <a:pt x="74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3"/>
            <p:cNvSpPr/>
            <p:nvPr/>
          </p:nvSpPr>
          <p:spPr>
            <a:xfrm>
              <a:off x="7755062" y="4055370"/>
              <a:ext cx="79157" cy="80117"/>
            </a:xfrm>
            <a:custGeom>
              <a:avLst/>
              <a:gdLst/>
              <a:ahLst/>
              <a:cxnLst/>
              <a:rect l="l" t="t" r="r" b="b"/>
              <a:pathLst>
                <a:path w="2392" h="2421" extrusionOk="0">
                  <a:moveTo>
                    <a:pt x="2119" y="0"/>
                  </a:moveTo>
                  <a:cubicBezTo>
                    <a:pt x="2035" y="0"/>
                    <a:pt x="1953" y="56"/>
                    <a:pt x="1947" y="169"/>
                  </a:cubicBezTo>
                  <a:cubicBezTo>
                    <a:pt x="1904" y="1151"/>
                    <a:pt x="1220" y="2020"/>
                    <a:pt x="203" y="2109"/>
                  </a:cubicBezTo>
                  <a:cubicBezTo>
                    <a:pt x="10" y="2126"/>
                    <a:pt x="1" y="2420"/>
                    <a:pt x="194" y="2420"/>
                  </a:cubicBezTo>
                  <a:cubicBezTo>
                    <a:pt x="197" y="2420"/>
                    <a:pt x="200" y="2420"/>
                    <a:pt x="203" y="2420"/>
                  </a:cubicBezTo>
                  <a:cubicBezTo>
                    <a:pt x="1336" y="2359"/>
                    <a:pt x="2391" y="1347"/>
                    <a:pt x="2298" y="169"/>
                  </a:cubicBezTo>
                  <a:cubicBezTo>
                    <a:pt x="2289" y="57"/>
                    <a:pt x="2203" y="0"/>
                    <a:pt x="2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7839084" y="4060731"/>
              <a:ext cx="47157" cy="77403"/>
            </a:xfrm>
            <a:custGeom>
              <a:avLst/>
              <a:gdLst/>
              <a:ahLst/>
              <a:cxnLst/>
              <a:rect l="l" t="t" r="r" b="b"/>
              <a:pathLst>
                <a:path w="1425" h="2339" extrusionOk="0">
                  <a:moveTo>
                    <a:pt x="1166" y="0"/>
                  </a:moveTo>
                  <a:cubicBezTo>
                    <a:pt x="1109" y="0"/>
                    <a:pt x="1052" y="24"/>
                    <a:pt x="1012" y="82"/>
                  </a:cubicBezTo>
                  <a:cubicBezTo>
                    <a:pt x="566" y="710"/>
                    <a:pt x="251" y="1427"/>
                    <a:pt x="33" y="2163"/>
                  </a:cubicBezTo>
                  <a:cubicBezTo>
                    <a:pt x="1" y="2270"/>
                    <a:pt x="86" y="2339"/>
                    <a:pt x="172" y="2339"/>
                  </a:cubicBezTo>
                  <a:cubicBezTo>
                    <a:pt x="229" y="2339"/>
                    <a:pt x="286" y="2309"/>
                    <a:pt x="309" y="2240"/>
                  </a:cubicBezTo>
                  <a:cubicBezTo>
                    <a:pt x="552" y="1523"/>
                    <a:pt x="902" y="890"/>
                    <a:pt x="1329" y="269"/>
                  </a:cubicBezTo>
                  <a:cubicBezTo>
                    <a:pt x="1424" y="130"/>
                    <a:pt x="1297" y="0"/>
                    <a:pt x="11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" name="Google Shape;547;p23"/>
          <p:cNvGrpSpPr/>
          <p:nvPr/>
        </p:nvGrpSpPr>
        <p:grpSpPr>
          <a:xfrm>
            <a:off x="7485292" y="4430739"/>
            <a:ext cx="1375953" cy="924075"/>
            <a:chOff x="7485292" y="4430739"/>
            <a:chExt cx="1375953" cy="924075"/>
          </a:xfrm>
        </p:grpSpPr>
        <p:sp>
          <p:nvSpPr>
            <p:cNvPr id="548" name="Google Shape;548;p23"/>
            <p:cNvSpPr/>
            <p:nvPr/>
          </p:nvSpPr>
          <p:spPr>
            <a:xfrm>
              <a:off x="7485292" y="4430739"/>
              <a:ext cx="1375953" cy="924075"/>
            </a:xfrm>
            <a:custGeom>
              <a:avLst/>
              <a:gdLst/>
              <a:ahLst/>
              <a:cxnLst/>
              <a:rect l="l" t="t" r="r" b="b"/>
              <a:pathLst>
                <a:path w="41579" h="27924" extrusionOk="0">
                  <a:moveTo>
                    <a:pt x="13728" y="692"/>
                  </a:moveTo>
                  <a:cubicBezTo>
                    <a:pt x="13766" y="692"/>
                    <a:pt x="13774" y="797"/>
                    <a:pt x="13754" y="1006"/>
                  </a:cubicBezTo>
                  <a:lnTo>
                    <a:pt x="13775" y="1913"/>
                  </a:lnTo>
                  <a:cubicBezTo>
                    <a:pt x="13789" y="2518"/>
                    <a:pt x="13804" y="3123"/>
                    <a:pt x="13818" y="3728"/>
                  </a:cubicBezTo>
                  <a:cubicBezTo>
                    <a:pt x="13850" y="5140"/>
                    <a:pt x="13879" y="6551"/>
                    <a:pt x="13921" y="7963"/>
                  </a:cubicBezTo>
                  <a:cubicBezTo>
                    <a:pt x="13925" y="8164"/>
                    <a:pt x="14060" y="8275"/>
                    <a:pt x="14212" y="8309"/>
                  </a:cubicBezTo>
                  <a:cubicBezTo>
                    <a:pt x="14218" y="8393"/>
                    <a:pt x="14268" y="8468"/>
                    <a:pt x="14346" y="8505"/>
                  </a:cubicBezTo>
                  <a:cubicBezTo>
                    <a:pt x="16226" y="9441"/>
                    <a:pt x="18226" y="10162"/>
                    <a:pt x="20191" y="10916"/>
                  </a:cubicBezTo>
                  <a:cubicBezTo>
                    <a:pt x="18350" y="11971"/>
                    <a:pt x="16388" y="12653"/>
                    <a:pt x="14274" y="13006"/>
                  </a:cubicBezTo>
                  <a:cubicBezTo>
                    <a:pt x="14020" y="13049"/>
                    <a:pt x="13957" y="13265"/>
                    <a:pt x="14020" y="13455"/>
                  </a:cubicBezTo>
                  <a:cubicBezTo>
                    <a:pt x="14000" y="13483"/>
                    <a:pt x="13985" y="13512"/>
                    <a:pt x="13973" y="13543"/>
                  </a:cubicBezTo>
                  <a:cubicBezTo>
                    <a:pt x="13215" y="15852"/>
                    <a:pt x="12424" y="18113"/>
                    <a:pt x="11436" y="20331"/>
                  </a:cubicBezTo>
                  <a:cubicBezTo>
                    <a:pt x="10251" y="18385"/>
                    <a:pt x="9122" y="16390"/>
                    <a:pt x="7800" y="14540"/>
                  </a:cubicBezTo>
                  <a:cubicBezTo>
                    <a:pt x="7749" y="14461"/>
                    <a:pt x="7662" y="14415"/>
                    <a:pt x="7569" y="14415"/>
                  </a:cubicBezTo>
                  <a:cubicBezTo>
                    <a:pt x="7562" y="14415"/>
                    <a:pt x="7555" y="14415"/>
                    <a:pt x="7548" y="14416"/>
                  </a:cubicBezTo>
                  <a:cubicBezTo>
                    <a:pt x="7489" y="14352"/>
                    <a:pt x="7408" y="14310"/>
                    <a:pt x="7310" y="14310"/>
                  </a:cubicBezTo>
                  <a:cubicBezTo>
                    <a:pt x="7273" y="14310"/>
                    <a:pt x="7233" y="14316"/>
                    <a:pt x="7191" y="14330"/>
                  </a:cubicBezTo>
                  <a:cubicBezTo>
                    <a:pt x="5233" y="14950"/>
                    <a:pt x="3230" y="15413"/>
                    <a:pt x="1199" y="15713"/>
                  </a:cubicBezTo>
                  <a:cubicBezTo>
                    <a:pt x="2349" y="13876"/>
                    <a:pt x="3661" y="12141"/>
                    <a:pt x="4751" y="10273"/>
                  </a:cubicBezTo>
                  <a:cubicBezTo>
                    <a:pt x="4860" y="10088"/>
                    <a:pt x="4697" y="9892"/>
                    <a:pt x="4521" y="9892"/>
                  </a:cubicBezTo>
                  <a:cubicBezTo>
                    <a:pt x="4514" y="9892"/>
                    <a:pt x="4506" y="9892"/>
                    <a:pt x="4498" y="9893"/>
                  </a:cubicBezTo>
                  <a:cubicBezTo>
                    <a:pt x="3664" y="8055"/>
                    <a:pt x="2818" y="6310"/>
                    <a:pt x="2282" y="4370"/>
                  </a:cubicBezTo>
                  <a:lnTo>
                    <a:pt x="2282" y="4370"/>
                  </a:lnTo>
                  <a:cubicBezTo>
                    <a:pt x="4299" y="5036"/>
                    <a:pt x="6293" y="5762"/>
                    <a:pt x="8264" y="6548"/>
                  </a:cubicBezTo>
                  <a:cubicBezTo>
                    <a:pt x="8315" y="6568"/>
                    <a:pt x="8362" y="6577"/>
                    <a:pt x="8406" y="6577"/>
                  </a:cubicBezTo>
                  <a:cubicBezTo>
                    <a:pt x="8594" y="6577"/>
                    <a:pt x="8715" y="6407"/>
                    <a:pt x="8727" y="6222"/>
                  </a:cubicBezTo>
                  <a:cubicBezTo>
                    <a:pt x="8762" y="6209"/>
                    <a:pt x="8794" y="6188"/>
                    <a:pt x="8820" y="6160"/>
                  </a:cubicBezTo>
                  <a:cubicBezTo>
                    <a:pt x="10326" y="4529"/>
                    <a:pt x="11695" y="2518"/>
                    <a:pt x="13461" y="1154"/>
                  </a:cubicBezTo>
                  <a:cubicBezTo>
                    <a:pt x="13593" y="846"/>
                    <a:pt x="13682" y="692"/>
                    <a:pt x="13728" y="692"/>
                  </a:cubicBezTo>
                  <a:close/>
                  <a:moveTo>
                    <a:pt x="36737" y="13239"/>
                  </a:moveTo>
                  <a:lnTo>
                    <a:pt x="34992" y="16448"/>
                  </a:lnTo>
                  <a:cubicBezTo>
                    <a:pt x="34883" y="16649"/>
                    <a:pt x="34972" y="16943"/>
                    <a:pt x="35216" y="16996"/>
                  </a:cubicBezTo>
                  <a:cubicBezTo>
                    <a:pt x="36545" y="17286"/>
                    <a:pt x="37881" y="17503"/>
                    <a:pt x="39229" y="17662"/>
                  </a:cubicBezTo>
                  <a:cubicBezTo>
                    <a:pt x="38268" y="18797"/>
                    <a:pt x="37383" y="19995"/>
                    <a:pt x="36577" y="21246"/>
                  </a:cubicBezTo>
                  <a:cubicBezTo>
                    <a:pt x="36456" y="21438"/>
                    <a:pt x="36570" y="21737"/>
                    <a:pt x="36796" y="21784"/>
                  </a:cubicBezTo>
                  <a:cubicBezTo>
                    <a:pt x="37740" y="21982"/>
                    <a:pt x="38682" y="22179"/>
                    <a:pt x="39625" y="22375"/>
                  </a:cubicBezTo>
                  <a:cubicBezTo>
                    <a:pt x="38996" y="22884"/>
                    <a:pt x="38365" y="23394"/>
                    <a:pt x="37732" y="23902"/>
                  </a:cubicBezTo>
                  <a:cubicBezTo>
                    <a:pt x="37513" y="24077"/>
                    <a:pt x="37660" y="24415"/>
                    <a:pt x="37888" y="24489"/>
                  </a:cubicBezTo>
                  <a:lnTo>
                    <a:pt x="40239" y="25247"/>
                  </a:lnTo>
                  <a:cubicBezTo>
                    <a:pt x="37347" y="26540"/>
                    <a:pt x="34207" y="27181"/>
                    <a:pt x="31059" y="27181"/>
                  </a:cubicBezTo>
                  <a:cubicBezTo>
                    <a:pt x="28900" y="27181"/>
                    <a:pt x="26736" y="26879"/>
                    <a:pt x="24645" y="26279"/>
                  </a:cubicBezTo>
                  <a:cubicBezTo>
                    <a:pt x="19744" y="24873"/>
                    <a:pt x="16160" y="22005"/>
                    <a:pt x="13325" y="17852"/>
                  </a:cubicBezTo>
                  <a:cubicBezTo>
                    <a:pt x="13852" y="16505"/>
                    <a:pt x="14320" y="15134"/>
                    <a:pt x="14691" y="13740"/>
                  </a:cubicBezTo>
                  <a:cubicBezTo>
                    <a:pt x="14694" y="13729"/>
                    <a:pt x="14691" y="13722"/>
                    <a:pt x="14693" y="13709"/>
                  </a:cubicBezTo>
                  <a:cubicBezTo>
                    <a:pt x="15144" y="13634"/>
                    <a:pt x="15590" y="13536"/>
                    <a:pt x="16031" y="13426"/>
                  </a:cubicBezTo>
                  <a:cubicBezTo>
                    <a:pt x="16053" y="13452"/>
                    <a:pt x="16079" y="13475"/>
                    <a:pt x="16109" y="13490"/>
                  </a:cubicBezTo>
                  <a:cubicBezTo>
                    <a:pt x="19181" y="15158"/>
                    <a:pt x="22603" y="15957"/>
                    <a:pt x="26032" y="15957"/>
                  </a:cubicBezTo>
                  <a:cubicBezTo>
                    <a:pt x="29738" y="15957"/>
                    <a:pt x="33452" y="15023"/>
                    <a:pt x="36737" y="13239"/>
                  </a:cubicBezTo>
                  <a:close/>
                  <a:moveTo>
                    <a:pt x="13872" y="0"/>
                  </a:moveTo>
                  <a:cubicBezTo>
                    <a:pt x="13071" y="0"/>
                    <a:pt x="12066" y="1484"/>
                    <a:pt x="11637" y="1932"/>
                  </a:cubicBezTo>
                  <a:cubicBezTo>
                    <a:pt x="10484" y="3137"/>
                    <a:pt x="9367" y="4399"/>
                    <a:pt x="8438" y="5787"/>
                  </a:cubicBezTo>
                  <a:cubicBezTo>
                    <a:pt x="6263" y="4917"/>
                    <a:pt x="4062" y="4123"/>
                    <a:pt x="1833" y="3406"/>
                  </a:cubicBezTo>
                  <a:cubicBezTo>
                    <a:pt x="1795" y="3394"/>
                    <a:pt x="1758" y="3388"/>
                    <a:pt x="1722" y="3388"/>
                  </a:cubicBezTo>
                  <a:cubicBezTo>
                    <a:pt x="1482" y="3388"/>
                    <a:pt x="1303" y="3644"/>
                    <a:pt x="1359" y="3881"/>
                  </a:cubicBezTo>
                  <a:cubicBezTo>
                    <a:pt x="1869" y="6105"/>
                    <a:pt x="2663" y="8435"/>
                    <a:pt x="4077" y="10260"/>
                  </a:cubicBezTo>
                  <a:cubicBezTo>
                    <a:pt x="2513" y="11959"/>
                    <a:pt x="1296" y="14042"/>
                    <a:pt x="127" y="16013"/>
                  </a:cubicBezTo>
                  <a:cubicBezTo>
                    <a:pt x="0" y="16226"/>
                    <a:pt x="144" y="16584"/>
                    <a:pt x="413" y="16584"/>
                  </a:cubicBezTo>
                  <a:cubicBezTo>
                    <a:pt x="426" y="16584"/>
                    <a:pt x="440" y="16583"/>
                    <a:pt x="453" y="16581"/>
                  </a:cubicBezTo>
                  <a:cubicBezTo>
                    <a:pt x="2817" y="16281"/>
                    <a:pt x="5122" y="15783"/>
                    <a:pt x="7393" y="15066"/>
                  </a:cubicBezTo>
                  <a:cubicBezTo>
                    <a:pt x="7408" y="15060"/>
                    <a:pt x="7424" y="15053"/>
                    <a:pt x="7440" y="15045"/>
                  </a:cubicBezTo>
                  <a:cubicBezTo>
                    <a:pt x="8516" y="17226"/>
                    <a:pt x="9874" y="19281"/>
                    <a:pt x="11155" y="21346"/>
                  </a:cubicBezTo>
                  <a:cubicBezTo>
                    <a:pt x="11228" y="21465"/>
                    <a:pt x="11371" y="21534"/>
                    <a:pt x="11510" y="21534"/>
                  </a:cubicBezTo>
                  <a:cubicBezTo>
                    <a:pt x="11637" y="21534"/>
                    <a:pt x="11760" y="21477"/>
                    <a:pt x="11821" y="21346"/>
                  </a:cubicBezTo>
                  <a:cubicBezTo>
                    <a:pt x="12263" y="20396"/>
                    <a:pt x="12688" y="19435"/>
                    <a:pt x="13083" y="18460"/>
                  </a:cubicBezTo>
                  <a:cubicBezTo>
                    <a:pt x="15105" y="22773"/>
                    <a:pt x="19788" y="25596"/>
                    <a:pt x="24191" y="26910"/>
                  </a:cubicBezTo>
                  <a:cubicBezTo>
                    <a:pt x="26436" y="27580"/>
                    <a:pt x="28786" y="27923"/>
                    <a:pt x="31134" y="27923"/>
                  </a:cubicBezTo>
                  <a:cubicBezTo>
                    <a:pt x="34632" y="27923"/>
                    <a:pt x="38126" y="27161"/>
                    <a:pt x="41255" y="25581"/>
                  </a:cubicBezTo>
                  <a:cubicBezTo>
                    <a:pt x="41578" y="25420"/>
                    <a:pt x="41434" y="25017"/>
                    <a:pt x="41158" y="24931"/>
                  </a:cubicBezTo>
                  <a:cubicBezTo>
                    <a:pt x="41119" y="24843"/>
                    <a:pt x="41042" y="24777"/>
                    <a:pt x="40949" y="24749"/>
                  </a:cubicBezTo>
                  <a:cubicBezTo>
                    <a:pt x="40201" y="24506"/>
                    <a:pt x="39454" y="24261"/>
                    <a:pt x="38706" y="24017"/>
                  </a:cubicBezTo>
                  <a:cubicBezTo>
                    <a:pt x="39370" y="23489"/>
                    <a:pt x="40031" y="22960"/>
                    <a:pt x="40694" y="22433"/>
                  </a:cubicBezTo>
                  <a:cubicBezTo>
                    <a:pt x="40906" y="22265"/>
                    <a:pt x="40783" y="21884"/>
                    <a:pt x="40537" y="21831"/>
                  </a:cubicBezTo>
                  <a:cubicBezTo>
                    <a:pt x="39523" y="21614"/>
                    <a:pt x="38510" y="21400"/>
                    <a:pt x="37496" y="21187"/>
                  </a:cubicBezTo>
                  <a:cubicBezTo>
                    <a:pt x="38322" y="19943"/>
                    <a:pt x="39230" y="18758"/>
                    <a:pt x="40215" y="17638"/>
                  </a:cubicBezTo>
                  <a:cubicBezTo>
                    <a:pt x="40440" y="17384"/>
                    <a:pt x="40275" y="17039"/>
                    <a:pt x="39955" y="17005"/>
                  </a:cubicBezTo>
                  <a:cubicBezTo>
                    <a:pt x="38588" y="16865"/>
                    <a:pt x="37230" y="16652"/>
                    <a:pt x="35885" y="16371"/>
                  </a:cubicBezTo>
                  <a:lnTo>
                    <a:pt x="38040" y="12423"/>
                  </a:lnTo>
                  <a:cubicBezTo>
                    <a:pt x="38183" y="12164"/>
                    <a:pt x="37973" y="11850"/>
                    <a:pt x="37712" y="11850"/>
                  </a:cubicBezTo>
                  <a:cubicBezTo>
                    <a:pt x="37651" y="11850"/>
                    <a:pt x="37587" y="11867"/>
                    <a:pt x="37524" y="11907"/>
                  </a:cubicBezTo>
                  <a:cubicBezTo>
                    <a:pt x="33998" y="14105"/>
                    <a:pt x="30027" y="15171"/>
                    <a:pt x="26030" y="15171"/>
                  </a:cubicBezTo>
                  <a:cubicBezTo>
                    <a:pt x="22887" y="15171"/>
                    <a:pt x="19729" y="14512"/>
                    <a:pt x="16760" y="13227"/>
                  </a:cubicBezTo>
                  <a:cubicBezTo>
                    <a:pt x="18348" y="12755"/>
                    <a:pt x="19863" y="12065"/>
                    <a:pt x="21260" y="11175"/>
                  </a:cubicBezTo>
                  <a:cubicBezTo>
                    <a:pt x="21559" y="10985"/>
                    <a:pt x="21473" y="10590"/>
                    <a:pt x="21168" y="10470"/>
                  </a:cubicBezTo>
                  <a:cubicBezTo>
                    <a:pt x="19019" y="9628"/>
                    <a:pt x="16872" y="8678"/>
                    <a:pt x="14659" y="8020"/>
                  </a:cubicBezTo>
                  <a:cubicBezTo>
                    <a:pt x="14663" y="8000"/>
                    <a:pt x="14667" y="7981"/>
                    <a:pt x="14668" y="7961"/>
                  </a:cubicBezTo>
                  <a:cubicBezTo>
                    <a:pt x="14630" y="5946"/>
                    <a:pt x="14573" y="3929"/>
                    <a:pt x="14523" y="1913"/>
                  </a:cubicBezTo>
                  <a:cubicBezTo>
                    <a:pt x="14509" y="1389"/>
                    <a:pt x="14751" y="187"/>
                    <a:pt x="14008" y="16"/>
                  </a:cubicBezTo>
                  <a:cubicBezTo>
                    <a:pt x="13964" y="5"/>
                    <a:pt x="13918" y="0"/>
                    <a:pt x="13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8408507" y="4803526"/>
              <a:ext cx="134587" cy="42888"/>
            </a:xfrm>
            <a:custGeom>
              <a:avLst/>
              <a:gdLst/>
              <a:ahLst/>
              <a:cxnLst/>
              <a:rect l="l" t="t" r="r" b="b"/>
              <a:pathLst>
                <a:path w="4067" h="1296" extrusionOk="0">
                  <a:moveTo>
                    <a:pt x="3798" y="0"/>
                  </a:moveTo>
                  <a:cubicBezTo>
                    <a:pt x="3757" y="0"/>
                    <a:pt x="3712" y="16"/>
                    <a:pt x="3668" y="52"/>
                  </a:cubicBezTo>
                  <a:cubicBezTo>
                    <a:pt x="2871" y="709"/>
                    <a:pt x="1897" y="1038"/>
                    <a:pt x="888" y="1038"/>
                  </a:cubicBezTo>
                  <a:cubicBezTo>
                    <a:pt x="663" y="1038"/>
                    <a:pt x="437" y="1022"/>
                    <a:pt x="211" y="989"/>
                  </a:cubicBezTo>
                  <a:cubicBezTo>
                    <a:pt x="205" y="988"/>
                    <a:pt x="198" y="988"/>
                    <a:pt x="191" y="988"/>
                  </a:cubicBezTo>
                  <a:cubicBezTo>
                    <a:pt x="56" y="988"/>
                    <a:pt x="1" y="1196"/>
                    <a:pt x="148" y="1221"/>
                  </a:cubicBezTo>
                  <a:cubicBezTo>
                    <a:pt x="438" y="1271"/>
                    <a:pt x="726" y="1296"/>
                    <a:pt x="1010" y="1296"/>
                  </a:cubicBezTo>
                  <a:cubicBezTo>
                    <a:pt x="2042" y="1296"/>
                    <a:pt x="3026" y="968"/>
                    <a:pt x="3895" y="345"/>
                  </a:cubicBezTo>
                  <a:cubicBezTo>
                    <a:pt x="4067" y="221"/>
                    <a:pt x="3956" y="0"/>
                    <a:pt x="3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8480218" y="4767819"/>
              <a:ext cx="105400" cy="27963"/>
            </a:xfrm>
            <a:custGeom>
              <a:avLst/>
              <a:gdLst/>
              <a:ahLst/>
              <a:cxnLst/>
              <a:rect l="l" t="t" r="r" b="b"/>
              <a:pathLst>
                <a:path w="3185" h="845" extrusionOk="0">
                  <a:moveTo>
                    <a:pt x="2927" y="1"/>
                  </a:moveTo>
                  <a:cubicBezTo>
                    <a:pt x="2896" y="1"/>
                    <a:pt x="2863" y="10"/>
                    <a:pt x="2829" y="30"/>
                  </a:cubicBezTo>
                  <a:cubicBezTo>
                    <a:pt x="2310" y="340"/>
                    <a:pt x="1785" y="505"/>
                    <a:pt x="1239" y="505"/>
                  </a:cubicBezTo>
                  <a:cubicBezTo>
                    <a:pt x="914" y="505"/>
                    <a:pt x="581" y="446"/>
                    <a:pt x="237" y="324"/>
                  </a:cubicBezTo>
                  <a:cubicBezTo>
                    <a:pt x="224" y="319"/>
                    <a:pt x="210" y="317"/>
                    <a:pt x="197" y="317"/>
                  </a:cubicBezTo>
                  <a:cubicBezTo>
                    <a:pt x="74" y="317"/>
                    <a:pt x="0" y="520"/>
                    <a:pt x="130" y="577"/>
                  </a:cubicBezTo>
                  <a:cubicBezTo>
                    <a:pt x="530" y="752"/>
                    <a:pt x="967" y="844"/>
                    <a:pt x="1403" y="844"/>
                  </a:cubicBezTo>
                  <a:cubicBezTo>
                    <a:pt x="1973" y="844"/>
                    <a:pt x="2540" y="687"/>
                    <a:pt x="3019" y="356"/>
                  </a:cubicBezTo>
                  <a:cubicBezTo>
                    <a:pt x="3185" y="242"/>
                    <a:pt x="3087" y="1"/>
                    <a:pt x="2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23"/>
          <p:cNvGrpSpPr/>
          <p:nvPr/>
        </p:nvGrpSpPr>
        <p:grpSpPr>
          <a:xfrm>
            <a:off x="8490510" y="1991557"/>
            <a:ext cx="536463" cy="705466"/>
            <a:chOff x="8490510" y="1991557"/>
            <a:chExt cx="536463" cy="705466"/>
          </a:xfrm>
        </p:grpSpPr>
        <p:grpSp>
          <p:nvGrpSpPr>
            <p:cNvPr id="552" name="Google Shape;552;p23"/>
            <p:cNvGrpSpPr/>
            <p:nvPr/>
          </p:nvGrpSpPr>
          <p:grpSpPr>
            <a:xfrm>
              <a:off x="8490510" y="1991557"/>
              <a:ext cx="536463" cy="576273"/>
              <a:chOff x="8490510" y="1991557"/>
              <a:chExt cx="536463" cy="576273"/>
            </a:xfrm>
          </p:grpSpPr>
          <p:sp>
            <p:nvSpPr>
              <p:cNvPr id="553" name="Google Shape;553;p23"/>
              <p:cNvSpPr/>
              <p:nvPr/>
            </p:nvSpPr>
            <p:spPr>
              <a:xfrm>
                <a:off x="8490510" y="1991557"/>
                <a:ext cx="536463" cy="576273"/>
              </a:xfrm>
              <a:custGeom>
                <a:avLst/>
                <a:gdLst/>
                <a:ahLst/>
                <a:cxnLst/>
                <a:rect l="l" t="t" r="r" b="b"/>
                <a:pathLst>
                  <a:path w="16211" h="17414" extrusionOk="0">
                    <a:moveTo>
                      <a:pt x="3146" y="1048"/>
                    </a:moveTo>
                    <a:cubicBezTo>
                      <a:pt x="3765" y="1048"/>
                      <a:pt x="4373" y="1475"/>
                      <a:pt x="5168" y="1973"/>
                    </a:cubicBezTo>
                    <a:cubicBezTo>
                      <a:pt x="6293" y="2678"/>
                      <a:pt x="7408" y="3402"/>
                      <a:pt x="8513" y="4144"/>
                    </a:cubicBezTo>
                    <a:cubicBezTo>
                      <a:pt x="10784" y="5669"/>
                      <a:pt x="13002" y="7269"/>
                      <a:pt x="15167" y="8945"/>
                    </a:cubicBezTo>
                    <a:cubicBezTo>
                      <a:pt x="14621" y="9412"/>
                      <a:pt x="13754" y="10270"/>
                      <a:pt x="13189" y="10271"/>
                    </a:cubicBezTo>
                    <a:cubicBezTo>
                      <a:pt x="13188" y="10271"/>
                      <a:pt x="13188" y="10271"/>
                      <a:pt x="13187" y="10271"/>
                    </a:cubicBezTo>
                    <a:cubicBezTo>
                      <a:pt x="12599" y="10271"/>
                      <a:pt x="11653" y="9291"/>
                      <a:pt x="11147" y="8939"/>
                    </a:cubicBezTo>
                    <a:cubicBezTo>
                      <a:pt x="10722" y="8644"/>
                      <a:pt x="10464" y="8485"/>
                      <a:pt x="10203" y="8485"/>
                    </a:cubicBezTo>
                    <a:cubicBezTo>
                      <a:pt x="9970" y="8485"/>
                      <a:pt x="9735" y="8612"/>
                      <a:pt x="9378" y="8882"/>
                    </a:cubicBezTo>
                    <a:cubicBezTo>
                      <a:pt x="8592" y="9478"/>
                      <a:pt x="7097" y="10340"/>
                      <a:pt x="7058" y="11466"/>
                    </a:cubicBezTo>
                    <a:cubicBezTo>
                      <a:pt x="7021" y="12486"/>
                      <a:pt x="8018" y="13808"/>
                      <a:pt x="8601" y="14688"/>
                    </a:cubicBezTo>
                    <a:cubicBezTo>
                      <a:pt x="8588" y="14693"/>
                      <a:pt x="8575" y="14699"/>
                      <a:pt x="8563" y="14705"/>
                    </a:cubicBezTo>
                    <a:cubicBezTo>
                      <a:pt x="8087" y="15045"/>
                      <a:pt x="7629" y="15411"/>
                      <a:pt x="7168" y="15768"/>
                    </a:cubicBezTo>
                    <a:cubicBezTo>
                      <a:pt x="6790" y="16061"/>
                      <a:pt x="6290" y="16346"/>
                      <a:pt x="5990" y="16732"/>
                    </a:cubicBezTo>
                    <a:cubicBezTo>
                      <a:pt x="5161" y="14280"/>
                      <a:pt x="4143" y="11887"/>
                      <a:pt x="3244" y="9461"/>
                    </a:cubicBezTo>
                    <a:cubicBezTo>
                      <a:pt x="2772" y="8184"/>
                      <a:pt x="2313" y="6903"/>
                      <a:pt x="1869" y="5617"/>
                    </a:cubicBezTo>
                    <a:cubicBezTo>
                      <a:pt x="1380" y="4209"/>
                      <a:pt x="605" y="3084"/>
                      <a:pt x="1686" y="1883"/>
                    </a:cubicBezTo>
                    <a:cubicBezTo>
                      <a:pt x="2231" y="1279"/>
                      <a:pt x="2691" y="1048"/>
                      <a:pt x="3146" y="1048"/>
                    </a:cubicBezTo>
                    <a:close/>
                    <a:moveTo>
                      <a:pt x="3116" y="1"/>
                    </a:moveTo>
                    <a:cubicBezTo>
                      <a:pt x="3115" y="1"/>
                      <a:pt x="3113" y="1"/>
                      <a:pt x="3112" y="1"/>
                    </a:cubicBezTo>
                    <a:cubicBezTo>
                      <a:pt x="1999" y="2"/>
                      <a:pt x="888" y="1563"/>
                      <a:pt x="139" y="2223"/>
                    </a:cubicBezTo>
                    <a:cubicBezTo>
                      <a:pt x="41" y="2309"/>
                      <a:pt x="0" y="2474"/>
                      <a:pt x="40" y="2597"/>
                    </a:cubicBezTo>
                    <a:cubicBezTo>
                      <a:pt x="1663" y="7534"/>
                      <a:pt x="3282" y="12645"/>
                      <a:pt x="5644" y="17289"/>
                    </a:cubicBezTo>
                    <a:cubicBezTo>
                      <a:pt x="5688" y="17377"/>
                      <a:pt x="5766" y="17414"/>
                      <a:pt x="5847" y="17414"/>
                    </a:cubicBezTo>
                    <a:cubicBezTo>
                      <a:pt x="5968" y="17414"/>
                      <a:pt x="6095" y="17330"/>
                      <a:pt x="6119" y="17206"/>
                    </a:cubicBezTo>
                    <a:cubicBezTo>
                      <a:pt x="6644" y="17078"/>
                      <a:pt x="7125" y="16594"/>
                      <a:pt x="7558" y="16275"/>
                    </a:cubicBezTo>
                    <a:cubicBezTo>
                      <a:pt x="8029" y="15928"/>
                      <a:pt x="8503" y="15586"/>
                      <a:pt x="8961" y="15221"/>
                    </a:cubicBezTo>
                    <a:cubicBezTo>
                      <a:pt x="9030" y="15168"/>
                      <a:pt x="9067" y="15084"/>
                      <a:pt x="9059" y="14996"/>
                    </a:cubicBezTo>
                    <a:cubicBezTo>
                      <a:pt x="9183" y="14955"/>
                      <a:pt x="9277" y="14843"/>
                      <a:pt x="9216" y="14693"/>
                    </a:cubicBezTo>
                    <a:cubicBezTo>
                      <a:pt x="8776" y="13600"/>
                      <a:pt x="7819" y="12413"/>
                      <a:pt x="8215" y="11294"/>
                    </a:cubicBezTo>
                    <a:cubicBezTo>
                      <a:pt x="8497" y="10503"/>
                      <a:pt x="8989" y="10043"/>
                      <a:pt x="9700" y="9578"/>
                    </a:cubicBezTo>
                    <a:cubicBezTo>
                      <a:pt x="9940" y="9420"/>
                      <a:pt x="10118" y="9355"/>
                      <a:pt x="10275" y="9355"/>
                    </a:cubicBezTo>
                    <a:cubicBezTo>
                      <a:pt x="10582" y="9355"/>
                      <a:pt x="10804" y="9607"/>
                      <a:pt x="11234" y="9918"/>
                    </a:cubicBezTo>
                    <a:cubicBezTo>
                      <a:pt x="11730" y="10274"/>
                      <a:pt x="12536" y="11123"/>
                      <a:pt x="13169" y="11132"/>
                    </a:cubicBezTo>
                    <a:cubicBezTo>
                      <a:pt x="13173" y="11132"/>
                      <a:pt x="13177" y="11132"/>
                      <a:pt x="13181" y="11132"/>
                    </a:cubicBezTo>
                    <a:cubicBezTo>
                      <a:pt x="14028" y="11132"/>
                      <a:pt x="15135" y="9871"/>
                      <a:pt x="15759" y="9406"/>
                    </a:cubicBezTo>
                    <a:cubicBezTo>
                      <a:pt x="15837" y="9348"/>
                      <a:pt x="15890" y="9264"/>
                      <a:pt x="15909" y="9169"/>
                    </a:cubicBezTo>
                    <a:cubicBezTo>
                      <a:pt x="16109" y="9046"/>
                      <a:pt x="16210" y="8783"/>
                      <a:pt x="15978" y="8602"/>
                    </a:cubicBezTo>
                    <a:cubicBezTo>
                      <a:pt x="12971" y="6277"/>
                      <a:pt x="9877" y="4072"/>
                      <a:pt x="6678" y="2019"/>
                    </a:cubicBezTo>
                    <a:cubicBezTo>
                      <a:pt x="5749" y="1424"/>
                      <a:pt x="4258" y="1"/>
                      <a:pt x="31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23"/>
              <p:cNvSpPr/>
              <p:nvPr/>
            </p:nvSpPr>
            <p:spPr>
              <a:xfrm>
                <a:off x="8614210" y="2115256"/>
                <a:ext cx="152192" cy="171982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 extrusionOk="0">
                    <a:moveTo>
                      <a:pt x="1007" y="1230"/>
                    </a:moveTo>
                    <a:lnTo>
                      <a:pt x="2094" y="1963"/>
                    </a:lnTo>
                    <a:cubicBezTo>
                      <a:pt x="2607" y="2311"/>
                      <a:pt x="3350" y="2660"/>
                      <a:pt x="3837" y="3100"/>
                    </a:cubicBezTo>
                    <a:cubicBezTo>
                      <a:pt x="3413" y="3677"/>
                      <a:pt x="2640" y="4198"/>
                      <a:pt x="2165" y="4686"/>
                    </a:cubicBezTo>
                    <a:cubicBezTo>
                      <a:pt x="1799" y="3513"/>
                      <a:pt x="1347" y="2401"/>
                      <a:pt x="1007" y="1230"/>
                    </a:cubicBezTo>
                    <a:close/>
                    <a:moveTo>
                      <a:pt x="409" y="1"/>
                    </a:moveTo>
                    <a:cubicBezTo>
                      <a:pt x="189" y="1"/>
                      <a:pt x="0" y="249"/>
                      <a:pt x="50" y="478"/>
                    </a:cubicBezTo>
                    <a:cubicBezTo>
                      <a:pt x="377" y="1998"/>
                      <a:pt x="791" y="3706"/>
                      <a:pt x="1610" y="5046"/>
                    </a:cubicBezTo>
                    <a:cubicBezTo>
                      <a:pt x="1674" y="5151"/>
                      <a:pt x="1776" y="5197"/>
                      <a:pt x="1878" y="5197"/>
                    </a:cubicBezTo>
                    <a:cubicBezTo>
                      <a:pt x="1991" y="5197"/>
                      <a:pt x="2105" y="5141"/>
                      <a:pt x="2166" y="5048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0" y="5119"/>
                      <a:pt x="2472" y="5098"/>
                      <a:pt x="2522" y="5055"/>
                    </a:cubicBezTo>
                    <a:cubicBezTo>
                      <a:pt x="3173" y="4532"/>
                      <a:pt x="4096" y="3939"/>
                      <a:pt x="4531" y="3221"/>
                    </a:cubicBezTo>
                    <a:cubicBezTo>
                      <a:pt x="4588" y="3132"/>
                      <a:pt x="4598" y="2985"/>
                      <a:pt x="4533" y="2894"/>
                    </a:cubicBezTo>
                    <a:cubicBezTo>
                      <a:pt x="4133" y="2357"/>
                      <a:pt x="3433" y="2012"/>
                      <a:pt x="2889" y="1635"/>
                    </a:cubicBezTo>
                    <a:cubicBezTo>
                      <a:pt x="2125" y="1107"/>
                      <a:pt x="1358" y="585"/>
                      <a:pt x="592" y="61"/>
                    </a:cubicBezTo>
                    <a:cubicBezTo>
                      <a:pt x="531" y="19"/>
                      <a:pt x="469" y="1"/>
                      <a:pt x="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5" name="Google Shape;555;p23"/>
            <p:cNvSpPr/>
            <p:nvPr/>
          </p:nvSpPr>
          <p:spPr>
            <a:xfrm>
              <a:off x="8597399" y="2575705"/>
              <a:ext cx="71844" cy="67674"/>
            </a:xfrm>
            <a:custGeom>
              <a:avLst/>
              <a:gdLst/>
              <a:ahLst/>
              <a:cxnLst/>
              <a:rect l="l" t="t" r="r" b="b"/>
              <a:pathLst>
                <a:path w="2171" h="2045" extrusionOk="0">
                  <a:moveTo>
                    <a:pt x="225" y="0"/>
                  </a:moveTo>
                  <a:cubicBezTo>
                    <a:pt x="113" y="0"/>
                    <a:pt x="1" y="122"/>
                    <a:pt x="66" y="257"/>
                  </a:cubicBezTo>
                  <a:cubicBezTo>
                    <a:pt x="424" y="985"/>
                    <a:pt x="1058" y="1699"/>
                    <a:pt x="1815" y="2026"/>
                  </a:cubicBezTo>
                  <a:cubicBezTo>
                    <a:pt x="1844" y="2039"/>
                    <a:pt x="1873" y="2044"/>
                    <a:pt x="1899" y="2044"/>
                  </a:cubicBezTo>
                  <a:cubicBezTo>
                    <a:pt x="2067" y="2044"/>
                    <a:pt x="2171" y="1826"/>
                    <a:pt x="1999" y="1714"/>
                  </a:cubicBezTo>
                  <a:cubicBezTo>
                    <a:pt x="1316" y="1265"/>
                    <a:pt x="775" y="801"/>
                    <a:pt x="362" y="84"/>
                  </a:cubicBezTo>
                  <a:cubicBezTo>
                    <a:pt x="327" y="25"/>
                    <a:pt x="276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8587736" y="2657444"/>
              <a:ext cx="91137" cy="39579"/>
            </a:xfrm>
            <a:custGeom>
              <a:avLst/>
              <a:gdLst/>
              <a:ahLst/>
              <a:cxnLst/>
              <a:rect l="l" t="t" r="r" b="b"/>
              <a:pathLst>
                <a:path w="2754" h="1196" extrusionOk="0">
                  <a:moveTo>
                    <a:pt x="250" y="0"/>
                  </a:moveTo>
                  <a:cubicBezTo>
                    <a:pt x="97" y="0"/>
                    <a:pt x="0" y="220"/>
                    <a:pt x="160" y="316"/>
                  </a:cubicBezTo>
                  <a:cubicBezTo>
                    <a:pt x="850" y="723"/>
                    <a:pt x="1617" y="1060"/>
                    <a:pt x="2412" y="1192"/>
                  </a:cubicBezTo>
                  <a:cubicBezTo>
                    <a:pt x="2425" y="1194"/>
                    <a:pt x="2439" y="1195"/>
                    <a:pt x="2451" y="1195"/>
                  </a:cubicBezTo>
                  <a:cubicBezTo>
                    <a:pt x="2669" y="1195"/>
                    <a:pt x="2753" y="876"/>
                    <a:pt x="2518" y="814"/>
                  </a:cubicBezTo>
                  <a:cubicBezTo>
                    <a:pt x="1753" y="612"/>
                    <a:pt x="1036" y="390"/>
                    <a:pt x="333" y="22"/>
                  </a:cubicBezTo>
                  <a:cubicBezTo>
                    <a:pt x="305" y="7"/>
                    <a:pt x="276" y="0"/>
                    <a:pt x="2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7" name="Google Shape;557;p23"/>
          <p:cNvGrpSpPr/>
          <p:nvPr/>
        </p:nvGrpSpPr>
        <p:grpSpPr>
          <a:xfrm>
            <a:off x="6765365" y="2520242"/>
            <a:ext cx="1413745" cy="811560"/>
            <a:chOff x="6765365" y="2520242"/>
            <a:chExt cx="1413745" cy="811560"/>
          </a:xfrm>
        </p:grpSpPr>
        <p:sp>
          <p:nvSpPr>
            <p:cNvPr id="558" name="Google Shape;558;p23"/>
            <p:cNvSpPr/>
            <p:nvPr/>
          </p:nvSpPr>
          <p:spPr>
            <a:xfrm>
              <a:off x="6765365" y="2520242"/>
              <a:ext cx="1413745" cy="811560"/>
            </a:xfrm>
            <a:custGeom>
              <a:avLst/>
              <a:gdLst/>
              <a:ahLst/>
              <a:cxnLst/>
              <a:rect l="l" t="t" r="r" b="b"/>
              <a:pathLst>
                <a:path w="42721" h="24524" extrusionOk="0">
                  <a:moveTo>
                    <a:pt x="38221" y="615"/>
                  </a:moveTo>
                  <a:cubicBezTo>
                    <a:pt x="39552" y="2782"/>
                    <a:pt x="40791" y="4929"/>
                    <a:pt x="41921" y="7207"/>
                  </a:cubicBezTo>
                  <a:cubicBezTo>
                    <a:pt x="41182" y="7583"/>
                    <a:pt x="40437" y="7953"/>
                    <a:pt x="39693" y="8320"/>
                  </a:cubicBezTo>
                  <a:cubicBezTo>
                    <a:pt x="39558" y="8118"/>
                    <a:pt x="39364" y="7933"/>
                    <a:pt x="39197" y="7773"/>
                  </a:cubicBezTo>
                  <a:cubicBezTo>
                    <a:pt x="38975" y="7564"/>
                    <a:pt x="38734" y="7377"/>
                    <a:pt x="38475" y="7213"/>
                  </a:cubicBezTo>
                  <a:cubicBezTo>
                    <a:pt x="38438" y="7189"/>
                    <a:pt x="38402" y="7179"/>
                    <a:pt x="38368" y="7179"/>
                  </a:cubicBezTo>
                  <a:cubicBezTo>
                    <a:pt x="38195" y="7179"/>
                    <a:pt x="38087" y="7446"/>
                    <a:pt x="38267" y="7571"/>
                  </a:cubicBezTo>
                  <a:cubicBezTo>
                    <a:pt x="38500" y="7732"/>
                    <a:pt x="38714" y="7914"/>
                    <a:pt x="38910" y="8120"/>
                  </a:cubicBezTo>
                  <a:cubicBezTo>
                    <a:pt x="39036" y="8250"/>
                    <a:pt x="39137" y="8400"/>
                    <a:pt x="39246" y="8542"/>
                  </a:cubicBezTo>
                  <a:cubicBezTo>
                    <a:pt x="38393" y="8962"/>
                    <a:pt x="37536" y="9378"/>
                    <a:pt x="36680" y="9790"/>
                  </a:cubicBezTo>
                  <a:cubicBezTo>
                    <a:pt x="36567" y="9653"/>
                    <a:pt x="36441" y="9522"/>
                    <a:pt x="36327" y="9391"/>
                  </a:cubicBezTo>
                  <a:cubicBezTo>
                    <a:pt x="36127" y="9166"/>
                    <a:pt x="35930" y="8939"/>
                    <a:pt x="35720" y="8723"/>
                  </a:cubicBezTo>
                  <a:cubicBezTo>
                    <a:pt x="35681" y="8682"/>
                    <a:pt x="35633" y="8665"/>
                    <a:pt x="35585" y="8665"/>
                  </a:cubicBezTo>
                  <a:cubicBezTo>
                    <a:pt x="35437" y="8665"/>
                    <a:pt x="35288" y="8827"/>
                    <a:pt x="35395" y="8973"/>
                  </a:cubicBezTo>
                  <a:cubicBezTo>
                    <a:pt x="35565" y="9204"/>
                    <a:pt x="35745" y="9427"/>
                    <a:pt x="35925" y="9651"/>
                  </a:cubicBezTo>
                  <a:cubicBezTo>
                    <a:pt x="36020" y="9767"/>
                    <a:pt x="36112" y="9895"/>
                    <a:pt x="36209" y="10016"/>
                  </a:cubicBezTo>
                  <a:cubicBezTo>
                    <a:pt x="35532" y="10340"/>
                    <a:pt x="34856" y="10670"/>
                    <a:pt x="34176" y="10988"/>
                  </a:cubicBezTo>
                  <a:cubicBezTo>
                    <a:pt x="34086" y="10797"/>
                    <a:pt x="33937" y="10618"/>
                    <a:pt x="33810" y="10464"/>
                  </a:cubicBezTo>
                  <a:cubicBezTo>
                    <a:pt x="33623" y="10244"/>
                    <a:pt x="33407" y="10049"/>
                    <a:pt x="33168" y="9888"/>
                  </a:cubicBezTo>
                  <a:cubicBezTo>
                    <a:pt x="33138" y="9868"/>
                    <a:pt x="33107" y="9858"/>
                    <a:pt x="33077" y="9858"/>
                  </a:cubicBezTo>
                  <a:cubicBezTo>
                    <a:pt x="32932" y="9858"/>
                    <a:pt x="32810" y="10066"/>
                    <a:pt x="32942" y="10183"/>
                  </a:cubicBezTo>
                  <a:cubicBezTo>
                    <a:pt x="33139" y="10357"/>
                    <a:pt x="33326" y="10552"/>
                    <a:pt x="33479" y="10769"/>
                  </a:cubicBezTo>
                  <a:cubicBezTo>
                    <a:pt x="33574" y="10905"/>
                    <a:pt x="33646" y="11056"/>
                    <a:pt x="33727" y="11200"/>
                  </a:cubicBezTo>
                  <a:cubicBezTo>
                    <a:pt x="32913" y="11581"/>
                    <a:pt x="32096" y="11961"/>
                    <a:pt x="31278" y="12336"/>
                  </a:cubicBezTo>
                  <a:cubicBezTo>
                    <a:pt x="31133" y="12163"/>
                    <a:pt x="30955" y="12013"/>
                    <a:pt x="30796" y="11855"/>
                  </a:cubicBezTo>
                  <a:lnTo>
                    <a:pt x="30186" y="11255"/>
                  </a:lnTo>
                  <a:cubicBezTo>
                    <a:pt x="30153" y="11222"/>
                    <a:pt x="30117" y="11208"/>
                    <a:pt x="30082" y="11208"/>
                  </a:cubicBezTo>
                  <a:cubicBezTo>
                    <a:pt x="29970" y="11208"/>
                    <a:pt x="29877" y="11355"/>
                    <a:pt x="29970" y="11469"/>
                  </a:cubicBezTo>
                  <a:lnTo>
                    <a:pt x="30488" y="12096"/>
                  </a:lnTo>
                  <a:cubicBezTo>
                    <a:pt x="30603" y="12235"/>
                    <a:pt x="30715" y="12394"/>
                    <a:pt x="30839" y="12537"/>
                  </a:cubicBezTo>
                  <a:cubicBezTo>
                    <a:pt x="29954" y="12941"/>
                    <a:pt x="29067" y="13345"/>
                    <a:pt x="28180" y="13747"/>
                  </a:cubicBezTo>
                  <a:cubicBezTo>
                    <a:pt x="28178" y="13745"/>
                    <a:pt x="28178" y="13742"/>
                    <a:pt x="28177" y="13740"/>
                  </a:cubicBezTo>
                  <a:cubicBezTo>
                    <a:pt x="28045" y="13578"/>
                    <a:pt x="27881" y="13433"/>
                    <a:pt x="27737" y="13281"/>
                  </a:cubicBezTo>
                  <a:cubicBezTo>
                    <a:pt x="27592" y="13131"/>
                    <a:pt x="27448" y="12969"/>
                    <a:pt x="27292" y="12826"/>
                  </a:cubicBezTo>
                  <a:cubicBezTo>
                    <a:pt x="27260" y="12797"/>
                    <a:pt x="27222" y="12784"/>
                    <a:pt x="27185" y="12784"/>
                  </a:cubicBezTo>
                  <a:cubicBezTo>
                    <a:pt x="27071" y="12784"/>
                    <a:pt x="26961" y="12900"/>
                    <a:pt x="27041" y="13019"/>
                  </a:cubicBezTo>
                  <a:cubicBezTo>
                    <a:pt x="27165" y="13204"/>
                    <a:pt x="27310" y="13377"/>
                    <a:pt x="27446" y="13554"/>
                  </a:cubicBezTo>
                  <a:cubicBezTo>
                    <a:pt x="27544" y="13682"/>
                    <a:pt x="27641" y="13815"/>
                    <a:pt x="27742" y="13943"/>
                  </a:cubicBezTo>
                  <a:cubicBezTo>
                    <a:pt x="26967" y="14290"/>
                    <a:pt x="26190" y="14641"/>
                    <a:pt x="25414" y="14986"/>
                  </a:cubicBezTo>
                  <a:cubicBezTo>
                    <a:pt x="25435" y="14906"/>
                    <a:pt x="25417" y="14822"/>
                    <a:pt x="25365" y="14759"/>
                  </a:cubicBezTo>
                  <a:cubicBezTo>
                    <a:pt x="25226" y="14584"/>
                    <a:pt x="25048" y="14430"/>
                    <a:pt x="24890" y="14269"/>
                  </a:cubicBezTo>
                  <a:cubicBezTo>
                    <a:pt x="24734" y="14108"/>
                    <a:pt x="24581" y="13933"/>
                    <a:pt x="24409" y="13785"/>
                  </a:cubicBezTo>
                  <a:cubicBezTo>
                    <a:pt x="24377" y="13756"/>
                    <a:pt x="24338" y="13744"/>
                    <a:pt x="24300" y="13744"/>
                  </a:cubicBezTo>
                  <a:cubicBezTo>
                    <a:pt x="24184" y="13744"/>
                    <a:pt x="24074" y="13858"/>
                    <a:pt x="24153" y="13982"/>
                  </a:cubicBezTo>
                  <a:cubicBezTo>
                    <a:pt x="24282" y="14182"/>
                    <a:pt x="24441" y="14365"/>
                    <a:pt x="24585" y="14555"/>
                  </a:cubicBezTo>
                  <a:cubicBezTo>
                    <a:pt x="24726" y="14739"/>
                    <a:pt x="24856" y="14941"/>
                    <a:pt x="25014" y="15110"/>
                  </a:cubicBezTo>
                  <a:cubicBezTo>
                    <a:pt x="25028" y="15122"/>
                    <a:pt x="25043" y="15133"/>
                    <a:pt x="25059" y="15142"/>
                  </a:cubicBezTo>
                  <a:cubicBezTo>
                    <a:pt x="24104" y="15563"/>
                    <a:pt x="23149" y="15981"/>
                    <a:pt x="22192" y="16396"/>
                  </a:cubicBezTo>
                  <a:cubicBezTo>
                    <a:pt x="21976" y="16039"/>
                    <a:pt x="21686" y="15712"/>
                    <a:pt x="21438" y="15378"/>
                  </a:cubicBezTo>
                  <a:cubicBezTo>
                    <a:pt x="21392" y="15315"/>
                    <a:pt x="21327" y="15289"/>
                    <a:pt x="21265" y="15289"/>
                  </a:cubicBezTo>
                  <a:cubicBezTo>
                    <a:pt x="21120" y="15289"/>
                    <a:pt x="20983" y="15428"/>
                    <a:pt x="21086" y="15584"/>
                  </a:cubicBezTo>
                  <a:cubicBezTo>
                    <a:pt x="21303" y="15915"/>
                    <a:pt x="21507" y="16269"/>
                    <a:pt x="21747" y="16588"/>
                  </a:cubicBezTo>
                  <a:cubicBezTo>
                    <a:pt x="20968" y="16925"/>
                    <a:pt x="20190" y="17258"/>
                    <a:pt x="19412" y="17594"/>
                  </a:cubicBezTo>
                  <a:cubicBezTo>
                    <a:pt x="19404" y="17563"/>
                    <a:pt x="19390" y="17534"/>
                    <a:pt x="19372" y="17510"/>
                  </a:cubicBezTo>
                  <a:cubicBezTo>
                    <a:pt x="19236" y="17343"/>
                    <a:pt x="19038" y="17228"/>
                    <a:pt x="18885" y="17073"/>
                  </a:cubicBezTo>
                  <a:cubicBezTo>
                    <a:pt x="18730" y="16915"/>
                    <a:pt x="18592" y="16741"/>
                    <a:pt x="18474" y="16552"/>
                  </a:cubicBezTo>
                  <a:cubicBezTo>
                    <a:pt x="18429" y="16481"/>
                    <a:pt x="18364" y="16451"/>
                    <a:pt x="18299" y="16451"/>
                  </a:cubicBezTo>
                  <a:cubicBezTo>
                    <a:pt x="18154" y="16451"/>
                    <a:pt x="18010" y="16602"/>
                    <a:pt x="18104" y="16770"/>
                  </a:cubicBezTo>
                  <a:cubicBezTo>
                    <a:pt x="18300" y="17119"/>
                    <a:pt x="18609" y="17565"/>
                    <a:pt x="18989" y="17773"/>
                  </a:cubicBezTo>
                  <a:cubicBezTo>
                    <a:pt x="18160" y="18127"/>
                    <a:pt x="17332" y="18479"/>
                    <a:pt x="16503" y="18831"/>
                  </a:cubicBezTo>
                  <a:cubicBezTo>
                    <a:pt x="16499" y="18827"/>
                    <a:pt x="16499" y="18822"/>
                    <a:pt x="16494" y="18818"/>
                  </a:cubicBezTo>
                  <a:cubicBezTo>
                    <a:pt x="16353" y="18657"/>
                    <a:pt x="16180" y="18524"/>
                    <a:pt x="16036" y="18364"/>
                  </a:cubicBezTo>
                  <a:cubicBezTo>
                    <a:pt x="15894" y="18203"/>
                    <a:pt x="15768" y="18030"/>
                    <a:pt x="15636" y="17863"/>
                  </a:cubicBezTo>
                  <a:cubicBezTo>
                    <a:pt x="15601" y="17819"/>
                    <a:pt x="15558" y="17800"/>
                    <a:pt x="15516" y="17800"/>
                  </a:cubicBezTo>
                  <a:cubicBezTo>
                    <a:pt x="15394" y="17800"/>
                    <a:pt x="15276" y="17957"/>
                    <a:pt x="15342" y="18090"/>
                  </a:cubicBezTo>
                  <a:cubicBezTo>
                    <a:pt x="15502" y="18413"/>
                    <a:pt x="15753" y="18767"/>
                    <a:pt x="16033" y="19029"/>
                  </a:cubicBezTo>
                  <a:cubicBezTo>
                    <a:pt x="15426" y="19286"/>
                    <a:pt x="14818" y="19542"/>
                    <a:pt x="14212" y="19799"/>
                  </a:cubicBezTo>
                  <a:cubicBezTo>
                    <a:pt x="14120" y="19622"/>
                    <a:pt x="13982" y="19455"/>
                    <a:pt x="13860" y="19314"/>
                  </a:cubicBezTo>
                  <a:cubicBezTo>
                    <a:pt x="13676" y="19103"/>
                    <a:pt x="13458" y="18923"/>
                    <a:pt x="13218" y="18782"/>
                  </a:cubicBezTo>
                  <a:cubicBezTo>
                    <a:pt x="13200" y="18772"/>
                    <a:pt x="13182" y="18768"/>
                    <a:pt x="13164" y="18768"/>
                  </a:cubicBezTo>
                  <a:cubicBezTo>
                    <a:pt x="13070" y="18768"/>
                    <a:pt x="12989" y="18893"/>
                    <a:pt x="13075" y="18968"/>
                  </a:cubicBezTo>
                  <a:cubicBezTo>
                    <a:pt x="13267" y="19132"/>
                    <a:pt x="13446" y="19312"/>
                    <a:pt x="13587" y="19524"/>
                  </a:cubicBezTo>
                  <a:cubicBezTo>
                    <a:pt x="13682" y="19663"/>
                    <a:pt x="13740" y="19818"/>
                    <a:pt x="13809" y="19968"/>
                  </a:cubicBezTo>
                  <a:cubicBezTo>
                    <a:pt x="13106" y="20263"/>
                    <a:pt x="12403" y="20558"/>
                    <a:pt x="11699" y="20853"/>
                  </a:cubicBezTo>
                  <a:cubicBezTo>
                    <a:pt x="11699" y="20852"/>
                    <a:pt x="11697" y="20850"/>
                    <a:pt x="11696" y="20849"/>
                  </a:cubicBezTo>
                  <a:cubicBezTo>
                    <a:pt x="11333" y="20446"/>
                    <a:pt x="11011" y="20055"/>
                    <a:pt x="10763" y="19568"/>
                  </a:cubicBezTo>
                  <a:cubicBezTo>
                    <a:pt x="10728" y="19500"/>
                    <a:pt x="10664" y="19471"/>
                    <a:pt x="10599" y="19471"/>
                  </a:cubicBezTo>
                  <a:cubicBezTo>
                    <a:pt x="10470" y="19471"/>
                    <a:pt x="10333" y="19582"/>
                    <a:pt x="10391" y="19726"/>
                  </a:cubicBezTo>
                  <a:cubicBezTo>
                    <a:pt x="10582" y="20202"/>
                    <a:pt x="10858" y="20679"/>
                    <a:pt x="11222" y="21052"/>
                  </a:cubicBezTo>
                  <a:cubicBezTo>
                    <a:pt x="10389" y="21400"/>
                    <a:pt x="9557" y="21748"/>
                    <a:pt x="8726" y="22094"/>
                  </a:cubicBezTo>
                  <a:cubicBezTo>
                    <a:pt x="8452" y="21669"/>
                    <a:pt x="8116" y="21288"/>
                    <a:pt x="7732" y="20962"/>
                  </a:cubicBezTo>
                  <a:cubicBezTo>
                    <a:pt x="7695" y="20930"/>
                    <a:pt x="7654" y="20916"/>
                    <a:pt x="7615" y="20916"/>
                  </a:cubicBezTo>
                  <a:cubicBezTo>
                    <a:pt x="7478" y="20916"/>
                    <a:pt x="7362" y="21083"/>
                    <a:pt x="7487" y="21207"/>
                  </a:cubicBezTo>
                  <a:cubicBezTo>
                    <a:pt x="7813" y="21529"/>
                    <a:pt x="8073" y="21884"/>
                    <a:pt x="8302" y="22270"/>
                  </a:cubicBezTo>
                  <a:lnTo>
                    <a:pt x="6663" y="22951"/>
                  </a:lnTo>
                  <a:cubicBezTo>
                    <a:pt x="6655" y="22938"/>
                    <a:pt x="6646" y="22924"/>
                    <a:pt x="6635" y="22912"/>
                  </a:cubicBezTo>
                  <a:cubicBezTo>
                    <a:pt x="6431" y="22693"/>
                    <a:pt x="6162" y="22538"/>
                    <a:pt x="5954" y="22316"/>
                  </a:cubicBezTo>
                  <a:cubicBezTo>
                    <a:pt x="5745" y="22094"/>
                    <a:pt x="5611" y="21826"/>
                    <a:pt x="5405" y="21608"/>
                  </a:cubicBezTo>
                  <a:cubicBezTo>
                    <a:pt x="5376" y="21577"/>
                    <a:pt x="5342" y="21564"/>
                    <a:pt x="5308" y="21564"/>
                  </a:cubicBezTo>
                  <a:cubicBezTo>
                    <a:pt x="5222" y="21564"/>
                    <a:pt x="5142" y="21652"/>
                    <a:pt x="5162" y="21751"/>
                  </a:cubicBezTo>
                  <a:cubicBezTo>
                    <a:pt x="5223" y="22054"/>
                    <a:pt x="5445" y="22337"/>
                    <a:pt x="5634" y="22575"/>
                  </a:cubicBezTo>
                  <a:cubicBezTo>
                    <a:pt x="5787" y="22766"/>
                    <a:pt x="5975" y="22994"/>
                    <a:pt x="6191" y="23147"/>
                  </a:cubicBezTo>
                  <a:lnTo>
                    <a:pt x="3979" y="24066"/>
                  </a:lnTo>
                  <a:cubicBezTo>
                    <a:pt x="3962" y="24074"/>
                    <a:pt x="3946" y="24083"/>
                    <a:pt x="3931" y="24093"/>
                  </a:cubicBezTo>
                  <a:lnTo>
                    <a:pt x="3931" y="24093"/>
                  </a:lnTo>
                  <a:cubicBezTo>
                    <a:pt x="4034" y="23988"/>
                    <a:pt x="4079" y="23829"/>
                    <a:pt x="3987" y="23664"/>
                  </a:cubicBezTo>
                  <a:cubicBezTo>
                    <a:pt x="3332" y="22487"/>
                    <a:pt x="2704" y="21297"/>
                    <a:pt x="2120" y="20083"/>
                  </a:cubicBezTo>
                  <a:cubicBezTo>
                    <a:pt x="1569" y="18939"/>
                    <a:pt x="1155" y="17606"/>
                    <a:pt x="403" y="16580"/>
                  </a:cubicBezTo>
                  <a:cubicBezTo>
                    <a:pt x="6646" y="14148"/>
                    <a:pt x="12783" y="11428"/>
                    <a:pt x="18954" y="8823"/>
                  </a:cubicBezTo>
                  <a:cubicBezTo>
                    <a:pt x="25337" y="6125"/>
                    <a:pt x="31758" y="3497"/>
                    <a:pt x="38102" y="710"/>
                  </a:cubicBezTo>
                  <a:cubicBezTo>
                    <a:pt x="38149" y="690"/>
                    <a:pt x="38190" y="656"/>
                    <a:pt x="38221" y="615"/>
                  </a:cubicBezTo>
                  <a:close/>
                  <a:moveTo>
                    <a:pt x="37933" y="0"/>
                  </a:moveTo>
                  <a:cubicBezTo>
                    <a:pt x="37895" y="0"/>
                    <a:pt x="37855" y="8"/>
                    <a:pt x="37814" y="25"/>
                  </a:cubicBezTo>
                  <a:cubicBezTo>
                    <a:pt x="31594" y="2575"/>
                    <a:pt x="25434" y="5283"/>
                    <a:pt x="19249" y="7917"/>
                  </a:cubicBezTo>
                  <a:cubicBezTo>
                    <a:pt x="12879" y="10631"/>
                    <a:pt x="6448" y="13232"/>
                    <a:pt x="157" y="16121"/>
                  </a:cubicBezTo>
                  <a:cubicBezTo>
                    <a:pt x="22" y="16182"/>
                    <a:pt x="3" y="16329"/>
                    <a:pt x="54" y="16445"/>
                  </a:cubicBezTo>
                  <a:cubicBezTo>
                    <a:pt x="17" y="16477"/>
                    <a:pt x="0" y="16525"/>
                    <a:pt x="8" y="16571"/>
                  </a:cubicBezTo>
                  <a:cubicBezTo>
                    <a:pt x="138" y="17756"/>
                    <a:pt x="755" y="18896"/>
                    <a:pt x="1255" y="19968"/>
                  </a:cubicBezTo>
                  <a:cubicBezTo>
                    <a:pt x="1899" y="21352"/>
                    <a:pt x="2599" y="22706"/>
                    <a:pt x="3348" y="24037"/>
                  </a:cubicBezTo>
                  <a:cubicBezTo>
                    <a:pt x="3420" y="24165"/>
                    <a:pt x="3531" y="24218"/>
                    <a:pt x="3642" y="24218"/>
                  </a:cubicBezTo>
                  <a:cubicBezTo>
                    <a:pt x="3729" y="24218"/>
                    <a:pt x="3817" y="24186"/>
                    <a:pt x="3887" y="24132"/>
                  </a:cubicBezTo>
                  <a:lnTo>
                    <a:pt x="3887" y="24132"/>
                  </a:lnTo>
                  <a:cubicBezTo>
                    <a:pt x="3764" y="24271"/>
                    <a:pt x="3834" y="24523"/>
                    <a:pt x="4022" y="24523"/>
                  </a:cubicBezTo>
                  <a:cubicBezTo>
                    <a:pt x="4046" y="24523"/>
                    <a:pt x="4073" y="24519"/>
                    <a:pt x="4102" y="24509"/>
                  </a:cubicBezTo>
                  <a:cubicBezTo>
                    <a:pt x="17310" y="20086"/>
                    <a:pt x="30122" y="14042"/>
                    <a:pt x="42514" y="7723"/>
                  </a:cubicBezTo>
                  <a:cubicBezTo>
                    <a:pt x="42681" y="7642"/>
                    <a:pt x="42721" y="7493"/>
                    <a:pt x="42687" y="7357"/>
                  </a:cubicBezTo>
                  <a:cubicBezTo>
                    <a:pt x="42701" y="7302"/>
                    <a:pt x="42698" y="7243"/>
                    <a:pt x="42678" y="7190"/>
                  </a:cubicBezTo>
                  <a:cubicBezTo>
                    <a:pt x="41716" y="4678"/>
                    <a:pt x="40281" y="2189"/>
                    <a:pt x="38504" y="166"/>
                  </a:cubicBezTo>
                  <a:cubicBezTo>
                    <a:pt x="38459" y="114"/>
                    <a:pt x="38404" y="93"/>
                    <a:pt x="38348" y="93"/>
                  </a:cubicBezTo>
                  <a:cubicBezTo>
                    <a:pt x="38293" y="93"/>
                    <a:pt x="38239" y="114"/>
                    <a:pt x="38194" y="149"/>
                  </a:cubicBezTo>
                  <a:cubicBezTo>
                    <a:pt x="38130" y="62"/>
                    <a:pt x="38039" y="0"/>
                    <a:pt x="379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6863484" y="3117827"/>
              <a:ext cx="66317" cy="60361"/>
            </a:xfrm>
            <a:custGeom>
              <a:avLst/>
              <a:gdLst/>
              <a:ahLst/>
              <a:cxnLst/>
              <a:rect l="l" t="t" r="r" b="b"/>
              <a:pathLst>
                <a:path w="2004" h="1824" extrusionOk="0">
                  <a:moveTo>
                    <a:pt x="720" y="496"/>
                  </a:moveTo>
                  <a:lnTo>
                    <a:pt x="720" y="496"/>
                  </a:lnTo>
                  <a:cubicBezTo>
                    <a:pt x="736" y="501"/>
                    <a:pt x="752" y="504"/>
                    <a:pt x="769" y="505"/>
                  </a:cubicBezTo>
                  <a:cubicBezTo>
                    <a:pt x="776" y="505"/>
                    <a:pt x="784" y="505"/>
                    <a:pt x="791" y="505"/>
                  </a:cubicBezTo>
                  <a:cubicBezTo>
                    <a:pt x="1039" y="505"/>
                    <a:pt x="1296" y="559"/>
                    <a:pt x="1385" y="833"/>
                  </a:cubicBezTo>
                  <a:cubicBezTo>
                    <a:pt x="1459" y="1064"/>
                    <a:pt x="1282" y="1262"/>
                    <a:pt x="1071" y="1329"/>
                  </a:cubicBezTo>
                  <a:lnTo>
                    <a:pt x="1071" y="1328"/>
                  </a:lnTo>
                  <a:cubicBezTo>
                    <a:pt x="1016" y="1345"/>
                    <a:pt x="966" y="1353"/>
                    <a:pt x="919" y="1353"/>
                  </a:cubicBezTo>
                  <a:cubicBezTo>
                    <a:pt x="520" y="1353"/>
                    <a:pt x="435" y="767"/>
                    <a:pt x="720" y="496"/>
                  </a:cubicBezTo>
                  <a:close/>
                  <a:moveTo>
                    <a:pt x="967" y="1"/>
                  </a:moveTo>
                  <a:cubicBezTo>
                    <a:pt x="861" y="1"/>
                    <a:pt x="754" y="24"/>
                    <a:pt x="653" y="77"/>
                  </a:cubicBezTo>
                  <a:cubicBezTo>
                    <a:pt x="612" y="98"/>
                    <a:pt x="579" y="133"/>
                    <a:pt x="561" y="176"/>
                  </a:cubicBezTo>
                  <a:cubicBezTo>
                    <a:pt x="547" y="178"/>
                    <a:pt x="533" y="182"/>
                    <a:pt x="521" y="188"/>
                  </a:cubicBezTo>
                  <a:cubicBezTo>
                    <a:pt x="134" y="407"/>
                    <a:pt x="0" y="901"/>
                    <a:pt x="164" y="1305"/>
                  </a:cubicBezTo>
                  <a:cubicBezTo>
                    <a:pt x="300" y="1640"/>
                    <a:pt x="613" y="1824"/>
                    <a:pt x="947" y="1824"/>
                  </a:cubicBezTo>
                  <a:cubicBezTo>
                    <a:pt x="1057" y="1824"/>
                    <a:pt x="1169" y="1804"/>
                    <a:pt x="1278" y="1763"/>
                  </a:cubicBezTo>
                  <a:cubicBezTo>
                    <a:pt x="1719" y="1597"/>
                    <a:pt x="2004" y="1138"/>
                    <a:pt x="1852" y="672"/>
                  </a:cubicBezTo>
                  <a:cubicBezTo>
                    <a:pt x="1733" y="309"/>
                    <a:pt x="1352" y="1"/>
                    <a:pt x="9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3"/>
            <p:cNvSpPr/>
            <p:nvPr/>
          </p:nvSpPr>
          <p:spPr>
            <a:xfrm>
              <a:off x="7444754" y="2556545"/>
              <a:ext cx="102653" cy="56588"/>
            </a:xfrm>
            <a:custGeom>
              <a:avLst/>
              <a:gdLst/>
              <a:ahLst/>
              <a:cxnLst/>
              <a:rect l="l" t="t" r="r" b="b"/>
              <a:pathLst>
                <a:path w="3102" h="1710" extrusionOk="0">
                  <a:moveTo>
                    <a:pt x="2826" y="0"/>
                  </a:moveTo>
                  <a:cubicBezTo>
                    <a:pt x="2792" y="0"/>
                    <a:pt x="2754" y="10"/>
                    <a:pt x="2715" y="32"/>
                  </a:cubicBezTo>
                  <a:cubicBezTo>
                    <a:pt x="1873" y="513"/>
                    <a:pt x="1090" y="1002"/>
                    <a:pt x="184" y="1362"/>
                  </a:cubicBezTo>
                  <a:cubicBezTo>
                    <a:pt x="0" y="1435"/>
                    <a:pt x="46" y="1709"/>
                    <a:pt x="216" y="1709"/>
                  </a:cubicBezTo>
                  <a:cubicBezTo>
                    <a:pt x="235" y="1709"/>
                    <a:pt x="255" y="1706"/>
                    <a:pt x="277" y="1699"/>
                  </a:cubicBezTo>
                  <a:cubicBezTo>
                    <a:pt x="1191" y="1389"/>
                    <a:pt x="2158" y="990"/>
                    <a:pt x="2927" y="395"/>
                  </a:cubicBezTo>
                  <a:cubicBezTo>
                    <a:pt x="3101" y="262"/>
                    <a:pt x="3005" y="0"/>
                    <a:pt x="28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3"/>
            <p:cNvSpPr/>
            <p:nvPr/>
          </p:nvSpPr>
          <p:spPr>
            <a:xfrm>
              <a:off x="7490388" y="2588082"/>
              <a:ext cx="121085" cy="54536"/>
            </a:xfrm>
            <a:custGeom>
              <a:avLst/>
              <a:gdLst/>
              <a:ahLst/>
              <a:cxnLst/>
              <a:rect l="l" t="t" r="r" b="b"/>
              <a:pathLst>
                <a:path w="3659" h="1648" extrusionOk="0">
                  <a:moveTo>
                    <a:pt x="3399" y="1"/>
                  </a:moveTo>
                  <a:cubicBezTo>
                    <a:pt x="3375" y="1"/>
                    <a:pt x="3349" y="6"/>
                    <a:pt x="3321" y="17"/>
                  </a:cubicBezTo>
                  <a:cubicBezTo>
                    <a:pt x="2264" y="424"/>
                    <a:pt x="1211" y="851"/>
                    <a:pt x="172" y="1300"/>
                  </a:cubicBezTo>
                  <a:cubicBezTo>
                    <a:pt x="1" y="1375"/>
                    <a:pt x="95" y="1647"/>
                    <a:pt x="260" y="1647"/>
                  </a:cubicBezTo>
                  <a:cubicBezTo>
                    <a:pt x="277" y="1647"/>
                    <a:pt x="296" y="1644"/>
                    <a:pt x="315" y="1637"/>
                  </a:cubicBezTo>
                  <a:cubicBezTo>
                    <a:pt x="1361" y="1257"/>
                    <a:pt x="2404" y="853"/>
                    <a:pt x="3435" y="432"/>
                  </a:cubicBezTo>
                  <a:cubicBezTo>
                    <a:pt x="3659" y="339"/>
                    <a:pt x="3599" y="1"/>
                    <a:pt x="33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23"/>
          <p:cNvGrpSpPr/>
          <p:nvPr/>
        </p:nvGrpSpPr>
        <p:grpSpPr>
          <a:xfrm>
            <a:off x="8454538" y="1064636"/>
            <a:ext cx="841873" cy="594507"/>
            <a:chOff x="8454538" y="1064636"/>
            <a:chExt cx="841873" cy="594507"/>
          </a:xfrm>
        </p:grpSpPr>
        <p:sp>
          <p:nvSpPr>
            <p:cNvPr id="563" name="Google Shape;563;p23"/>
            <p:cNvSpPr/>
            <p:nvPr/>
          </p:nvSpPr>
          <p:spPr>
            <a:xfrm>
              <a:off x="8457550" y="1064636"/>
              <a:ext cx="838862" cy="594507"/>
            </a:xfrm>
            <a:custGeom>
              <a:avLst/>
              <a:gdLst/>
              <a:ahLst/>
              <a:cxnLst/>
              <a:rect l="l" t="t" r="r" b="b"/>
              <a:pathLst>
                <a:path w="25349" h="17965" extrusionOk="0">
                  <a:moveTo>
                    <a:pt x="12831" y="685"/>
                  </a:moveTo>
                  <a:cubicBezTo>
                    <a:pt x="13661" y="685"/>
                    <a:pt x="14498" y="764"/>
                    <a:pt x="15327" y="912"/>
                  </a:cubicBezTo>
                  <a:cubicBezTo>
                    <a:pt x="18805" y="1532"/>
                    <a:pt x="22034" y="3240"/>
                    <a:pt x="23293" y="6725"/>
                  </a:cubicBezTo>
                  <a:cubicBezTo>
                    <a:pt x="24521" y="10122"/>
                    <a:pt x="23762" y="13755"/>
                    <a:pt x="23019" y="17165"/>
                  </a:cubicBezTo>
                  <a:cubicBezTo>
                    <a:pt x="22509" y="17089"/>
                    <a:pt x="22000" y="17006"/>
                    <a:pt x="21492" y="16923"/>
                  </a:cubicBezTo>
                  <a:cubicBezTo>
                    <a:pt x="21539" y="16709"/>
                    <a:pt x="21584" y="16493"/>
                    <a:pt x="21628" y="16279"/>
                  </a:cubicBezTo>
                  <a:cubicBezTo>
                    <a:pt x="21670" y="16073"/>
                    <a:pt x="21493" y="15944"/>
                    <a:pt x="21334" y="15944"/>
                  </a:cubicBezTo>
                  <a:cubicBezTo>
                    <a:pt x="21228" y="15944"/>
                    <a:pt x="21129" y="16003"/>
                    <a:pt x="21110" y="16136"/>
                  </a:cubicBezTo>
                  <a:cubicBezTo>
                    <a:pt x="21078" y="16374"/>
                    <a:pt x="21048" y="16609"/>
                    <a:pt x="21018" y="16847"/>
                  </a:cubicBezTo>
                  <a:cubicBezTo>
                    <a:pt x="20415" y="16747"/>
                    <a:pt x="19813" y="16646"/>
                    <a:pt x="19213" y="16541"/>
                  </a:cubicBezTo>
                  <a:cubicBezTo>
                    <a:pt x="19291" y="16269"/>
                    <a:pt x="19363" y="15991"/>
                    <a:pt x="19360" y="15730"/>
                  </a:cubicBezTo>
                  <a:cubicBezTo>
                    <a:pt x="19358" y="15585"/>
                    <a:pt x="19215" y="15477"/>
                    <a:pt x="19083" y="15477"/>
                  </a:cubicBezTo>
                  <a:cubicBezTo>
                    <a:pt x="19005" y="15477"/>
                    <a:pt x="18931" y="15515"/>
                    <a:pt x="18891" y="15603"/>
                  </a:cubicBezTo>
                  <a:cubicBezTo>
                    <a:pt x="18778" y="15857"/>
                    <a:pt x="18732" y="16156"/>
                    <a:pt x="18694" y="16449"/>
                  </a:cubicBezTo>
                  <a:cubicBezTo>
                    <a:pt x="18066" y="16338"/>
                    <a:pt x="17438" y="16231"/>
                    <a:pt x="16811" y="16115"/>
                  </a:cubicBezTo>
                  <a:cubicBezTo>
                    <a:pt x="17001" y="15816"/>
                    <a:pt x="17156" y="15484"/>
                    <a:pt x="17243" y="15173"/>
                  </a:cubicBezTo>
                  <a:cubicBezTo>
                    <a:pt x="17297" y="14981"/>
                    <a:pt x="17153" y="14864"/>
                    <a:pt x="17004" y="14864"/>
                  </a:cubicBezTo>
                  <a:cubicBezTo>
                    <a:pt x="16903" y="14864"/>
                    <a:pt x="16799" y="14917"/>
                    <a:pt x="16753" y="15038"/>
                  </a:cubicBezTo>
                  <a:cubicBezTo>
                    <a:pt x="16660" y="15277"/>
                    <a:pt x="16588" y="15522"/>
                    <a:pt x="16479" y="15756"/>
                  </a:cubicBezTo>
                  <a:cubicBezTo>
                    <a:pt x="16436" y="15848"/>
                    <a:pt x="16387" y="15939"/>
                    <a:pt x="16338" y="16029"/>
                  </a:cubicBezTo>
                  <a:cubicBezTo>
                    <a:pt x="15624" y="15896"/>
                    <a:pt x="14910" y="15761"/>
                    <a:pt x="14198" y="15622"/>
                  </a:cubicBezTo>
                  <a:cubicBezTo>
                    <a:pt x="14237" y="15525"/>
                    <a:pt x="14275" y="15429"/>
                    <a:pt x="14316" y="15332"/>
                  </a:cubicBezTo>
                  <a:cubicBezTo>
                    <a:pt x="14411" y="15118"/>
                    <a:pt x="14548" y="14914"/>
                    <a:pt x="14612" y="14689"/>
                  </a:cubicBezTo>
                  <a:cubicBezTo>
                    <a:pt x="14655" y="14538"/>
                    <a:pt x="14513" y="14390"/>
                    <a:pt x="14374" y="14390"/>
                  </a:cubicBezTo>
                  <a:cubicBezTo>
                    <a:pt x="14320" y="14390"/>
                    <a:pt x="14267" y="14412"/>
                    <a:pt x="14226" y="14464"/>
                  </a:cubicBezTo>
                  <a:cubicBezTo>
                    <a:pt x="13998" y="14745"/>
                    <a:pt x="13861" y="15151"/>
                    <a:pt x="13788" y="15540"/>
                  </a:cubicBezTo>
                  <a:cubicBezTo>
                    <a:pt x="13099" y="15406"/>
                    <a:pt x="12409" y="15271"/>
                    <a:pt x="11720" y="15131"/>
                  </a:cubicBezTo>
                  <a:cubicBezTo>
                    <a:pt x="11823" y="14801"/>
                    <a:pt x="11944" y="14481"/>
                    <a:pt x="12106" y="14167"/>
                  </a:cubicBezTo>
                  <a:cubicBezTo>
                    <a:pt x="12209" y="13966"/>
                    <a:pt x="12052" y="13808"/>
                    <a:pt x="11889" y="13808"/>
                  </a:cubicBezTo>
                  <a:cubicBezTo>
                    <a:pt x="11798" y="13808"/>
                    <a:pt x="11705" y="13857"/>
                    <a:pt x="11656" y="13977"/>
                  </a:cubicBezTo>
                  <a:cubicBezTo>
                    <a:pt x="11510" y="14323"/>
                    <a:pt x="11399" y="14683"/>
                    <a:pt x="11324" y="15050"/>
                  </a:cubicBezTo>
                  <a:cubicBezTo>
                    <a:pt x="10660" y="14917"/>
                    <a:pt x="9997" y="14782"/>
                    <a:pt x="9334" y="14644"/>
                  </a:cubicBezTo>
                  <a:cubicBezTo>
                    <a:pt x="9513" y="14307"/>
                    <a:pt x="9692" y="13963"/>
                    <a:pt x="9807" y="13611"/>
                  </a:cubicBezTo>
                  <a:cubicBezTo>
                    <a:pt x="9863" y="13440"/>
                    <a:pt x="9718" y="13319"/>
                    <a:pt x="9573" y="13319"/>
                  </a:cubicBezTo>
                  <a:cubicBezTo>
                    <a:pt x="9498" y="13319"/>
                    <a:pt x="9423" y="13352"/>
                    <a:pt x="9375" y="13428"/>
                  </a:cubicBezTo>
                  <a:cubicBezTo>
                    <a:pt x="9167" y="13768"/>
                    <a:pt x="9014" y="14163"/>
                    <a:pt x="8864" y="14546"/>
                  </a:cubicBezTo>
                  <a:cubicBezTo>
                    <a:pt x="8202" y="14409"/>
                    <a:pt x="7540" y="14268"/>
                    <a:pt x="6880" y="14127"/>
                  </a:cubicBezTo>
                  <a:cubicBezTo>
                    <a:pt x="6946" y="13920"/>
                    <a:pt x="7009" y="13712"/>
                    <a:pt x="7076" y="13508"/>
                  </a:cubicBezTo>
                  <a:cubicBezTo>
                    <a:pt x="7138" y="13323"/>
                    <a:pt x="6977" y="13199"/>
                    <a:pt x="6824" y="13199"/>
                  </a:cubicBezTo>
                  <a:cubicBezTo>
                    <a:pt x="6724" y="13199"/>
                    <a:pt x="6627" y="13252"/>
                    <a:pt x="6596" y="13375"/>
                  </a:cubicBezTo>
                  <a:cubicBezTo>
                    <a:pt x="6540" y="13592"/>
                    <a:pt x="6481" y="13810"/>
                    <a:pt x="6424" y="14029"/>
                  </a:cubicBezTo>
                  <a:cubicBezTo>
                    <a:pt x="5873" y="13911"/>
                    <a:pt x="5323" y="13791"/>
                    <a:pt x="4773" y="13673"/>
                  </a:cubicBezTo>
                  <a:cubicBezTo>
                    <a:pt x="4899" y="13286"/>
                    <a:pt x="5009" y="12880"/>
                    <a:pt x="5058" y="12491"/>
                  </a:cubicBezTo>
                  <a:cubicBezTo>
                    <a:pt x="5077" y="12346"/>
                    <a:pt x="4974" y="12278"/>
                    <a:pt x="4861" y="12278"/>
                  </a:cubicBezTo>
                  <a:cubicBezTo>
                    <a:pt x="4762" y="12278"/>
                    <a:pt x="4656" y="12330"/>
                    <a:pt x="4617" y="12431"/>
                  </a:cubicBezTo>
                  <a:cubicBezTo>
                    <a:pt x="4479" y="12784"/>
                    <a:pt x="4388" y="13185"/>
                    <a:pt x="4320" y="13575"/>
                  </a:cubicBezTo>
                  <a:cubicBezTo>
                    <a:pt x="3745" y="13450"/>
                    <a:pt x="3171" y="13326"/>
                    <a:pt x="2597" y="13200"/>
                  </a:cubicBezTo>
                  <a:cubicBezTo>
                    <a:pt x="2777" y="12826"/>
                    <a:pt x="2947" y="12437"/>
                    <a:pt x="3076" y="12053"/>
                  </a:cubicBezTo>
                  <a:cubicBezTo>
                    <a:pt x="3128" y="11898"/>
                    <a:pt x="2982" y="11774"/>
                    <a:pt x="2846" y="11774"/>
                  </a:cubicBezTo>
                  <a:cubicBezTo>
                    <a:pt x="2777" y="11774"/>
                    <a:pt x="2710" y="11806"/>
                    <a:pt x="2673" y="11883"/>
                  </a:cubicBezTo>
                  <a:cubicBezTo>
                    <a:pt x="2486" y="12272"/>
                    <a:pt x="2338" y="12696"/>
                    <a:pt x="2203" y="13114"/>
                  </a:cubicBezTo>
                  <a:lnTo>
                    <a:pt x="535" y="12750"/>
                  </a:lnTo>
                  <a:cubicBezTo>
                    <a:pt x="1877" y="9530"/>
                    <a:pt x="2904" y="6294"/>
                    <a:pt x="5364" y="3684"/>
                  </a:cubicBezTo>
                  <a:cubicBezTo>
                    <a:pt x="7359" y="1569"/>
                    <a:pt x="10051" y="685"/>
                    <a:pt x="12831" y="685"/>
                  </a:cubicBezTo>
                  <a:close/>
                  <a:moveTo>
                    <a:pt x="12799" y="0"/>
                  </a:moveTo>
                  <a:cubicBezTo>
                    <a:pt x="10250" y="0"/>
                    <a:pt x="7711" y="688"/>
                    <a:pt x="5738" y="2383"/>
                  </a:cubicBezTo>
                  <a:cubicBezTo>
                    <a:pt x="2935" y="4790"/>
                    <a:pt x="578" y="9076"/>
                    <a:pt x="117" y="12744"/>
                  </a:cubicBezTo>
                  <a:cubicBezTo>
                    <a:pt x="114" y="12768"/>
                    <a:pt x="115" y="12793"/>
                    <a:pt x="121" y="12816"/>
                  </a:cubicBezTo>
                  <a:cubicBezTo>
                    <a:pt x="0" y="12960"/>
                    <a:pt x="14" y="13209"/>
                    <a:pt x="250" y="13280"/>
                  </a:cubicBezTo>
                  <a:cubicBezTo>
                    <a:pt x="7001" y="15266"/>
                    <a:pt x="14005" y="16605"/>
                    <a:pt x="20977" y="17645"/>
                  </a:cubicBezTo>
                  <a:cubicBezTo>
                    <a:pt x="21013" y="17696"/>
                    <a:pt x="21077" y="17723"/>
                    <a:pt x="21141" y="17723"/>
                  </a:cubicBezTo>
                  <a:cubicBezTo>
                    <a:pt x="21185" y="17723"/>
                    <a:pt x="21228" y="17711"/>
                    <a:pt x="21264" y="17686"/>
                  </a:cubicBezTo>
                  <a:cubicBezTo>
                    <a:pt x="21888" y="17778"/>
                    <a:pt x="22512" y="17871"/>
                    <a:pt x="23135" y="17960"/>
                  </a:cubicBezTo>
                  <a:cubicBezTo>
                    <a:pt x="23156" y="17963"/>
                    <a:pt x="23177" y="17965"/>
                    <a:pt x="23197" y="17965"/>
                  </a:cubicBezTo>
                  <a:cubicBezTo>
                    <a:pt x="23444" y="17965"/>
                    <a:pt x="23603" y="17748"/>
                    <a:pt x="23613" y="17548"/>
                  </a:cubicBezTo>
                  <a:cubicBezTo>
                    <a:pt x="23668" y="17502"/>
                    <a:pt x="23706" y="17440"/>
                    <a:pt x="23722" y="17369"/>
                  </a:cubicBezTo>
                  <a:cubicBezTo>
                    <a:pt x="24573" y="13629"/>
                    <a:pt x="25348" y="9587"/>
                    <a:pt x="23765" y="5927"/>
                  </a:cubicBezTo>
                  <a:cubicBezTo>
                    <a:pt x="22261" y="2448"/>
                    <a:pt x="18807" y="784"/>
                    <a:pt x="15226" y="200"/>
                  </a:cubicBezTo>
                  <a:cubicBezTo>
                    <a:pt x="14428" y="70"/>
                    <a:pt x="13613" y="0"/>
                    <a:pt x="127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8682546" y="1188600"/>
              <a:ext cx="424312" cy="302234"/>
            </a:xfrm>
            <a:custGeom>
              <a:avLst/>
              <a:gdLst/>
              <a:ahLst/>
              <a:cxnLst/>
              <a:rect l="l" t="t" r="r" b="b"/>
              <a:pathLst>
                <a:path w="12822" h="9133" extrusionOk="0">
                  <a:moveTo>
                    <a:pt x="6897" y="673"/>
                  </a:moveTo>
                  <a:cubicBezTo>
                    <a:pt x="7008" y="673"/>
                    <a:pt x="7121" y="676"/>
                    <a:pt x="7234" y="681"/>
                  </a:cubicBezTo>
                  <a:cubicBezTo>
                    <a:pt x="11532" y="894"/>
                    <a:pt x="12035" y="4720"/>
                    <a:pt x="11720" y="8161"/>
                  </a:cubicBezTo>
                  <a:cubicBezTo>
                    <a:pt x="11247" y="8019"/>
                    <a:pt x="10697" y="7990"/>
                    <a:pt x="10247" y="7904"/>
                  </a:cubicBezTo>
                  <a:cubicBezTo>
                    <a:pt x="9116" y="7688"/>
                    <a:pt x="7984" y="7474"/>
                    <a:pt x="6854" y="7264"/>
                  </a:cubicBezTo>
                  <a:cubicBezTo>
                    <a:pt x="4765" y="6870"/>
                    <a:pt x="2674" y="6481"/>
                    <a:pt x="575" y="6166"/>
                  </a:cubicBezTo>
                  <a:cubicBezTo>
                    <a:pt x="1244" y="3083"/>
                    <a:pt x="3624" y="673"/>
                    <a:pt x="6897" y="673"/>
                  </a:cubicBezTo>
                  <a:close/>
                  <a:moveTo>
                    <a:pt x="6926" y="0"/>
                  </a:moveTo>
                  <a:cubicBezTo>
                    <a:pt x="3348" y="0"/>
                    <a:pt x="356" y="2743"/>
                    <a:pt x="11" y="6334"/>
                  </a:cubicBezTo>
                  <a:cubicBezTo>
                    <a:pt x="0" y="6446"/>
                    <a:pt x="66" y="6523"/>
                    <a:pt x="153" y="6561"/>
                  </a:cubicBezTo>
                  <a:cubicBezTo>
                    <a:pt x="182" y="6582"/>
                    <a:pt x="216" y="6598"/>
                    <a:pt x="251" y="6605"/>
                  </a:cubicBezTo>
                  <a:cubicBezTo>
                    <a:pt x="2151" y="7062"/>
                    <a:pt x="4067" y="7451"/>
                    <a:pt x="5981" y="7835"/>
                  </a:cubicBezTo>
                  <a:cubicBezTo>
                    <a:pt x="6883" y="8016"/>
                    <a:pt x="7787" y="8195"/>
                    <a:pt x="8689" y="8373"/>
                  </a:cubicBezTo>
                  <a:cubicBezTo>
                    <a:pt x="9470" y="8528"/>
                    <a:pt x="10758" y="8560"/>
                    <a:pt x="11550" y="8903"/>
                  </a:cubicBezTo>
                  <a:cubicBezTo>
                    <a:pt x="11581" y="8970"/>
                    <a:pt x="11634" y="9025"/>
                    <a:pt x="11702" y="9057"/>
                  </a:cubicBezTo>
                  <a:lnTo>
                    <a:pt x="11757" y="9085"/>
                  </a:lnTo>
                  <a:cubicBezTo>
                    <a:pt x="11821" y="9117"/>
                    <a:pt x="11885" y="9132"/>
                    <a:pt x="11946" y="9132"/>
                  </a:cubicBezTo>
                  <a:cubicBezTo>
                    <a:pt x="12073" y="9132"/>
                    <a:pt x="12188" y="9068"/>
                    <a:pt x="12273" y="8950"/>
                  </a:cubicBezTo>
                  <a:lnTo>
                    <a:pt x="12320" y="8884"/>
                  </a:lnTo>
                  <a:cubicBezTo>
                    <a:pt x="12363" y="8823"/>
                    <a:pt x="12382" y="8748"/>
                    <a:pt x="12374" y="8675"/>
                  </a:cubicBezTo>
                  <a:cubicBezTo>
                    <a:pt x="12380" y="8656"/>
                    <a:pt x="12386" y="8636"/>
                    <a:pt x="12391" y="8618"/>
                  </a:cubicBezTo>
                  <a:cubicBezTo>
                    <a:pt x="12821" y="4732"/>
                    <a:pt x="12224" y="422"/>
                    <a:pt x="7522" y="26"/>
                  </a:cubicBezTo>
                  <a:cubicBezTo>
                    <a:pt x="7322" y="9"/>
                    <a:pt x="7123" y="0"/>
                    <a:pt x="69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8470754" y="1133435"/>
              <a:ext cx="70983" cy="92990"/>
            </a:xfrm>
            <a:custGeom>
              <a:avLst/>
              <a:gdLst/>
              <a:ahLst/>
              <a:cxnLst/>
              <a:rect l="l" t="t" r="r" b="b"/>
              <a:pathLst>
                <a:path w="2145" h="2810" extrusionOk="0">
                  <a:moveTo>
                    <a:pt x="1870" y="0"/>
                  </a:moveTo>
                  <a:cubicBezTo>
                    <a:pt x="1808" y="0"/>
                    <a:pt x="1748" y="32"/>
                    <a:pt x="1707" y="107"/>
                  </a:cubicBezTo>
                  <a:cubicBezTo>
                    <a:pt x="1254" y="971"/>
                    <a:pt x="753" y="1775"/>
                    <a:pt x="110" y="2515"/>
                  </a:cubicBezTo>
                  <a:cubicBezTo>
                    <a:pt x="1" y="2642"/>
                    <a:pt x="109" y="2810"/>
                    <a:pt x="237" y="2810"/>
                  </a:cubicBezTo>
                  <a:cubicBezTo>
                    <a:pt x="276" y="2810"/>
                    <a:pt x="317" y="2794"/>
                    <a:pt x="353" y="2757"/>
                  </a:cubicBezTo>
                  <a:cubicBezTo>
                    <a:pt x="1055" y="2053"/>
                    <a:pt x="1666" y="1230"/>
                    <a:pt x="2070" y="319"/>
                  </a:cubicBezTo>
                  <a:cubicBezTo>
                    <a:pt x="2144" y="153"/>
                    <a:pt x="2005" y="0"/>
                    <a:pt x="18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8454538" y="1100574"/>
              <a:ext cx="79852" cy="60625"/>
            </a:xfrm>
            <a:custGeom>
              <a:avLst/>
              <a:gdLst/>
              <a:ahLst/>
              <a:cxnLst/>
              <a:rect l="l" t="t" r="r" b="b"/>
              <a:pathLst>
                <a:path w="2413" h="1832" extrusionOk="0">
                  <a:moveTo>
                    <a:pt x="2114" y="0"/>
                  </a:moveTo>
                  <a:cubicBezTo>
                    <a:pt x="2068" y="0"/>
                    <a:pt x="2018" y="17"/>
                    <a:pt x="1969" y="57"/>
                  </a:cubicBezTo>
                  <a:cubicBezTo>
                    <a:pt x="1352" y="566"/>
                    <a:pt x="726" y="1062"/>
                    <a:pt x="108" y="1571"/>
                  </a:cubicBezTo>
                  <a:cubicBezTo>
                    <a:pt x="1" y="1659"/>
                    <a:pt x="101" y="1832"/>
                    <a:pt x="217" y="1832"/>
                  </a:cubicBezTo>
                  <a:cubicBezTo>
                    <a:pt x="242" y="1832"/>
                    <a:pt x="267" y="1824"/>
                    <a:pt x="291" y="1807"/>
                  </a:cubicBezTo>
                  <a:cubicBezTo>
                    <a:pt x="937" y="1336"/>
                    <a:pt x="1574" y="854"/>
                    <a:pt x="2220" y="384"/>
                  </a:cubicBezTo>
                  <a:cubicBezTo>
                    <a:pt x="2412" y="245"/>
                    <a:pt x="2290" y="0"/>
                    <a:pt x="2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" name="Google Shape;567;p23"/>
          <p:cNvGrpSpPr/>
          <p:nvPr/>
        </p:nvGrpSpPr>
        <p:grpSpPr>
          <a:xfrm>
            <a:off x="7961559" y="-202278"/>
            <a:ext cx="1015476" cy="922487"/>
            <a:chOff x="7961559" y="-202278"/>
            <a:chExt cx="1015476" cy="922487"/>
          </a:xfrm>
        </p:grpSpPr>
        <p:grpSp>
          <p:nvGrpSpPr>
            <p:cNvPr id="568" name="Google Shape;568;p23"/>
            <p:cNvGrpSpPr/>
            <p:nvPr/>
          </p:nvGrpSpPr>
          <p:grpSpPr>
            <a:xfrm>
              <a:off x="7961559" y="-121102"/>
              <a:ext cx="1015476" cy="841311"/>
              <a:chOff x="7961559" y="-121102"/>
              <a:chExt cx="1015476" cy="841311"/>
            </a:xfrm>
          </p:grpSpPr>
          <p:sp>
            <p:nvSpPr>
              <p:cNvPr id="569" name="Google Shape;569;p23"/>
              <p:cNvSpPr/>
              <p:nvPr/>
            </p:nvSpPr>
            <p:spPr>
              <a:xfrm>
                <a:off x="7961559" y="-121102"/>
                <a:ext cx="1015476" cy="841311"/>
              </a:xfrm>
              <a:custGeom>
                <a:avLst/>
                <a:gdLst/>
                <a:ahLst/>
                <a:cxnLst/>
                <a:rect l="l" t="t" r="r" b="b"/>
                <a:pathLst>
                  <a:path w="30686" h="25423" extrusionOk="0">
                    <a:moveTo>
                      <a:pt x="27538" y="752"/>
                    </a:moveTo>
                    <a:cubicBezTo>
                      <a:pt x="27287" y="1203"/>
                      <a:pt x="27189" y="1722"/>
                      <a:pt x="27229" y="2252"/>
                    </a:cubicBezTo>
                    <a:cubicBezTo>
                      <a:pt x="27242" y="2432"/>
                      <a:pt x="27378" y="2530"/>
                      <a:pt x="27529" y="2530"/>
                    </a:cubicBezTo>
                    <a:cubicBezTo>
                      <a:pt x="27584" y="2530"/>
                      <a:pt x="27642" y="2516"/>
                      <a:pt x="27696" y="2489"/>
                    </a:cubicBezTo>
                    <a:cubicBezTo>
                      <a:pt x="28142" y="2266"/>
                      <a:pt x="28598" y="2111"/>
                      <a:pt x="29096" y="2059"/>
                    </a:cubicBezTo>
                    <a:cubicBezTo>
                      <a:pt x="29200" y="2047"/>
                      <a:pt x="29304" y="2044"/>
                      <a:pt x="29409" y="2044"/>
                    </a:cubicBezTo>
                    <a:cubicBezTo>
                      <a:pt x="29493" y="2044"/>
                      <a:pt x="29577" y="2046"/>
                      <a:pt x="29661" y="2047"/>
                    </a:cubicBezTo>
                    <a:cubicBezTo>
                      <a:pt x="28577" y="2661"/>
                      <a:pt x="27722" y="3836"/>
                      <a:pt x="27269" y="4955"/>
                    </a:cubicBezTo>
                    <a:cubicBezTo>
                      <a:pt x="26258" y="4491"/>
                      <a:pt x="25141" y="4157"/>
                      <a:pt x="24210" y="3855"/>
                    </a:cubicBezTo>
                    <a:cubicBezTo>
                      <a:pt x="24605" y="3218"/>
                      <a:pt x="24959" y="2587"/>
                      <a:pt x="25514" y="2045"/>
                    </a:cubicBezTo>
                    <a:cubicBezTo>
                      <a:pt x="26111" y="1462"/>
                      <a:pt x="26791" y="1079"/>
                      <a:pt x="27538" y="752"/>
                    </a:cubicBezTo>
                    <a:close/>
                    <a:moveTo>
                      <a:pt x="12595" y="1027"/>
                    </a:moveTo>
                    <a:cubicBezTo>
                      <a:pt x="15327" y="1811"/>
                      <a:pt x="18070" y="2529"/>
                      <a:pt x="20766" y="3434"/>
                    </a:cubicBezTo>
                    <a:cubicBezTo>
                      <a:pt x="22397" y="3983"/>
                      <a:pt x="24013" y="4574"/>
                      <a:pt x="25612" y="5209"/>
                    </a:cubicBezTo>
                    <a:cubicBezTo>
                      <a:pt x="27209" y="5845"/>
                      <a:pt x="29143" y="6369"/>
                      <a:pt x="29309" y="8354"/>
                    </a:cubicBezTo>
                    <a:cubicBezTo>
                      <a:pt x="29451" y="10072"/>
                      <a:pt x="28035" y="11633"/>
                      <a:pt x="27068" y="12924"/>
                    </a:cubicBezTo>
                    <a:cubicBezTo>
                      <a:pt x="26195" y="14088"/>
                      <a:pt x="25311" y="15246"/>
                      <a:pt x="24418" y="16396"/>
                    </a:cubicBezTo>
                    <a:cubicBezTo>
                      <a:pt x="22826" y="18445"/>
                      <a:pt x="21188" y="20459"/>
                      <a:pt x="19539" y="22464"/>
                    </a:cubicBezTo>
                    <a:cubicBezTo>
                      <a:pt x="19524" y="22195"/>
                      <a:pt x="19461" y="21928"/>
                      <a:pt x="19354" y="21680"/>
                    </a:cubicBezTo>
                    <a:cubicBezTo>
                      <a:pt x="19115" y="20637"/>
                      <a:pt x="18355" y="20086"/>
                      <a:pt x="17460" y="19565"/>
                    </a:cubicBezTo>
                    <a:cubicBezTo>
                      <a:pt x="15714" y="18549"/>
                      <a:pt x="13820" y="17727"/>
                      <a:pt x="11936" y="17003"/>
                    </a:cubicBezTo>
                    <a:cubicBezTo>
                      <a:pt x="8809" y="15800"/>
                      <a:pt x="5502" y="14826"/>
                      <a:pt x="2152" y="14518"/>
                    </a:cubicBezTo>
                    <a:cubicBezTo>
                      <a:pt x="2111" y="14475"/>
                      <a:pt x="2060" y="14445"/>
                      <a:pt x="2004" y="14426"/>
                    </a:cubicBezTo>
                    <a:cubicBezTo>
                      <a:pt x="5650" y="10068"/>
                      <a:pt x="8995" y="5438"/>
                      <a:pt x="12592" y="1034"/>
                    </a:cubicBezTo>
                    <a:cubicBezTo>
                      <a:pt x="12593" y="1033"/>
                      <a:pt x="12593" y="1030"/>
                      <a:pt x="12595" y="1027"/>
                    </a:cubicBezTo>
                    <a:close/>
                    <a:moveTo>
                      <a:pt x="2405" y="15057"/>
                    </a:moveTo>
                    <a:cubicBezTo>
                      <a:pt x="5033" y="15632"/>
                      <a:pt x="7651" y="16183"/>
                      <a:pt x="10204" y="17071"/>
                    </a:cubicBezTo>
                    <a:cubicBezTo>
                      <a:pt x="11792" y="17624"/>
                      <a:pt x="13350" y="18265"/>
                      <a:pt x="14867" y="18991"/>
                    </a:cubicBezTo>
                    <a:cubicBezTo>
                      <a:pt x="16188" y="19622"/>
                      <a:pt x="18404" y="20363"/>
                      <a:pt x="18730" y="21948"/>
                    </a:cubicBezTo>
                    <a:cubicBezTo>
                      <a:pt x="18739" y="21996"/>
                      <a:pt x="18761" y="22041"/>
                      <a:pt x="18790" y="22080"/>
                    </a:cubicBezTo>
                    <a:cubicBezTo>
                      <a:pt x="19171" y="23986"/>
                      <a:pt x="17751" y="24564"/>
                      <a:pt x="15860" y="24564"/>
                    </a:cubicBezTo>
                    <a:cubicBezTo>
                      <a:pt x="13387" y="24564"/>
                      <a:pt x="10109" y="23576"/>
                      <a:pt x="9006" y="23279"/>
                    </a:cubicBezTo>
                    <a:cubicBezTo>
                      <a:pt x="6257" y="22539"/>
                      <a:pt x="3624" y="21521"/>
                      <a:pt x="932" y="20620"/>
                    </a:cubicBezTo>
                    <a:cubicBezTo>
                      <a:pt x="2540" y="19294"/>
                      <a:pt x="3100" y="17006"/>
                      <a:pt x="2405" y="15057"/>
                    </a:cubicBezTo>
                    <a:close/>
                    <a:moveTo>
                      <a:pt x="27764" y="0"/>
                    </a:moveTo>
                    <a:cubicBezTo>
                      <a:pt x="27737" y="0"/>
                      <a:pt x="27709" y="3"/>
                      <a:pt x="27679" y="10"/>
                    </a:cubicBezTo>
                    <a:cubicBezTo>
                      <a:pt x="26022" y="379"/>
                      <a:pt x="24126" y="1942"/>
                      <a:pt x="23728" y="3695"/>
                    </a:cubicBezTo>
                    <a:cubicBezTo>
                      <a:pt x="23634" y="3662"/>
                      <a:pt x="23538" y="3630"/>
                      <a:pt x="23451" y="3600"/>
                    </a:cubicBezTo>
                    <a:cubicBezTo>
                      <a:pt x="19951" y="2322"/>
                      <a:pt x="16358" y="1151"/>
                      <a:pt x="12702" y="420"/>
                    </a:cubicBezTo>
                    <a:cubicBezTo>
                      <a:pt x="12679" y="415"/>
                      <a:pt x="12656" y="412"/>
                      <a:pt x="12633" y="412"/>
                    </a:cubicBezTo>
                    <a:cubicBezTo>
                      <a:pt x="12569" y="412"/>
                      <a:pt x="12506" y="433"/>
                      <a:pt x="12455" y="474"/>
                    </a:cubicBezTo>
                    <a:cubicBezTo>
                      <a:pt x="12407" y="450"/>
                      <a:pt x="12355" y="436"/>
                      <a:pt x="12303" y="436"/>
                    </a:cubicBezTo>
                    <a:cubicBezTo>
                      <a:pt x="12219" y="436"/>
                      <a:pt x="12133" y="471"/>
                      <a:pt x="12062" y="558"/>
                    </a:cubicBezTo>
                    <a:cubicBezTo>
                      <a:pt x="8338" y="5062"/>
                      <a:pt x="4468" y="9613"/>
                      <a:pt x="1242" y="14492"/>
                    </a:cubicBezTo>
                    <a:cubicBezTo>
                      <a:pt x="1115" y="14685"/>
                      <a:pt x="1310" y="14886"/>
                      <a:pt x="1501" y="14886"/>
                    </a:cubicBezTo>
                    <a:cubicBezTo>
                      <a:pt x="1521" y="14886"/>
                      <a:pt x="1540" y="14884"/>
                      <a:pt x="1560" y="14880"/>
                    </a:cubicBezTo>
                    <a:lnTo>
                      <a:pt x="1560" y="14880"/>
                    </a:lnTo>
                    <a:cubicBezTo>
                      <a:pt x="2429" y="16854"/>
                      <a:pt x="1870" y="18960"/>
                      <a:pt x="296" y="20395"/>
                    </a:cubicBezTo>
                    <a:cubicBezTo>
                      <a:pt x="285" y="20407"/>
                      <a:pt x="275" y="20421"/>
                      <a:pt x="267" y="20436"/>
                    </a:cubicBezTo>
                    <a:cubicBezTo>
                      <a:pt x="72" y="20485"/>
                      <a:pt x="0" y="20810"/>
                      <a:pt x="215" y="20919"/>
                    </a:cubicBezTo>
                    <a:cubicBezTo>
                      <a:pt x="4382" y="23005"/>
                      <a:pt x="9201" y="24296"/>
                      <a:pt x="13762" y="25160"/>
                    </a:cubicBezTo>
                    <a:cubicBezTo>
                      <a:pt x="14470" y="25294"/>
                      <a:pt x="15236" y="25423"/>
                      <a:pt x="15986" y="25423"/>
                    </a:cubicBezTo>
                    <a:cubicBezTo>
                      <a:pt x="16943" y="25423"/>
                      <a:pt x="17873" y="25213"/>
                      <a:pt x="18618" y="24538"/>
                    </a:cubicBezTo>
                    <a:cubicBezTo>
                      <a:pt x="18768" y="24399"/>
                      <a:pt x="18905" y="24244"/>
                      <a:pt x="19026" y="24079"/>
                    </a:cubicBezTo>
                    <a:cubicBezTo>
                      <a:pt x="19122" y="24074"/>
                      <a:pt x="19213" y="24028"/>
                      <a:pt x="19272" y="23953"/>
                    </a:cubicBezTo>
                    <a:cubicBezTo>
                      <a:pt x="21734" y="21049"/>
                      <a:pt x="24101" y="18061"/>
                      <a:pt x="26408" y="15033"/>
                    </a:cubicBezTo>
                    <a:cubicBezTo>
                      <a:pt x="27851" y="13140"/>
                      <a:pt x="30686" y="10362"/>
                      <a:pt x="30053" y="7700"/>
                    </a:cubicBezTo>
                    <a:cubicBezTo>
                      <a:pt x="29791" y="6592"/>
                      <a:pt x="28912" y="5820"/>
                      <a:pt x="27834" y="5237"/>
                    </a:cubicBezTo>
                    <a:cubicBezTo>
                      <a:pt x="28111" y="4632"/>
                      <a:pt x="28428" y="4065"/>
                      <a:pt x="28857" y="3549"/>
                    </a:cubicBezTo>
                    <a:cubicBezTo>
                      <a:pt x="29274" y="3051"/>
                      <a:pt x="29768" y="2661"/>
                      <a:pt x="30231" y="2214"/>
                    </a:cubicBezTo>
                    <a:cubicBezTo>
                      <a:pt x="30297" y="2151"/>
                      <a:pt x="30297" y="2062"/>
                      <a:pt x="30263" y="1988"/>
                    </a:cubicBezTo>
                    <a:cubicBezTo>
                      <a:pt x="30427" y="1923"/>
                      <a:pt x="30404" y="1685"/>
                      <a:pt x="30266" y="1601"/>
                    </a:cubicBezTo>
                    <a:cubicBezTo>
                      <a:pt x="30017" y="1447"/>
                      <a:pt x="29715" y="1385"/>
                      <a:pt x="29395" y="1385"/>
                    </a:cubicBezTo>
                    <a:cubicBezTo>
                      <a:pt x="28865" y="1385"/>
                      <a:pt x="28286" y="1555"/>
                      <a:pt x="27812" y="1762"/>
                    </a:cubicBezTo>
                    <a:cubicBezTo>
                      <a:pt x="27835" y="1327"/>
                      <a:pt x="27984" y="930"/>
                      <a:pt x="28228" y="535"/>
                    </a:cubicBezTo>
                    <a:cubicBezTo>
                      <a:pt x="28316" y="393"/>
                      <a:pt x="28203" y="256"/>
                      <a:pt x="28070" y="230"/>
                    </a:cubicBezTo>
                    <a:cubicBezTo>
                      <a:pt x="28032" y="105"/>
                      <a:pt x="27921" y="0"/>
                      <a:pt x="277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3"/>
              <p:cNvSpPr/>
              <p:nvPr/>
            </p:nvSpPr>
            <p:spPr>
              <a:xfrm>
                <a:off x="8300393" y="-9514"/>
                <a:ext cx="454393" cy="238465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7206" extrusionOk="0">
                    <a:moveTo>
                      <a:pt x="3405" y="398"/>
                    </a:moveTo>
                    <a:cubicBezTo>
                      <a:pt x="6672" y="1199"/>
                      <a:pt x="9840" y="2187"/>
                      <a:pt x="13011" y="3312"/>
                    </a:cubicBezTo>
                    <a:cubicBezTo>
                      <a:pt x="12479" y="3907"/>
                      <a:pt x="12000" y="4550"/>
                      <a:pt x="11473" y="5149"/>
                    </a:cubicBezTo>
                    <a:cubicBezTo>
                      <a:pt x="11067" y="5608"/>
                      <a:pt x="10614" y="6052"/>
                      <a:pt x="10240" y="6544"/>
                    </a:cubicBezTo>
                    <a:cubicBezTo>
                      <a:pt x="10193" y="6499"/>
                      <a:pt x="10133" y="6469"/>
                      <a:pt x="10070" y="6455"/>
                    </a:cubicBezTo>
                    <a:cubicBezTo>
                      <a:pt x="6912" y="5792"/>
                      <a:pt x="3808" y="4954"/>
                      <a:pt x="694" y="4118"/>
                    </a:cubicBezTo>
                    <a:cubicBezTo>
                      <a:pt x="1630" y="2949"/>
                      <a:pt x="2576" y="1722"/>
                      <a:pt x="3379" y="460"/>
                    </a:cubicBezTo>
                    <a:cubicBezTo>
                      <a:pt x="3391" y="441"/>
                      <a:pt x="3400" y="419"/>
                      <a:pt x="3405" y="398"/>
                    </a:cubicBezTo>
                    <a:close/>
                    <a:moveTo>
                      <a:pt x="3390" y="1"/>
                    </a:moveTo>
                    <a:cubicBezTo>
                      <a:pt x="3293" y="1"/>
                      <a:pt x="3228" y="67"/>
                      <a:pt x="3207" y="145"/>
                    </a:cubicBezTo>
                    <a:cubicBezTo>
                      <a:pt x="3193" y="142"/>
                      <a:pt x="3178" y="141"/>
                      <a:pt x="3164" y="141"/>
                    </a:cubicBezTo>
                    <a:cubicBezTo>
                      <a:pt x="3106" y="141"/>
                      <a:pt x="3049" y="162"/>
                      <a:pt x="3007" y="202"/>
                    </a:cubicBezTo>
                    <a:cubicBezTo>
                      <a:pt x="1927" y="1257"/>
                      <a:pt x="951" y="2528"/>
                      <a:pt x="109" y="3779"/>
                    </a:cubicBezTo>
                    <a:cubicBezTo>
                      <a:pt x="0" y="3940"/>
                      <a:pt x="81" y="4110"/>
                      <a:pt x="218" y="4202"/>
                    </a:cubicBezTo>
                    <a:cubicBezTo>
                      <a:pt x="152" y="4348"/>
                      <a:pt x="198" y="4559"/>
                      <a:pt x="394" y="4628"/>
                    </a:cubicBezTo>
                    <a:cubicBezTo>
                      <a:pt x="3495" y="5723"/>
                      <a:pt x="6690" y="6516"/>
                      <a:pt x="9906" y="7192"/>
                    </a:cubicBezTo>
                    <a:cubicBezTo>
                      <a:pt x="9929" y="7196"/>
                      <a:pt x="9953" y="7198"/>
                      <a:pt x="9976" y="7198"/>
                    </a:cubicBezTo>
                    <a:cubicBezTo>
                      <a:pt x="10025" y="7198"/>
                      <a:pt x="10074" y="7189"/>
                      <a:pt x="10119" y="7169"/>
                    </a:cubicBezTo>
                    <a:cubicBezTo>
                      <a:pt x="10161" y="7192"/>
                      <a:pt x="10209" y="7206"/>
                      <a:pt x="10256" y="7206"/>
                    </a:cubicBezTo>
                    <a:cubicBezTo>
                      <a:pt x="10298" y="7206"/>
                      <a:pt x="10339" y="7195"/>
                      <a:pt x="10377" y="7172"/>
                    </a:cubicBezTo>
                    <a:cubicBezTo>
                      <a:pt x="11037" y="6764"/>
                      <a:pt x="11583" y="6120"/>
                      <a:pt x="12095" y="5545"/>
                    </a:cubicBezTo>
                    <a:cubicBezTo>
                      <a:pt x="12622" y="4956"/>
                      <a:pt x="13156" y="4348"/>
                      <a:pt x="13591" y="3686"/>
                    </a:cubicBezTo>
                    <a:cubicBezTo>
                      <a:pt x="13731" y="3473"/>
                      <a:pt x="13565" y="3257"/>
                      <a:pt x="13360" y="3204"/>
                    </a:cubicBezTo>
                    <a:cubicBezTo>
                      <a:pt x="13446" y="3060"/>
                      <a:pt x="13441" y="2847"/>
                      <a:pt x="13259" y="2773"/>
                    </a:cubicBezTo>
                    <a:cubicBezTo>
                      <a:pt x="10102" y="1488"/>
                      <a:pt x="6785" y="578"/>
                      <a:pt x="3428" y="4"/>
                    </a:cubicBezTo>
                    <a:cubicBezTo>
                      <a:pt x="3415" y="2"/>
                      <a:pt x="3402" y="1"/>
                      <a:pt x="33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3"/>
              <p:cNvSpPr/>
              <p:nvPr/>
            </p:nvSpPr>
            <p:spPr>
              <a:xfrm>
                <a:off x="8035852" y="538101"/>
                <a:ext cx="467895" cy="136871"/>
              </a:xfrm>
              <a:custGeom>
                <a:avLst/>
                <a:gdLst/>
                <a:ahLst/>
                <a:cxnLst/>
                <a:rect l="l" t="t" r="r" b="b"/>
                <a:pathLst>
                  <a:path w="14139" h="4136" extrusionOk="0">
                    <a:moveTo>
                      <a:pt x="214" y="0"/>
                    </a:moveTo>
                    <a:cubicBezTo>
                      <a:pt x="73" y="0"/>
                      <a:pt x="1" y="223"/>
                      <a:pt x="148" y="285"/>
                    </a:cubicBezTo>
                    <a:cubicBezTo>
                      <a:pt x="4430" y="2105"/>
                      <a:pt x="9175" y="3165"/>
                      <a:pt x="13711" y="4129"/>
                    </a:cubicBezTo>
                    <a:cubicBezTo>
                      <a:pt x="13733" y="4134"/>
                      <a:pt x="13753" y="4136"/>
                      <a:pt x="13772" y="4136"/>
                    </a:cubicBezTo>
                    <a:cubicBezTo>
                      <a:pt x="14058" y="4136"/>
                      <a:pt x="14139" y="3678"/>
                      <a:pt x="13826" y="3612"/>
                    </a:cubicBezTo>
                    <a:cubicBezTo>
                      <a:pt x="9221" y="2642"/>
                      <a:pt x="4795" y="1178"/>
                      <a:pt x="250" y="5"/>
                    </a:cubicBezTo>
                    <a:cubicBezTo>
                      <a:pt x="238" y="2"/>
                      <a:pt x="226" y="0"/>
                      <a:pt x="21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3"/>
              <p:cNvSpPr/>
              <p:nvPr/>
            </p:nvSpPr>
            <p:spPr>
              <a:xfrm>
                <a:off x="8065073" y="496669"/>
                <a:ext cx="284728" cy="96829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2926" extrusionOk="0">
                    <a:moveTo>
                      <a:pt x="215" y="0"/>
                    </a:moveTo>
                    <a:cubicBezTo>
                      <a:pt x="39" y="0"/>
                      <a:pt x="1" y="272"/>
                      <a:pt x="187" y="332"/>
                    </a:cubicBezTo>
                    <a:cubicBezTo>
                      <a:pt x="2858" y="1203"/>
                      <a:pt x="5540" y="2122"/>
                      <a:pt x="8234" y="2917"/>
                    </a:cubicBezTo>
                    <a:cubicBezTo>
                      <a:pt x="8253" y="2923"/>
                      <a:pt x="8272" y="2925"/>
                      <a:pt x="8291" y="2925"/>
                    </a:cubicBezTo>
                    <a:cubicBezTo>
                      <a:pt x="8497" y="2925"/>
                      <a:pt x="8604" y="2586"/>
                      <a:pt x="8387" y="2496"/>
                    </a:cubicBezTo>
                    <a:cubicBezTo>
                      <a:pt x="5794" y="1431"/>
                      <a:pt x="2990" y="626"/>
                      <a:pt x="259" y="6"/>
                    </a:cubicBezTo>
                    <a:cubicBezTo>
                      <a:pt x="243" y="2"/>
                      <a:pt x="229" y="0"/>
                      <a:pt x="2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3"/>
              <p:cNvSpPr/>
              <p:nvPr/>
            </p:nvSpPr>
            <p:spPr>
              <a:xfrm>
                <a:off x="8062458" y="453450"/>
                <a:ext cx="442447" cy="137566"/>
              </a:xfrm>
              <a:custGeom>
                <a:avLst/>
                <a:gdLst/>
                <a:ahLst/>
                <a:cxnLst/>
                <a:rect l="l" t="t" r="r" b="b"/>
                <a:pathLst>
                  <a:path w="13370" h="4157" extrusionOk="0">
                    <a:moveTo>
                      <a:pt x="229" y="0"/>
                    </a:moveTo>
                    <a:cubicBezTo>
                      <a:pt x="49" y="0"/>
                      <a:pt x="1" y="275"/>
                      <a:pt x="194" y="325"/>
                    </a:cubicBezTo>
                    <a:cubicBezTo>
                      <a:pt x="4520" y="1454"/>
                      <a:pt x="8735" y="2768"/>
                      <a:pt x="12987" y="4146"/>
                    </a:cubicBezTo>
                    <a:cubicBezTo>
                      <a:pt x="13009" y="4154"/>
                      <a:pt x="13030" y="4157"/>
                      <a:pt x="13051" y="4157"/>
                    </a:cubicBezTo>
                    <a:cubicBezTo>
                      <a:pt x="13262" y="4157"/>
                      <a:pt x="13370" y="3801"/>
                      <a:pt x="13146" y="3708"/>
                    </a:cubicBezTo>
                    <a:cubicBezTo>
                      <a:pt x="9037" y="2045"/>
                      <a:pt x="4617" y="824"/>
                      <a:pt x="264" y="4"/>
                    </a:cubicBezTo>
                    <a:cubicBezTo>
                      <a:pt x="252" y="1"/>
                      <a:pt x="240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3"/>
              <p:cNvSpPr/>
              <p:nvPr/>
            </p:nvSpPr>
            <p:spPr>
              <a:xfrm>
                <a:off x="8133177" y="416684"/>
                <a:ext cx="277381" cy="106657"/>
              </a:xfrm>
              <a:custGeom>
                <a:avLst/>
                <a:gdLst/>
                <a:ahLst/>
                <a:cxnLst/>
                <a:rect l="l" t="t" r="r" b="b"/>
                <a:pathLst>
                  <a:path w="8382" h="3223" extrusionOk="0">
                    <a:moveTo>
                      <a:pt x="213" y="0"/>
                    </a:moveTo>
                    <a:cubicBezTo>
                      <a:pt x="41" y="0"/>
                      <a:pt x="0" y="259"/>
                      <a:pt x="181" y="314"/>
                    </a:cubicBezTo>
                    <a:cubicBezTo>
                      <a:pt x="2848" y="1118"/>
                      <a:pt x="5404" y="2014"/>
                      <a:pt x="7928" y="3198"/>
                    </a:cubicBezTo>
                    <a:cubicBezTo>
                      <a:pt x="7964" y="3215"/>
                      <a:pt x="8000" y="3222"/>
                      <a:pt x="8033" y="3222"/>
                    </a:cubicBezTo>
                    <a:cubicBezTo>
                      <a:pt x="8252" y="3222"/>
                      <a:pt x="8382" y="2897"/>
                      <a:pt x="8145" y="2778"/>
                    </a:cubicBezTo>
                    <a:cubicBezTo>
                      <a:pt x="5669" y="1537"/>
                      <a:pt x="2973" y="533"/>
                      <a:pt x="250" y="4"/>
                    </a:cubicBezTo>
                    <a:cubicBezTo>
                      <a:pt x="237" y="2"/>
                      <a:pt x="225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5" name="Google Shape;575;p23"/>
            <p:cNvGrpSpPr/>
            <p:nvPr/>
          </p:nvGrpSpPr>
          <p:grpSpPr>
            <a:xfrm>
              <a:off x="8502092" y="-202278"/>
              <a:ext cx="136937" cy="83459"/>
              <a:chOff x="8502092" y="-202278"/>
              <a:chExt cx="136937" cy="83459"/>
            </a:xfrm>
          </p:grpSpPr>
          <p:sp>
            <p:nvSpPr>
              <p:cNvPr id="576" name="Google Shape;576;p23"/>
              <p:cNvSpPr/>
              <p:nvPr/>
            </p:nvSpPr>
            <p:spPr>
              <a:xfrm>
                <a:off x="8502092" y="-153466"/>
                <a:ext cx="103910" cy="34648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1047" extrusionOk="0">
                    <a:moveTo>
                      <a:pt x="230" y="0"/>
                    </a:moveTo>
                    <a:cubicBezTo>
                      <a:pt x="60" y="0"/>
                      <a:pt x="1" y="269"/>
                      <a:pt x="188" y="320"/>
                    </a:cubicBezTo>
                    <a:cubicBezTo>
                      <a:pt x="1065" y="565"/>
                      <a:pt x="1943" y="839"/>
                      <a:pt x="2833" y="1041"/>
                    </a:cubicBezTo>
                    <a:cubicBezTo>
                      <a:pt x="2849" y="1045"/>
                      <a:pt x="2865" y="1047"/>
                      <a:pt x="2880" y="1047"/>
                    </a:cubicBezTo>
                    <a:cubicBezTo>
                      <a:pt x="3074" y="1047"/>
                      <a:pt x="3140" y="752"/>
                      <a:pt x="2929" y="689"/>
                    </a:cubicBezTo>
                    <a:cubicBezTo>
                      <a:pt x="2056" y="424"/>
                      <a:pt x="1159" y="229"/>
                      <a:pt x="273" y="6"/>
                    </a:cubicBezTo>
                    <a:cubicBezTo>
                      <a:pt x="258" y="2"/>
                      <a:pt x="244" y="0"/>
                      <a:pt x="2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3"/>
              <p:cNvSpPr/>
              <p:nvPr/>
            </p:nvSpPr>
            <p:spPr>
              <a:xfrm>
                <a:off x="8542101" y="-202278"/>
                <a:ext cx="96928" cy="43881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326" extrusionOk="0">
                    <a:moveTo>
                      <a:pt x="234" y="0"/>
                    </a:moveTo>
                    <a:cubicBezTo>
                      <a:pt x="88" y="0"/>
                      <a:pt x="0" y="234"/>
                      <a:pt x="153" y="305"/>
                    </a:cubicBezTo>
                    <a:cubicBezTo>
                      <a:pt x="944" y="674"/>
                      <a:pt x="1772" y="1012"/>
                      <a:pt x="2592" y="1311"/>
                    </a:cubicBezTo>
                    <a:cubicBezTo>
                      <a:pt x="2619" y="1321"/>
                      <a:pt x="2645" y="1326"/>
                      <a:pt x="2669" y="1326"/>
                    </a:cubicBezTo>
                    <a:cubicBezTo>
                      <a:pt x="2872" y="1326"/>
                      <a:pt x="2929" y="989"/>
                      <a:pt x="2706" y="897"/>
                    </a:cubicBezTo>
                    <a:cubicBezTo>
                      <a:pt x="1916" y="571"/>
                      <a:pt x="1094" y="266"/>
                      <a:pt x="279" y="7"/>
                    </a:cubicBezTo>
                    <a:cubicBezTo>
                      <a:pt x="263" y="2"/>
                      <a:pt x="248" y="0"/>
                      <a:pt x="2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8" name="Google Shape;578;p23"/>
          <p:cNvGrpSpPr/>
          <p:nvPr/>
        </p:nvGrpSpPr>
        <p:grpSpPr>
          <a:xfrm>
            <a:off x="4816519" y="4288164"/>
            <a:ext cx="772313" cy="497744"/>
            <a:chOff x="4816519" y="4288164"/>
            <a:chExt cx="772313" cy="497744"/>
          </a:xfrm>
        </p:grpSpPr>
        <p:sp>
          <p:nvSpPr>
            <p:cNvPr id="579" name="Google Shape;579;p23"/>
            <p:cNvSpPr/>
            <p:nvPr/>
          </p:nvSpPr>
          <p:spPr>
            <a:xfrm>
              <a:off x="4925186" y="4301061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3"/>
            <p:cNvSpPr/>
            <p:nvPr/>
          </p:nvSpPr>
          <p:spPr>
            <a:xfrm>
              <a:off x="4816519" y="42881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23"/>
          <p:cNvGrpSpPr/>
          <p:nvPr/>
        </p:nvGrpSpPr>
        <p:grpSpPr>
          <a:xfrm>
            <a:off x="1637980" y="2854741"/>
            <a:ext cx="851139" cy="910474"/>
            <a:chOff x="1637980" y="2854741"/>
            <a:chExt cx="851139" cy="910474"/>
          </a:xfrm>
        </p:grpSpPr>
        <p:grpSp>
          <p:nvGrpSpPr>
            <p:cNvPr id="582" name="Google Shape;582;p23"/>
            <p:cNvGrpSpPr/>
            <p:nvPr/>
          </p:nvGrpSpPr>
          <p:grpSpPr>
            <a:xfrm>
              <a:off x="1637980" y="2854741"/>
              <a:ext cx="851139" cy="910474"/>
              <a:chOff x="1637980" y="2854741"/>
              <a:chExt cx="851139" cy="910474"/>
            </a:xfrm>
          </p:grpSpPr>
          <p:sp>
            <p:nvSpPr>
              <p:cNvPr id="583" name="Google Shape;583;p23"/>
              <p:cNvSpPr/>
              <p:nvPr/>
            </p:nvSpPr>
            <p:spPr>
              <a:xfrm>
                <a:off x="1659027" y="2860301"/>
                <a:ext cx="177475" cy="191539"/>
              </a:xfrm>
              <a:custGeom>
                <a:avLst/>
                <a:gdLst/>
                <a:ahLst/>
                <a:cxnLst/>
                <a:rect l="l" t="t" r="r" b="b"/>
                <a:pathLst>
                  <a:path w="5363" h="5788" extrusionOk="0">
                    <a:moveTo>
                      <a:pt x="1470" y="1"/>
                    </a:moveTo>
                    <a:cubicBezTo>
                      <a:pt x="747" y="1"/>
                      <a:pt x="1" y="780"/>
                      <a:pt x="456" y="1627"/>
                    </a:cubicBezTo>
                    <a:cubicBezTo>
                      <a:pt x="661" y="2011"/>
                      <a:pt x="604" y="2480"/>
                      <a:pt x="623" y="2901"/>
                    </a:cubicBezTo>
                    <a:cubicBezTo>
                      <a:pt x="646" y="3408"/>
                      <a:pt x="716" y="3869"/>
                      <a:pt x="923" y="4334"/>
                    </a:cubicBezTo>
                    <a:cubicBezTo>
                      <a:pt x="1288" y="5159"/>
                      <a:pt x="2009" y="5787"/>
                      <a:pt x="2933" y="5787"/>
                    </a:cubicBezTo>
                    <a:cubicBezTo>
                      <a:pt x="2965" y="5787"/>
                      <a:pt x="2998" y="5786"/>
                      <a:pt x="3030" y="5785"/>
                    </a:cubicBezTo>
                    <a:cubicBezTo>
                      <a:pt x="3767" y="5750"/>
                      <a:pt x="4217" y="5125"/>
                      <a:pt x="4073" y="4416"/>
                    </a:cubicBezTo>
                    <a:cubicBezTo>
                      <a:pt x="4009" y="4091"/>
                      <a:pt x="3943" y="3768"/>
                      <a:pt x="3877" y="3445"/>
                    </a:cubicBezTo>
                    <a:lnTo>
                      <a:pt x="3877" y="3445"/>
                    </a:lnTo>
                    <a:cubicBezTo>
                      <a:pt x="3909" y="3446"/>
                      <a:pt x="3940" y="3451"/>
                      <a:pt x="3971" y="3452"/>
                    </a:cubicBezTo>
                    <a:cubicBezTo>
                      <a:pt x="3993" y="3453"/>
                      <a:pt x="4016" y="3454"/>
                      <a:pt x="4038" y="3454"/>
                    </a:cubicBezTo>
                    <a:cubicBezTo>
                      <a:pt x="5362" y="3454"/>
                      <a:pt x="5337" y="1359"/>
                      <a:pt x="3971" y="1288"/>
                    </a:cubicBezTo>
                    <a:cubicBezTo>
                      <a:pt x="3603" y="1270"/>
                      <a:pt x="3393" y="1092"/>
                      <a:pt x="3165" y="815"/>
                    </a:cubicBezTo>
                    <a:cubicBezTo>
                      <a:pt x="2959" y="565"/>
                      <a:pt x="2716" y="463"/>
                      <a:pt x="2475" y="463"/>
                    </a:cubicBezTo>
                    <a:cubicBezTo>
                      <a:pt x="2412" y="463"/>
                      <a:pt x="2350" y="470"/>
                      <a:pt x="2289" y="482"/>
                    </a:cubicBezTo>
                    <a:cubicBezTo>
                      <a:pt x="2084" y="143"/>
                      <a:pt x="1779" y="1"/>
                      <a:pt x="1470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23"/>
              <p:cNvSpPr/>
              <p:nvPr/>
            </p:nvSpPr>
            <p:spPr>
              <a:xfrm>
                <a:off x="1977310" y="3359865"/>
                <a:ext cx="481198" cy="382053"/>
              </a:xfrm>
              <a:custGeom>
                <a:avLst/>
                <a:gdLst/>
                <a:ahLst/>
                <a:cxnLst/>
                <a:rect l="l" t="t" r="r" b="b"/>
                <a:pathLst>
                  <a:path w="14541" h="11545" extrusionOk="0">
                    <a:moveTo>
                      <a:pt x="5344" y="0"/>
                    </a:moveTo>
                    <a:cubicBezTo>
                      <a:pt x="5114" y="0"/>
                      <a:pt x="4888" y="70"/>
                      <a:pt x="4709" y="224"/>
                    </a:cubicBezTo>
                    <a:cubicBezTo>
                      <a:pt x="4594" y="258"/>
                      <a:pt x="4483" y="303"/>
                      <a:pt x="4375" y="356"/>
                    </a:cubicBezTo>
                    <a:cubicBezTo>
                      <a:pt x="3835" y="636"/>
                      <a:pt x="3584" y="1096"/>
                      <a:pt x="3510" y="1618"/>
                    </a:cubicBezTo>
                    <a:cubicBezTo>
                      <a:pt x="3195" y="1804"/>
                      <a:pt x="2838" y="1905"/>
                      <a:pt x="2448" y="1905"/>
                    </a:cubicBezTo>
                    <a:cubicBezTo>
                      <a:pt x="2249" y="1905"/>
                      <a:pt x="2041" y="1878"/>
                      <a:pt x="1825" y="1823"/>
                    </a:cubicBezTo>
                    <a:cubicBezTo>
                      <a:pt x="1723" y="1798"/>
                      <a:pt x="1626" y="1785"/>
                      <a:pt x="1533" y="1785"/>
                    </a:cubicBezTo>
                    <a:cubicBezTo>
                      <a:pt x="399" y="1785"/>
                      <a:pt x="1" y="3594"/>
                      <a:pt x="1249" y="3911"/>
                    </a:cubicBezTo>
                    <a:cubicBezTo>
                      <a:pt x="1427" y="3954"/>
                      <a:pt x="1606" y="3989"/>
                      <a:pt x="1787" y="4014"/>
                    </a:cubicBezTo>
                    <a:cubicBezTo>
                      <a:pt x="1830" y="4184"/>
                      <a:pt x="1908" y="4344"/>
                      <a:pt x="2017" y="4484"/>
                    </a:cubicBezTo>
                    <a:cubicBezTo>
                      <a:pt x="4601" y="7780"/>
                      <a:pt x="9244" y="9063"/>
                      <a:pt x="12588" y="11377"/>
                    </a:cubicBezTo>
                    <a:cubicBezTo>
                      <a:pt x="12756" y="11494"/>
                      <a:pt x="12934" y="11544"/>
                      <a:pt x="13109" y="11544"/>
                    </a:cubicBezTo>
                    <a:cubicBezTo>
                      <a:pt x="13858" y="11544"/>
                      <a:pt x="14540" y="10612"/>
                      <a:pt x="14067" y="9896"/>
                    </a:cubicBezTo>
                    <a:cubicBezTo>
                      <a:pt x="12569" y="7628"/>
                      <a:pt x="10683" y="5613"/>
                      <a:pt x="8937" y="3536"/>
                    </a:cubicBezTo>
                    <a:cubicBezTo>
                      <a:pt x="8345" y="2834"/>
                      <a:pt x="7452" y="1362"/>
                      <a:pt x="6391" y="617"/>
                    </a:cubicBezTo>
                    <a:cubicBezTo>
                      <a:pt x="6200" y="234"/>
                      <a:pt x="5764" y="0"/>
                      <a:pt x="5344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3"/>
              <p:cNvSpPr/>
              <p:nvPr/>
            </p:nvSpPr>
            <p:spPr>
              <a:xfrm>
                <a:off x="1637980" y="2854741"/>
                <a:ext cx="851139" cy="910474"/>
              </a:xfrm>
              <a:custGeom>
                <a:avLst/>
                <a:gdLst/>
                <a:ahLst/>
                <a:cxnLst/>
                <a:rect l="l" t="t" r="r" b="b"/>
                <a:pathLst>
                  <a:path w="25720" h="27513" extrusionOk="0">
                    <a:moveTo>
                      <a:pt x="994" y="589"/>
                    </a:moveTo>
                    <a:cubicBezTo>
                      <a:pt x="2625" y="839"/>
                      <a:pt x="4230" y="1315"/>
                      <a:pt x="5575" y="2259"/>
                    </a:cubicBezTo>
                    <a:cubicBezTo>
                      <a:pt x="5570" y="2279"/>
                      <a:pt x="5567" y="2300"/>
                      <a:pt x="5567" y="2321"/>
                    </a:cubicBezTo>
                    <a:cubicBezTo>
                      <a:pt x="5598" y="2841"/>
                      <a:pt x="5255" y="3270"/>
                      <a:pt x="4790" y="3270"/>
                    </a:cubicBezTo>
                    <a:cubicBezTo>
                      <a:pt x="4666" y="3270"/>
                      <a:pt x="4532" y="3239"/>
                      <a:pt x="4395" y="3171"/>
                    </a:cubicBezTo>
                    <a:cubicBezTo>
                      <a:pt x="4367" y="3157"/>
                      <a:pt x="4337" y="3150"/>
                      <a:pt x="4306" y="3150"/>
                    </a:cubicBezTo>
                    <a:cubicBezTo>
                      <a:pt x="4278" y="3150"/>
                      <a:pt x="4249" y="3156"/>
                      <a:pt x="4224" y="3168"/>
                    </a:cubicBezTo>
                    <a:cubicBezTo>
                      <a:pt x="4189" y="3133"/>
                      <a:pt x="4155" y="3099"/>
                      <a:pt x="4121" y="3067"/>
                    </a:cubicBezTo>
                    <a:cubicBezTo>
                      <a:pt x="4060" y="3010"/>
                      <a:pt x="3992" y="2985"/>
                      <a:pt x="3926" y="2985"/>
                    </a:cubicBezTo>
                    <a:cubicBezTo>
                      <a:pt x="3700" y="2985"/>
                      <a:pt x="3504" y="3272"/>
                      <a:pt x="3709" y="3478"/>
                    </a:cubicBezTo>
                    <a:cubicBezTo>
                      <a:pt x="4187" y="3956"/>
                      <a:pt x="4882" y="4591"/>
                      <a:pt x="4648" y="5351"/>
                    </a:cubicBezTo>
                    <a:cubicBezTo>
                      <a:pt x="4528" y="5738"/>
                      <a:pt x="4188" y="5875"/>
                      <a:pt x="3830" y="5875"/>
                    </a:cubicBezTo>
                    <a:cubicBezTo>
                      <a:pt x="3746" y="5875"/>
                      <a:pt x="3660" y="5867"/>
                      <a:pt x="3576" y="5853"/>
                    </a:cubicBezTo>
                    <a:cubicBezTo>
                      <a:pt x="3357" y="5818"/>
                      <a:pt x="2515" y="5634"/>
                      <a:pt x="2548" y="5354"/>
                    </a:cubicBezTo>
                    <a:cubicBezTo>
                      <a:pt x="2562" y="5237"/>
                      <a:pt x="2449" y="5161"/>
                      <a:pt x="2342" y="5161"/>
                    </a:cubicBezTo>
                    <a:cubicBezTo>
                      <a:pt x="2290" y="5161"/>
                      <a:pt x="2239" y="5179"/>
                      <a:pt x="2205" y="5221"/>
                    </a:cubicBezTo>
                    <a:cubicBezTo>
                      <a:pt x="2198" y="5041"/>
                      <a:pt x="2190" y="4864"/>
                      <a:pt x="2175" y="4689"/>
                    </a:cubicBezTo>
                    <a:lnTo>
                      <a:pt x="2176" y="4689"/>
                    </a:lnTo>
                    <a:cubicBezTo>
                      <a:pt x="2055" y="3234"/>
                      <a:pt x="1635" y="1885"/>
                      <a:pt x="994" y="589"/>
                    </a:cubicBezTo>
                    <a:close/>
                    <a:moveTo>
                      <a:pt x="6094" y="2655"/>
                    </a:moveTo>
                    <a:cubicBezTo>
                      <a:pt x="6247" y="2785"/>
                      <a:pt x="6400" y="2916"/>
                      <a:pt x="6544" y="3060"/>
                    </a:cubicBezTo>
                    <a:cubicBezTo>
                      <a:pt x="8160" y="4679"/>
                      <a:pt x="9485" y="8566"/>
                      <a:pt x="6181" y="9191"/>
                    </a:cubicBezTo>
                    <a:cubicBezTo>
                      <a:pt x="5969" y="9231"/>
                      <a:pt x="5744" y="9251"/>
                      <a:pt x="5515" y="9251"/>
                    </a:cubicBezTo>
                    <a:cubicBezTo>
                      <a:pt x="4588" y="9251"/>
                      <a:pt x="3582" y="8921"/>
                      <a:pt x="2980" y="8253"/>
                    </a:cubicBezTo>
                    <a:cubicBezTo>
                      <a:pt x="2349" y="7553"/>
                      <a:pt x="2262" y="6640"/>
                      <a:pt x="2225" y="5737"/>
                    </a:cubicBezTo>
                    <a:lnTo>
                      <a:pt x="2225" y="5737"/>
                    </a:lnTo>
                    <a:cubicBezTo>
                      <a:pt x="2384" y="5954"/>
                      <a:pt x="2724" y="6091"/>
                      <a:pt x="2982" y="6192"/>
                    </a:cubicBezTo>
                    <a:cubicBezTo>
                      <a:pt x="3280" y="6309"/>
                      <a:pt x="3609" y="6398"/>
                      <a:pt x="3930" y="6398"/>
                    </a:cubicBezTo>
                    <a:cubicBezTo>
                      <a:pt x="4205" y="6398"/>
                      <a:pt x="4474" y="6332"/>
                      <a:pt x="4714" y="6163"/>
                    </a:cubicBezTo>
                    <a:cubicBezTo>
                      <a:pt x="5659" y="5495"/>
                      <a:pt x="5247" y="4440"/>
                      <a:pt x="4654" y="3662"/>
                    </a:cubicBezTo>
                    <a:lnTo>
                      <a:pt x="4654" y="3662"/>
                    </a:lnTo>
                    <a:cubicBezTo>
                      <a:pt x="4708" y="3668"/>
                      <a:pt x="4763" y="3672"/>
                      <a:pt x="4817" y="3672"/>
                    </a:cubicBezTo>
                    <a:cubicBezTo>
                      <a:pt x="5417" y="3672"/>
                      <a:pt x="5993" y="3268"/>
                      <a:pt x="6094" y="2655"/>
                    </a:cubicBezTo>
                    <a:close/>
                    <a:moveTo>
                      <a:pt x="8192" y="8998"/>
                    </a:moveTo>
                    <a:cubicBezTo>
                      <a:pt x="10846" y="10302"/>
                      <a:pt x="13138" y="12431"/>
                      <a:pt x="15184" y="14668"/>
                    </a:cubicBezTo>
                    <a:cubicBezTo>
                      <a:pt x="15103" y="14689"/>
                      <a:pt x="15031" y="14744"/>
                      <a:pt x="14997" y="14853"/>
                    </a:cubicBezTo>
                    <a:cubicBezTo>
                      <a:pt x="14311" y="17071"/>
                      <a:pt x="12095" y="16968"/>
                      <a:pt x="10195" y="17014"/>
                    </a:cubicBezTo>
                    <a:cubicBezTo>
                      <a:pt x="8564" y="14957"/>
                      <a:pt x="7344" y="12595"/>
                      <a:pt x="6746" y="9884"/>
                    </a:cubicBezTo>
                    <a:cubicBezTo>
                      <a:pt x="7301" y="9724"/>
                      <a:pt x="7802" y="9433"/>
                      <a:pt x="8191" y="8998"/>
                    </a:cubicBezTo>
                    <a:close/>
                    <a:moveTo>
                      <a:pt x="15524" y="15043"/>
                    </a:moveTo>
                    <a:cubicBezTo>
                      <a:pt x="16137" y="15724"/>
                      <a:pt x="16726" y="16412"/>
                      <a:pt x="17297" y="17084"/>
                    </a:cubicBezTo>
                    <a:cubicBezTo>
                      <a:pt x="19805" y="20045"/>
                      <a:pt x="21773" y="23480"/>
                      <a:pt x="24243" y="26450"/>
                    </a:cubicBezTo>
                    <a:cubicBezTo>
                      <a:pt x="19213" y="24483"/>
                      <a:pt x="14031" y="21609"/>
                      <a:pt x="10543" y="17441"/>
                    </a:cubicBezTo>
                    <a:lnTo>
                      <a:pt x="10545" y="17441"/>
                    </a:lnTo>
                    <a:cubicBezTo>
                      <a:pt x="10847" y="17475"/>
                      <a:pt x="11166" y="17494"/>
                      <a:pt x="11490" y="17494"/>
                    </a:cubicBezTo>
                    <a:cubicBezTo>
                      <a:pt x="13251" y="17494"/>
                      <a:pt x="15172" y="16929"/>
                      <a:pt x="15524" y="15043"/>
                    </a:cubicBezTo>
                    <a:close/>
                    <a:moveTo>
                      <a:pt x="278" y="1"/>
                    </a:moveTo>
                    <a:cubicBezTo>
                      <a:pt x="44" y="1"/>
                      <a:pt x="1" y="264"/>
                      <a:pt x="127" y="407"/>
                    </a:cubicBezTo>
                    <a:cubicBezTo>
                      <a:pt x="110" y="493"/>
                      <a:pt x="125" y="580"/>
                      <a:pt x="167" y="657"/>
                    </a:cubicBezTo>
                    <a:cubicBezTo>
                      <a:pt x="1167" y="2554"/>
                      <a:pt x="1292" y="4320"/>
                      <a:pt x="1487" y="6402"/>
                    </a:cubicBezTo>
                    <a:cubicBezTo>
                      <a:pt x="1588" y="7481"/>
                      <a:pt x="1914" y="8420"/>
                      <a:pt x="2783" y="9111"/>
                    </a:cubicBezTo>
                    <a:cubicBezTo>
                      <a:pt x="3523" y="9700"/>
                      <a:pt x="4568" y="10039"/>
                      <a:pt x="5590" y="10039"/>
                    </a:cubicBezTo>
                    <a:cubicBezTo>
                      <a:pt x="5812" y="10039"/>
                      <a:pt x="6032" y="10023"/>
                      <a:pt x="6249" y="9990"/>
                    </a:cubicBezTo>
                    <a:cubicBezTo>
                      <a:pt x="6866" y="14289"/>
                      <a:pt x="9685" y="17887"/>
                      <a:pt x="12848" y="20720"/>
                    </a:cubicBezTo>
                    <a:cubicBezTo>
                      <a:pt x="16285" y="23799"/>
                      <a:pt x="20649" y="26464"/>
                      <a:pt x="25188" y="27502"/>
                    </a:cubicBezTo>
                    <a:cubicBezTo>
                      <a:pt x="25219" y="27509"/>
                      <a:pt x="25248" y="27512"/>
                      <a:pt x="25275" y="27512"/>
                    </a:cubicBezTo>
                    <a:cubicBezTo>
                      <a:pt x="25618" y="27512"/>
                      <a:pt x="25720" y="27008"/>
                      <a:pt x="25360" y="26876"/>
                    </a:cubicBezTo>
                    <a:lnTo>
                      <a:pt x="25305" y="26854"/>
                    </a:lnTo>
                    <a:cubicBezTo>
                      <a:pt x="25300" y="26831"/>
                      <a:pt x="25294" y="26807"/>
                      <a:pt x="25283" y="26785"/>
                    </a:cubicBezTo>
                    <a:cubicBezTo>
                      <a:pt x="23295" y="22973"/>
                      <a:pt x="20229" y="19324"/>
                      <a:pt x="17415" y="16083"/>
                    </a:cubicBezTo>
                    <a:cubicBezTo>
                      <a:pt x="14916" y="13202"/>
                      <a:pt x="12036" y="10180"/>
                      <a:pt x="8479" y="8632"/>
                    </a:cubicBezTo>
                    <a:cubicBezTo>
                      <a:pt x="9520" y="7034"/>
                      <a:pt x="8878" y="4830"/>
                      <a:pt x="7815" y="3401"/>
                    </a:cubicBezTo>
                    <a:cubicBezTo>
                      <a:pt x="6046" y="1024"/>
                      <a:pt x="3143" y="127"/>
                      <a:pt x="292" y="1"/>
                    </a:cubicBezTo>
                    <a:cubicBezTo>
                      <a:pt x="287" y="1"/>
                      <a:pt x="283" y="1"/>
                      <a:pt x="2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6" name="Google Shape;586;p23"/>
            <p:cNvGrpSpPr/>
            <p:nvPr/>
          </p:nvGrpSpPr>
          <p:grpSpPr>
            <a:xfrm>
              <a:off x="2299466" y="3346165"/>
              <a:ext cx="124295" cy="108279"/>
              <a:chOff x="2299466" y="3346165"/>
              <a:chExt cx="124295" cy="108279"/>
            </a:xfrm>
          </p:grpSpPr>
          <p:sp>
            <p:nvSpPr>
              <p:cNvPr id="587" name="Google Shape;587;p23"/>
              <p:cNvSpPr/>
              <p:nvPr/>
            </p:nvSpPr>
            <p:spPr>
              <a:xfrm>
                <a:off x="2299466" y="3346165"/>
                <a:ext cx="89581" cy="92924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808" extrusionOk="0">
                    <a:moveTo>
                      <a:pt x="177" y="0"/>
                    </a:moveTo>
                    <a:cubicBezTo>
                      <a:pt x="83" y="0"/>
                      <a:pt x="1" y="137"/>
                      <a:pt x="88" y="208"/>
                    </a:cubicBezTo>
                    <a:cubicBezTo>
                      <a:pt x="990" y="939"/>
                      <a:pt x="1641" y="1795"/>
                      <a:pt x="2315" y="2726"/>
                    </a:cubicBezTo>
                    <a:cubicBezTo>
                      <a:pt x="2357" y="2783"/>
                      <a:pt x="2413" y="2808"/>
                      <a:pt x="2469" y="2808"/>
                    </a:cubicBezTo>
                    <a:cubicBezTo>
                      <a:pt x="2592" y="2808"/>
                      <a:pt x="2707" y="2687"/>
                      <a:pt x="2628" y="2544"/>
                    </a:cubicBezTo>
                    <a:cubicBezTo>
                      <a:pt x="2066" y="1541"/>
                      <a:pt x="1151" y="694"/>
                      <a:pt x="235" y="20"/>
                    </a:cubicBezTo>
                    <a:cubicBezTo>
                      <a:pt x="216" y="6"/>
                      <a:pt x="196" y="0"/>
                      <a:pt x="1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3"/>
              <p:cNvSpPr/>
              <p:nvPr/>
            </p:nvSpPr>
            <p:spPr>
              <a:xfrm>
                <a:off x="2361680" y="3363936"/>
                <a:ext cx="62082" cy="90508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2735" extrusionOk="0">
                    <a:moveTo>
                      <a:pt x="183" y="1"/>
                    </a:moveTo>
                    <a:cubicBezTo>
                      <a:pt x="91" y="1"/>
                      <a:pt x="1" y="96"/>
                      <a:pt x="60" y="201"/>
                    </a:cubicBezTo>
                    <a:cubicBezTo>
                      <a:pt x="518" y="1016"/>
                      <a:pt x="988" y="1824"/>
                      <a:pt x="1445" y="2641"/>
                    </a:cubicBezTo>
                    <a:cubicBezTo>
                      <a:pt x="1482" y="2707"/>
                      <a:pt x="1540" y="2734"/>
                      <a:pt x="1599" y="2734"/>
                    </a:cubicBezTo>
                    <a:cubicBezTo>
                      <a:pt x="1735" y="2734"/>
                      <a:pt x="1875" y="2591"/>
                      <a:pt x="1781" y="2443"/>
                    </a:cubicBezTo>
                    <a:cubicBezTo>
                      <a:pt x="1281" y="1653"/>
                      <a:pt x="794" y="855"/>
                      <a:pt x="294" y="65"/>
                    </a:cubicBezTo>
                    <a:cubicBezTo>
                      <a:pt x="266" y="19"/>
                      <a:pt x="224" y="1"/>
                      <a:pt x="18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5"/>
          <p:cNvSpPr txBox="1">
            <a:spLocks noGrp="1"/>
          </p:cNvSpPr>
          <p:nvPr>
            <p:ph type="ctrTitle" idx="5"/>
          </p:nvPr>
        </p:nvSpPr>
        <p:spPr>
          <a:xfrm>
            <a:off x="311700" y="618575"/>
            <a:ext cx="85206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sp>
        <p:nvSpPr>
          <p:cNvPr id="601" name="Google Shape;601;p25"/>
          <p:cNvSpPr/>
          <p:nvPr/>
        </p:nvSpPr>
        <p:spPr>
          <a:xfrm>
            <a:off x="2794851" y="662164"/>
            <a:ext cx="3554304" cy="1057613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602" name="Google Shape;602;p25"/>
          <p:cNvSpPr txBox="1">
            <a:spLocks noGrp="1"/>
          </p:cNvSpPr>
          <p:nvPr>
            <p:ph type="title"/>
          </p:nvPr>
        </p:nvSpPr>
        <p:spPr>
          <a:xfrm>
            <a:off x="1421338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603" name="Google Shape;603;p25"/>
          <p:cNvSpPr txBox="1">
            <a:spLocks noGrp="1"/>
          </p:cNvSpPr>
          <p:nvPr>
            <p:ph type="title" idx="2"/>
          </p:nvPr>
        </p:nvSpPr>
        <p:spPr>
          <a:xfrm>
            <a:off x="3210379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604" name="Google Shape;604;p25"/>
          <p:cNvSpPr txBox="1">
            <a:spLocks noGrp="1"/>
          </p:cNvSpPr>
          <p:nvPr>
            <p:ph type="title" idx="3"/>
          </p:nvPr>
        </p:nvSpPr>
        <p:spPr>
          <a:xfrm>
            <a:off x="4999421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605" name="Google Shape;605;p25"/>
          <p:cNvSpPr txBox="1">
            <a:spLocks noGrp="1"/>
          </p:cNvSpPr>
          <p:nvPr>
            <p:ph type="title" idx="4"/>
          </p:nvPr>
        </p:nvSpPr>
        <p:spPr>
          <a:xfrm>
            <a:off x="6788463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606" name="Google Shape;606;p25"/>
          <p:cNvSpPr/>
          <p:nvPr/>
        </p:nvSpPr>
        <p:spPr>
          <a:xfrm>
            <a:off x="1548750" y="2299488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607" name="Google Shape;607;p25"/>
          <p:cNvSpPr/>
          <p:nvPr/>
        </p:nvSpPr>
        <p:spPr>
          <a:xfrm>
            <a:off x="3337788" y="2299488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608" name="Google Shape;608;p25"/>
          <p:cNvSpPr/>
          <p:nvPr/>
        </p:nvSpPr>
        <p:spPr>
          <a:xfrm>
            <a:off x="5126813" y="2299488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609" name="Google Shape;609;p25"/>
          <p:cNvSpPr/>
          <p:nvPr/>
        </p:nvSpPr>
        <p:spPr>
          <a:xfrm>
            <a:off x="6915838" y="2299488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grpSp>
        <p:nvGrpSpPr>
          <p:cNvPr id="610" name="Google Shape;610;p25"/>
          <p:cNvGrpSpPr/>
          <p:nvPr/>
        </p:nvGrpSpPr>
        <p:grpSpPr>
          <a:xfrm>
            <a:off x="1640125" y="3071100"/>
            <a:ext cx="218918" cy="577215"/>
            <a:chOff x="3270375" y="3436275"/>
            <a:chExt cx="218918" cy="577215"/>
          </a:xfrm>
        </p:grpSpPr>
        <p:sp>
          <p:nvSpPr>
            <p:cNvPr id="611" name="Google Shape;611;p25"/>
            <p:cNvSpPr/>
            <p:nvPr/>
          </p:nvSpPr>
          <p:spPr>
            <a:xfrm>
              <a:off x="3270375" y="3436275"/>
              <a:ext cx="218918" cy="577215"/>
            </a:xfrm>
            <a:custGeom>
              <a:avLst/>
              <a:gdLst/>
              <a:ahLst/>
              <a:cxnLst/>
              <a:rect l="l" t="t" r="r" b="b"/>
              <a:pathLst>
                <a:path w="14956" h="39434" extrusionOk="0">
                  <a:moveTo>
                    <a:pt x="5006" y="1930"/>
                  </a:moveTo>
                  <a:lnTo>
                    <a:pt x="5006" y="1931"/>
                  </a:lnTo>
                  <a:cubicBezTo>
                    <a:pt x="5256" y="2638"/>
                    <a:pt x="5658" y="3258"/>
                    <a:pt x="5824" y="3950"/>
                  </a:cubicBezTo>
                  <a:cubicBezTo>
                    <a:pt x="5971" y="4557"/>
                    <a:pt x="6397" y="4810"/>
                    <a:pt x="6833" y="4810"/>
                  </a:cubicBezTo>
                  <a:cubicBezTo>
                    <a:pt x="7138" y="4810"/>
                    <a:pt x="7449" y="4686"/>
                    <a:pt x="7673" y="4472"/>
                  </a:cubicBezTo>
                  <a:cubicBezTo>
                    <a:pt x="8319" y="3855"/>
                    <a:pt x="9163" y="3816"/>
                    <a:pt x="9944" y="3626"/>
                  </a:cubicBezTo>
                  <a:cubicBezTo>
                    <a:pt x="10118" y="3583"/>
                    <a:pt x="10268" y="3421"/>
                    <a:pt x="10478" y="3421"/>
                  </a:cubicBezTo>
                  <a:cubicBezTo>
                    <a:pt x="10537" y="3421"/>
                    <a:pt x="10600" y="3433"/>
                    <a:pt x="10670" y="3465"/>
                  </a:cubicBezTo>
                  <a:cubicBezTo>
                    <a:pt x="10429" y="4028"/>
                    <a:pt x="10213" y="4615"/>
                    <a:pt x="9932" y="5172"/>
                  </a:cubicBezTo>
                  <a:cubicBezTo>
                    <a:pt x="9216" y="6594"/>
                    <a:pt x="8813" y="8123"/>
                    <a:pt x="8199" y="9577"/>
                  </a:cubicBezTo>
                  <a:cubicBezTo>
                    <a:pt x="7821" y="10469"/>
                    <a:pt x="7713" y="11424"/>
                    <a:pt x="7407" y="12335"/>
                  </a:cubicBezTo>
                  <a:cubicBezTo>
                    <a:pt x="7184" y="12992"/>
                    <a:pt x="7310" y="13746"/>
                    <a:pt x="7204" y="14446"/>
                  </a:cubicBezTo>
                  <a:cubicBezTo>
                    <a:pt x="7054" y="15437"/>
                    <a:pt x="7006" y="16439"/>
                    <a:pt x="7060" y="17439"/>
                  </a:cubicBezTo>
                  <a:cubicBezTo>
                    <a:pt x="7126" y="18636"/>
                    <a:pt x="6919" y="19837"/>
                    <a:pt x="7204" y="21038"/>
                  </a:cubicBezTo>
                  <a:cubicBezTo>
                    <a:pt x="7303" y="21458"/>
                    <a:pt x="7381" y="21930"/>
                    <a:pt x="7377" y="22373"/>
                  </a:cubicBezTo>
                  <a:cubicBezTo>
                    <a:pt x="7371" y="23073"/>
                    <a:pt x="7701" y="23695"/>
                    <a:pt x="7802" y="24372"/>
                  </a:cubicBezTo>
                  <a:cubicBezTo>
                    <a:pt x="7979" y="25565"/>
                    <a:pt x="8288" y="26757"/>
                    <a:pt x="8812" y="27877"/>
                  </a:cubicBezTo>
                  <a:cubicBezTo>
                    <a:pt x="9314" y="28948"/>
                    <a:pt x="9759" y="30045"/>
                    <a:pt x="10482" y="31015"/>
                  </a:cubicBezTo>
                  <a:cubicBezTo>
                    <a:pt x="10683" y="31286"/>
                    <a:pt x="10867" y="31428"/>
                    <a:pt x="11061" y="31428"/>
                  </a:cubicBezTo>
                  <a:cubicBezTo>
                    <a:pt x="11231" y="31428"/>
                    <a:pt x="11409" y="31318"/>
                    <a:pt x="11613" y="31093"/>
                  </a:cubicBezTo>
                  <a:cubicBezTo>
                    <a:pt x="11924" y="30747"/>
                    <a:pt x="12361" y="30632"/>
                    <a:pt x="12767" y="30494"/>
                  </a:cubicBezTo>
                  <a:cubicBezTo>
                    <a:pt x="12840" y="30469"/>
                    <a:pt x="12909" y="30458"/>
                    <a:pt x="12974" y="30458"/>
                  </a:cubicBezTo>
                  <a:cubicBezTo>
                    <a:pt x="13252" y="30458"/>
                    <a:pt x="13433" y="30678"/>
                    <a:pt x="13433" y="30998"/>
                  </a:cubicBezTo>
                  <a:cubicBezTo>
                    <a:pt x="13433" y="31950"/>
                    <a:pt x="13460" y="32906"/>
                    <a:pt x="13369" y="33853"/>
                  </a:cubicBezTo>
                  <a:cubicBezTo>
                    <a:pt x="13237" y="35219"/>
                    <a:pt x="12868" y="36543"/>
                    <a:pt x="12355" y="37828"/>
                  </a:cubicBezTo>
                  <a:cubicBezTo>
                    <a:pt x="12299" y="37970"/>
                    <a:pt x="12273" y="38090"/>
                    <a:pt x="12085" y="38104"/>
                  </a:cubicBezTo>
                  <a:cubicBezTo>
                    <a:pt x="11730" y="38131"/>
                    <a:pt x="11359" y="38229"/>
                    <a:pt x="11012" y="38229"/>
                  </a:cubicBezTo>
                  <a:cubicBezTo>
                    <a:pt x="10910" y="38229"/>
                    <a:pt x="10811" y="38220"/>
                    <a:pt x="10714" y="38199"/>
                  </a:cubicBezTo>
                  <a:cubicBezTo>
                    <a:pt x="9313" y="37891"/>
                    <a:pt x="7873" y="37706"/>
                    <a:pt x="6527" y="37217"/>
                  </a:cubicBezTo>
                  <a:cubicBezTo>
                    <a:pt x="5868" y="36978"/>
                    <a:pt x="5153" y="36791"/>
                    <a:pt x="4614" y="36306"/>
                  </a:cubicBezTo>
                  <a:cubicBezTo>
                    <a:pt x="4296" y="36022"/>
                    <a:pt x="4156" y="35784"/>
                    <a:pt x="4614" y="35462"/>
                  </a:cubicBezTo>
                  <a:cubicBezTo>
                    <a:pt x="5181" y="35063"/>
                    <a:pt x="5573" y="34467"/>
                    <a:pt x="6206" y="34131"/>
                  </a:cubicBezTo>
                  <a:cubicBezTo>
                    <a:pt x="6333" y="34063"/>
                    <a:pt x="6438" y="33998"/>
                    <a:pt x="6340" y="33863"/>
                  </a:cubicBezTo>
                  <a:cubicBezTo>
                    <a:pt x="6101" y="33524"/>
                    <a:pt x="6066" y="33127"/>
                    <a:pt x="5933" y="32767"/>
                  </a:cubicBezTo>
                  <a:cubicBezTo>
                    <a:pt x="5769" y="32323"/>
                    <a:pt x="5664" y="31818"/>
                    <a:pt x="5392" y="31436"/>
                  </a:cubicBezTo>
                  <a:cubicBezTo>
                    <a:pt x="4882" y="30720"/>
                    <a:pt x="4675" y="29901"/>
                    <a:pt x="4328" y="29133"/>
                  </a:cubicBezTo>
                  <a:cubicBezTo>
                    <a:pt x="3817" y="27997"/>
                    <a:pt x="3460" y="26803"/>
                    <a:pt x="3025" y="25638"/>
                  </a:cubicBezTo>
                  <a:cubicBezTo>
                    <a:pt x="2588" y="24465"/>
                    <a:pt x="2214" y="23281"/>
                    <a:pt x="1944" y="22069"/>
                  </a:cubicBezTo>
                  <a:cubicBezTo>
                    <a:pt x="1666" y="20820"/>
                    <a:pt x="1457" y="19561"/>
                    <a:pt x="1379" y="18278"/>
                  </a:cubicBezTo>
                  <a:cubicBezTo>
                    <a:pt x="1296" y="16911"/>
                    <a:pt x="1233" y="15546"/>
                    <a:pt x="1379" y="14187"/>
                  </a:cubicBezTo>
                  <a:cubicBezTo>
                    <a:pt x="1454" y="13484"/>
                    <a:pt x="1617" y="12782"/>
                    <a:pt x="1706" y="12083"/>
                  </a:cubicBezTo>
                  <a:cubicBezTo>
                    <a:pt x="1839" y="11030"/>
                    <a:pt x="2018" y="9989"/>
                    <a:pt x="2287" y="8969"/>
                  </a:cubicBezTo>
                  <a:cubicBezTo>
                    <a:pt x="2634" y="7649"/>
                    <a:pt x="3027" y="6344"/>
                    <a:pt x="3598" y="5078"/>
                  </a:cubicBezTo>
                  <a:cubicBezTo>
                    <a:pt x="4003" y="4180"/>
                    <a:pt x="4528" y="3317"/>
                    <a:pt x="4778" y="2353"/>
                  </a:cubicBezTo>
                  <a:cubicBezTo>
                    <a:pt x="4818" y="2204"/>
                    <a:pt x="4929" y="2071"/>
                    <a:pt x="5006" y="1930"/>
                  </a:cubicBezTo>
                  <a:close/>
                  <a:moveTo>
                    <a:pt x="5247" y="1"/>
                  </a:moveTo>
                  <a:cubicBezTo>
                    <a:pt x="5196" y="1"/>
                    <a:pt x="5141" y="18"/>
                    <a:pt x="5080" y="59"/>
                  </a:cubicBezTo>
                  <a:cubicBezTo>
                    <a:pt x="4765" y="270"/>
                    <a:pt x="4406" y="440"/>
                    <a:pt x="4248" y="822"/>
                  </a:cubicBezTo>
                  <a:cubicBezTo>
                    <a:pt x="4007" y="1412"/>
                    <a:pt x="3605" y="1925"/>
                    <a:pt x="3308" y="2493"/>
                  </a:cubicBezTo>
                  <a:cubicBezTo>
                    <a:pt x="2962" y="3155"/>
                    <a:pt x="2699" y="3847"/>
                    <a:pt x="2364" y="4513"/>
                  </a:cubicBezTo>
                  <a:cubicBezTo>
                    <a:pt x="1934" y="5365"/>
                    <a:pt x="1729" y="6281"/>
                    <a:pt x="1556" y="7214"/>
                  </a:cubicBezTo>
                  <a:cubicBezTo>
                    <a:pt x="1382" y="8142"/>
                    <a:pt x="1020" y="9023"/>
                    <a:pt x="883" y="9980"/>
                  </a:cubicBezTo>
                  <a:cubicBezTo>
                    <a:pt x="679" y="11392"/>
                    <a:pt x="327" y="12782"/>
                    <a:pt x="256" y="14219"/>
                  </a:cubicBezTo>
                  <a:cubicBezTo>
                    <a:pt x="207" y="15215"/>
                    <a:pt x="170" y="16213"/>
                    <a:pt x="124" y="17210"/>
                  </a:cubicBezTo>
                  <a:cubicBezTo>
                    <a:pt x="113" y="17475"/>
                    <a:pt x="309" y="17693"/>
                    <a:pt x="235" y="17973"/>
                  </a:cubicBezTo>
                  <a:cubicBezTo>
                    <a:pt x="1" y="18856"/>
                    <a:pt x="395" y="19707"/>
                    <a:pt x="442" y="20578"/>
                  </a:cubicBezTo>
                  <a:cubicBezTo>
                    <a:pt x="476" y="21233"/>
                    <a:pt x="635" y="21888"/>
                    <a:pt x="724" y="22532"/>
                  </a:cubicBezTo>
                  <a:cubicBezTo>
                    <a:pt x="819" y="23229"/>
                    <a:pt x="958" y="23935"/>
                    <a:pt x="1160" y="24582"/>
                  </a:cubicBezTo>
                  <a:cubicBezTo>
                    <a:pt x="1448" y="25511"/>
                    <a:pt x="1763" y="26439"/>
                    <a:pt x="2093" y="27359"/>
                  </a:cubicBezTo>
                  <a:cubicBezTo>
                    <a:pt x="2231" y="27745"/>
                    <a:pt x="2290" y="28162"/>
                    <a:pt x="2452" y="28520"/>
                  </a:cubicBezTo>
                  <a:cubicBezTo>
                    <a:pt x="2757" y="29190"/>
                    <a:pt x="2986" y="29890"/>
                    <a:pt x="3400" y="30529"/>
                  </a:cubicBezTo>
                  <a:cubicBezTo>
                    <a:pt x="3925" y="31338"/>
                    <a:pt x="4196" y="32309"/>
                    <a:pt x="4888" y="33006"/>
                  </a:cubicBezTo>
                  <a:cubicBezTo>
                    <a:pt x="5378" y="33499"/>
                    <a:pt x="5208" y="33681"/>
                    <a:pt x="4763" y="34014"/>
                  </a:cubicBezTo>
                  <a:cubicBezTo>
                    <a:pt x="4262" y="34389"/>
                    <a:pt x="3617" y="34645"/>
                    <a:pt x="3323" y="35216"/>
                  </a:cubicBezTo>
                  <a:cubicBezTo>
                    <a:pt x="2746" y="36333"/>
                    <a:pt x="3372" y="37232"/>
                    <a:pt x="4575" y="37692"/>
                  </a:cubicBezTo>
                  <a:cubicBezTo>
                    <a:pt x="5150" y="37912"/>
                    <a:pt x="5765" y="38066"/>
                    <a:pt x="6325" y="38291"/>
                  </a:cubicBezTo>
                  <a:cubicBezTo>
                    <a:pt x="7219" y="38649"/>
                    <a:pt x="9523" y="39433"/>
                    <a:pt x="11215" y="39433"/>
                  </a:cubicBezTo>
                  <a:cubicBezTo>
                    <a:pt x="11277" y="39433"/>
                    <a:pt x="11338" y="39432"/>
                    <a:pt x="11398" y="39430"/>
                  </a:cubicBezTo>
                  <a:cubicBezTo>
                    <a:pt x="11987" y="39408"/>
                    <a:pt x="12489" y="39280"/>
                    <a:pt x="12809" y="38988"/>
                  </a:cubicBezTo>
                  <a:cubicBezTo>
                    <a:pt x="13687" y="38186"/>
                    <a:pt x="14348" y="36173"/>
                    <a:pt x="14503" y="35024"/>
                  </a:cubicBezTo>
                  <a:cubicBezTo>
                    <a:pt x="14735" y="33320"/>
                    <a:pt x="14955" y="31600"/>
                    <a:pt x="14635" y="29867"/>
                  </a:cubicBezTo>
                  <a:cubicBezTo>
                    <a:pt x="14547" y="29393"/>
                    <a:pt x="14291" y="29052"/>
                    <a:pt x="13906" y="28907"/>
                  </a:cubicBezTo>
                  <a:cubicBezTo>
                    <a:pt x="13762" y="28852"/>
                    <a:pt x="13613" y="28827"/>
                    <a:pt x="13466" y="28827"/>
                  </a:cubicBezTo>
                  <a:cubicBezTo>
                    <a:pt x="13081" y="28827"/>
                    <a:pt x="12708" y="29003"/>
                    <a:pt x="12477" y="29299"/>
                  </a:cubicBezTo>
                  <a:cubicBezTo>
                    <a:pt x="12230" y="29615"/>
                    <a:pt x="11781" y="29587"/>
                    <a:pt x="11593" y="29944"/>
                  </a:cubicBezTo>
                  <a:cubicBezTo>
                    <a:pt x="11571" y="29986"/>
                    <a:pt x="11529" y="30003"/>
                    <a:pt x="11481" y="30003"/>
                  </a:cubicBezTo>
                  <a:cubicBezTo>
                    <a:pt x="11378" y="30003"/>
                    <a:pt x="11248" y="29922"/>
                    <a:pt x="11234" y="29840"/>
                  </a:cubicBezTo>
                  <a:cubicBezTo>
                    <a:pt x="11126" y="29207"/>
                    <a:pt x="10546" y="28826"/>
                    <a:pt x="10333" y="28244"/>
                  </a:cubicBezTo>
                  <a:cubicBezTo>
                    <a:pt x="9975" y="27270"/>
                    <a:pt x="9567" y="26321"/>
                    <a:pt x="9273" y="25318"/>
                  </a:cubicBezTo>
                  <a:cubicBezTo>
                    <a:pt x="8954" y="24225"/>
                    <a:pt x="8824" y="23110"/>
                    <a:pt x="8534" y="22020"/>
                  </a:cubicBezTo>
                  <a:cubicBezTo>
                    <a:pt x="8308" y="21170"/>
                    <a:pt x="8439" y="20280"/>
                    <a:pt x="8298" y="19443"/>
                  </a:cubicBezTo>
                  <a:cubicBezTo>
                    <a:pt x="8073" y="18105"/>
                    <a:pt x="8290" y="16802"/>
                    <a:pt x="8310" y="15487"/>
                  </a:cubicBezTo>
                  <a:cubicBezTo>
                    <a:pt x="8332" y="14114"/>
                    <a:pt x="8629" y="12763"/>
                    <a:pt x="8874" y="11414"/>
                  </a:cubicBezTo>
                  <a:cubicBezTo>
                    <a:pt x="9017" y="10627"/>
                    <a:pt x="9194" y="9820"/>
                    <a:pt x="9544" y="9103"/>
                  </a:cubicBezTo>
                  <a:cubicBezTo>
                    <a:pt x="9886" y="8399"/>
                    <a:pt x="10125" y="7667"/>
                    <a:pt x="10421" y="6951"/>
                  </a:cubicBezTo>
                  <a:cubicBezTo>
                    <a:pt x="10944" y="5686"/>
                    <a:pt x="11428" y="4405"/>
                    <a:pt x="11978" y="3151"/>
                  </a:cubicBezTo>
                  <a:cubicBezTo>
                    <a:pt x="12187" y="2673"/>
                    <a:pt x="11919" y="1970"/>
                    <a:pt x="11440" y="1970"/>
                  </a:cubicBezTo>
                  <a:cubicBezTo>
                    <a:pt x="11406" y="1970"/>
                    <a:pt x="11370" y="1973"/>
                    <a:pt x="11334" y="1981"/>
                  </a:cubicBezTo>
                  <a:cubicBezTo>
                    <a:pt x="10129" y="2230"/>
                    <a:pt x="8904" y="2522"/>
                    <a:pt x="7791" y="3008"/>
                  </a:cubicBezTo>
                  <a:cubicBezTo>
                    <a:pt x="7431" y="3165"/>
                    <a:pt x="7230" y="3268"/>
                    <a:pt x="7093" y="3268"/>
                  </a:cubicBezTo>
                  <a:cubicBezTo>
                    <a:pt x="6912" y="3268"/>
                    <a:pt x="6842" y="3090"/>
                    <a:pt x="6669" y="2622"/>
                  </a:cubicBezTo>
                  <a:cubicBezTo>
                    <a:pt x="6369" y="1812"/>
                    <a:pt x="6227" y="927"/>
                    <a:pt x="5599" y="236"/>
                  </a:cubicBezTo>
                  <a:cubicBezTo>
                    <a:pt x="5486" y="112"/>
                    <a:pt x="5378" y="1"/>
                    <a:pt x="52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5"/>
            <p:cNvSpPr/>
            <p:nvPr/>
          </p:nvSpPr>
          <p:spPr>
            <a:xfrm>
              <a:off x="3288423" y="3464525"/>
              <a:ext cx="178987" cy="531341"/>
            </a:xfrm>
            <a:custGeom>
              <a:avLst/>
              <a:gdLst/>
              <a:ahLst/>
              <a:cxnLst/>
              <a:rect l="l" t="t" r="r" b="b"/>
              <a:pathLst>
                <a:path w="12228" h="36300" extrusionOk="0">
                  <a:moveTo>
                    <a:pt x="3773" y="1"/>
                  </a:moveTo>
                  <a:cubicBezTo>
                    <a:pt x="3696" y="141"/>
                    <a:pt x="3585" y="274"/>
                    <a:pt x="3545" y="425"/>
                  </a:cubicBezTo>
                  <a:cubicBezTo>
                    <a:pt x="3295" y="1387"/>
                    <a:pt x="2770" y="2250"/>
                    <a:pt x="2365" y="3148"/>
                  </a:cubicBezTo>
                  <a:cubicBezTo>
                    <a:pt x="1794" y="4416"/>
                    <a:pt x="1401" y="5720"/>
                    <a:pt x="1054" y="7039"/>
                  </a:cubicBezTo>
                  <a:cubicBezTo>
                    <a:pt x="785" y="8059"/>
                    <a:pt x="606" y="9100"/>
                    <a:pt x="473" y="10153"/>
                  </a:cubicBezTo>
                  <a:cubicBezTo>
                    <a:pt x="384" y="10853"/>
                    <a:pt x="221" y="11555"/>
                    <a:pt x="146" y="12257"/>
                  </a:cubicBezTo>
                  <a:cubicBezTo>
                    <a:pt x="0" y="13616"/>
                    <a:pt x="63" y="14981"/>
                    <a:pt x="146" y="16348"/>
                  </a:cubicBezTo>
                  <a:cubicBezTo>
                    <a:pt x="224" y="17632"/>
                    <a:pt x="433" y="18890"/>
                    <a:pt x="711" y="20140"/>
                  </a:cubicBezTo>
                  <a:cubicBezTo>
                    <a:pt x="981" y="21352"/>
                    <a:pt x="1355" y="22535"/>
                    <a:pt x="1792" y="23709"/>
                  </a:cubicBezTo>
                  <a:cubicBezTo>
                    <a:pt x="2227" y="24873"/>
                    <a:pt x="2584" y="26067"/>
                    <a:pt x="3095" y="27203"/>
                  </a:cubicBezTo>
                  <a:cubicBezTo>
                    <a:pt x="3442" y="27971"/>
                    <a:pt x="3649" y="28790"/>
                    <a:pt x="4159" y="29506"/>
                  </a:cubicBezTo>
                  <a:cubicBezTo>
                    <a:pt x="4431" y="29889"/>
                    <a:pt x="4536" y="30393"/>
                    <a:pt x="4700" y="30837"/>
                  </a:cubicBezTo>
                  <a:cubicBezTo>
                    <a:pt x="4833" y="31197"/>
                    <a:pt x="4868" y="31594"/>
                    <a:pt x="5107" y="31933"/>
                  </a:cubicBezTo>
                  <a:cubicBezTo>
                    <a:pt x="5205" y="32069"/>
                    <a:pt x="5100" y="32133"/>
                    <a:pt x="4973" y="32201"/>
                  </a:cubicBezTo>
                  <a:cubicBezTo>
                    <a:pt x="4340" y="32537"/>
                    <a:pt x="3948" y="33134"/>
                    <a:pt x="3381" y="33532"/>
                  </a:cubicBezTo>
                  <a:cubicBezTo>
                    <a:pt x="2923" y="33854"/>
                    <a:pt x="3063" y="34092"/>
                    <a:pt x="3381" y="34376"/>
                  </a:cubicBezTo>
                  <a:cubicBezTo>
                    <a:pt x="3920" y="34861"/>
                    <a:pt x="4635" y="35048"/>
                    <a:pt x="5294" y="35287"/>
                  </a:cubicBezTo>
                  <a:cubicBezTo>
                    <a:pt x="6640" y="35776"/>
                    <a:pt x="8080" y="35961"/>
                    <a:pt x="9481" y="36269"/>
                  </a:cubicBezTo>
                  <a:cubicBezTo>
                    <a:pt x="9578" y="36291"/>
                    <a:pt x="9678" y="36299"/>
                    <a:pt x="9781" y="36299"/>
                  </a:cubicBezTo>
                  <a:cubicBezTo>
                    <a:pt x="10127" y="36299"/>
                    <a:pt x="10498" y="36201"/>
                    <a:pt x="10852" y="36174"/>
                  </a:cubicBezTo>
                  <a:cubicBezTo>
                    <a:pt x="11040" y="36160"/>
                    <a:pt x="11066" y="36041"/>
                    <a:pt x="11122" y="35899"/>
                  </a:cubicBezTo>
                  <a:cubicBezTo>
                    <a:pt x="11635" y="34613"/>
                    <a:pt x="12004" y="33289"/>
                    <a:pt x="12136" y="31924"/>
                  </a:cubicBezTo>
                  <a:cubicBezTo>
                    <a:pt x="12227" y="30978"/>
                    <a:pt x="12200" y="30020"/>
                    <a:pt x="12200" y="29068"/>
                  </a:cubicBezTo>
                  <a:cubicBezTo>
                    <a:pt x="12200" y="28749"/>
                    <a:pt x="12020" y="28528"/>
                    <a:pt x="11742" y="28528"/>
                  </a:cubicBezTo>
                  <a:cubicBezTo>
                    <a:pt x="11677" y="28528"/>
                    <a:pt x="11608" y="28540"/>
                    <a:pt x="11534" y="28566"/>
                  </a:cubicBezTo>
                  <a:cubicBezTo>
                    <a:pt x="11128" y="28702"/>
                    <a:pt x="10691" y="28818"/>
                    <a:pt x="10380" y="29163"/>
                  </a:cubicBezTo>
                  <a:cubicBezTo>
                    <a:pt x="10175" y="29389"/>
                    <a:pt x="9998" y="29498"/>
                    <a:pt x="9827" y="29498"/>
                  </a:cubicBezTo>
                  <a:cubicBezTo>
                    <a:pt x="9634" y="29498"/>
                    <a:pt x="9450" y="29357"/>
                    <a:pt x="9249" y="29086"/>
                  </a:cubicBezTo>
                  <a:cubicBezTo>
                    <a:pt x="8526" y="28115"/>
                    <a:pt x="8081" y="27018"/>
                    <a:pt x="7579" y="25947"/>
                  </a:cubicBezTo>
                  <a:cubicBezTo>
                    <a:pt x="7055" y="24829"/>
                    <a:pt x="6746" y="23635"/>
                    <a:pt x="6569" y="22444"/>
                  </a:cubicBezTo>
                  <a:cubicBezTo>
                    <a:pt x="6468" y="21765"/>
                    <a:pt x="6138" y="21143"/>
                    <a:pt x="6144" y="20443"/>
                  </a:cubicBezTo>
                  <a:cubicBezTo>
                    <a:pt x="6148" y="20001"/>
                    <a:pt x="6070" y="19528"/>
                    <a:pt x="5971" y="19108"/>
                  </a:cubicBezTo>
                  <a:cubicBezTo>
                    <a:pt x="5686" y="17908"/>
                    <a:pt x="5893" y="16706"/>
                    <a:pt x="5827" y="15509"/>
                  </a:cubicBezTo>
                  <a:cubicBezTo>
                    <a:pt x="5773" y="14510"/>
                    <a:pt x="5821" y="13507"/>
                    <a:pt x="5971" y="12517"/>
                  </a:cubicBezTo>
                  <a:cubicBezTo>
                    <a:pt x="6077" y="11816"/>
                    <a:pt x="5951" y="11062"/>
                    <a:pt x="6174" y="10405"/>
                  </a:cubicBezTo>
                  <a:cubicBezTo>
                    <a:pt x="6480" y="9494"/>
                    <a:pt x="6588" y="8539"/>
                    <a:pt x="6966" y="7647"/>
                  </a:cubicBezTo>
                  <a:cubicBezTo>
                    <a:pt x="7580" y="6193"/>
                    <a:pt x="7983" y="4664"/>
                    <a:pt x="8699" y="3242"/>
                  </a:cubicBezTo>
                  <a:cubicBezTo>
                    <a:pt x="8980" y="2685"/>
                    <a:pt x="9196" y="2098"/>
                    <a:pt x="9437" y="1535"/>
                  </a:cubicBezTo>
                  <a:cubicBezTo>
                    <a:pt x="9367" y="1503"/>
                    <a:pt x="9304" y="1491"/>
                    <a:pt x="9245" y="1491"/>
                  </a:cubicBezTo>
                  <a:cubicBezTo>
                    <a:pt x="9035" y="1491"/>
                    <a:pt x="8885" y="1654"/>
                    <a:pt x="8711" y="1696"/>
                  </a:cubicBezTo>
                  <a:cubicBezTo>
                    <a:pt x="7930" y="1886"/>
                    <a:pt x="7086" y="1925"/>
                    <a:pt x="6440" y="2542"/>
                  </a:cubicBezTo>
                  <a:cubicBezTo>
                    <a:pt x="6216" y="2756"/>
                    <a:pt x="5905" y="2880"/>
                    <a:pt x="5600" y="2880"/>
                  </a:cubicBezTo>
                  <a:cubicBezTo>
                    <a:pt x="5164" y="2880"/>
                    <a:pt x="4738" y="2627"/>
                    <a:pt x="4591" y="2020"/>
                  </a:cubicBezTo>
                  <a:cubicBezTo>
                    <a:pt x="4425" y="1328"/>
                    <a:pt x="4023" y="708"/>
                    <a:pt x="3773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3" name="Google Shape;613;p25"/>
          <p:cNvGrpSpPr/>
          <p:nvPr/>
        </p:nvGrpSpPr>
        <p:grpSpPr>
          <a:xfrm>
            <a:off x="3593968" y="3071100"/>
            <a:ext cx="167058" cy="468473"/>
            <a:chOff x="3593968" y="3125480"/>
            <a:chExt cx="167058" cy="468473"/>
          </a:xfrm>
        </p:grpSpPr>
        <p:sp>
          <p:nvSpPr>
            <p:cNvPr id="614" name="Google Shape;614;p25"/>
            <p:cNvSpPr/>
            <p:nvPr/>
          </p:nvSpPr>
          <p:spPr>
            <a:xfrm>
              <a:off x="3608224" y="3153086"/>
              <a:ext cx="135455" cy="421487"/>
            </a:xfrm>
            <a:custGeom>
              <a:avLst/>
              <a:gdLst/>
              <a:ahLst/>
              <a:cxnLst/>
              <a:rect l="l" t="t" r="r" b="b"/>
              <a:pathLst>
                <a:path w="9254" h="28795" extrusionOk="0">
                  <a:moveTo>
                    <a:pt x="1626" y="0"/>
                  </a:moveTo>
                  <a:cubicBezTo>
                    <a:pt x="1530" y="0"/>
                    <a:pt x="1462" y="93"/>
                    <a:pt x="1412" y="329"/>
                  </a:cubicBezTo>
                  <a:cubicBezTo>
                    <a:pt x="1002" y="2257"/>
                    <a:pt x="1788" y="9706"/>
                    <a:pt x="2031" y="11628"/>
                  </a:cubicBezTo>
                  <a:cubicBezTo>
                    <a:pt x="2255" y="13395"/>
                    <a:pt x="1918" y="14958"/>
                    <a:pt x="2188" y="16724"/>
                  </a:cubicBezTo>
                  <a:cubicBezTo>
                    <a:pt x="2291" y="17397"/>
                    <a:pt x="2201" y="18098"/>
                    <a:pt x="2405" y="18775"/>
                  </a:cubicBezTo>
                  <a:cubicBezTo>
                    <a:pt x="2485" y="19045"/>
                    <a:pt x="2333" y="19433"/>
                    <a:pt x="2228" y="19744"/>
                  </a:cubicBezTo>
                  <a:cubicBezTo>
                    <a:pt x="2114" y="20080"/>
                    <a:pt x="2473" y="20188"/>
                    <a:pt x="2416" y="20574"/>
                  </a:cubicBezTo>
                  <a:cubicBezTo>
                    <a:pt x="2335" y="21106"/>
                    <a:pt x="2258" y="21336"/>
                    <a:pt x="1914" y="21336"/>
                  </a:cubicBezTo>
                  <a:cubicBezTo>
                    <a:pt x="1842" y="21336"/>
                    <a:pt x="1757" y="21326"/>
                    <a:pt x="1659" y="21306"/>
                  </a:cubicBezTo>
                  <a:cubicBezTo>
                    <a:pt x="1329" y="21240"/>
                    <a:pt x="1073" y="21014"/>
                    <a:pt x="742" y="20929"/>
                  </a:cubicBezTo>
                  <a:cubicBezTo>
                    <a:pt x="688" y="20915"/>
                    <a:pt x="641" y="20909"/>
                    <a:pt x="599" y="20909"/>
                  </a:cubicBezTo>
                  <a:cubicBezTo>
                    <a:pt x="343" y="20909"/>
                    <a:pt x="289" y="21146"/>
                    <a:pt x="161" y="21262"/>
                  </a:cubicBezTo>
                  <a:cubicBezTo>
                    <a:pt x="0" y="21413"/>
                    <a:pt x="87" y="21658"/>
                    <a:pt x="262" y="21785"/>
                  </a:cubicBezTo>
                  <a:cubicBezTo>
                    <a:pt x="494" y="21956"/>
                    <a:pt x="615" y="22220"/>
                    <a:pt x="673" y="22487"/>
                  </a:cubicBezTo>
                  <a:cubicBezTo>
                    <a:pt x="873" y="23397"/>
                    <a:pt x="1477" y="24091"/>
                    <a:pt x="1683" y="24992"/>
                  </a:cubicBezTo>
                  <a:cubicBezTo>
                    <a:pt x="1716" y="25136"/>
                    <a:pt x="1805" y="25235"/>
                    <a:pt x="1925" y="25273"/>
                  </a:cubicBezTo>
                  <a:cubicBezTo>
                    <a:pt x="2145" y="25344"/>
                    <a:pt x="2272" y="25577"/>
                    <a:pt x="2312" y="25741"/>
                  </a:cubicBezTo>
                  <a:cubicBezTo>
                    <a:pt x="2514" y="26561"/>
                    <a:pt x="3100" y="27062"/>
                    <a:pt x="3552" y="27664"/>
                  </a:cubicBezTo>
                  <a:cubicBezTo>
                    <a:pt x="3716" y="27883"/>
                    <a:pt x="3935" y="27996"/>
                    <a:pt x="4030" y="28335"/>
                  </a:cubicBezTo>
                  <a:cubicBezTo>
                    <a:pt x="4113" y="28630"/>
                    <a:pt x="4368" y="28795"/>
                    <a:pt x="4619" y="28795"/>
                  </a:cubicBezTo>
                  <a:cubicBezTo>
                    <a:pt x="4769" y="28795"/>
                    <a:pt x="4917" y="28735"/>
                    <a:pt x="5024" y="28609"/>
                  </a:cubicBezTo>
                  <a:cubicBezTo>
                    <a:pt x="5484" y="28072"/>
                    <a:pt x="5931" y="27502"/>
                    <a:pt x="6307" y="26907"/>
                  </a:cubicBezTo>
                  <a:cubicBezTo>
                    <a:pt x="6811" y="26112"/>
                    <a:pt x="7333" y="25316"/>
                    <a:pt x="7715" y="24420"/>
                  </a:cubicBezTo>
                  <a:cubicBezTo>
                    <a:pt x="8052" y="23630"/>
                    <a:pt x="8394" y="22838"/>
                    <a:pt x="8659" y="22018"/>
                  </a:cubicBezTo>
                  <a:cubicBezTo>
                    <a:pt x="8737" y="21785"/>
                    <a:pt x="8897" y="21426"/>
                    <a:pt x="9028" y="21066"/>
                  </a:cubicBezTo>
                  <a:cubicBezTo>
                    <a:pt x="9153" y="20718"/>
                    <a:pt x="9254" y="20370"/>
                    <a:pt x="9227" y="20130"/>
                  </a:cubicBezTo>
                  <a:cubicBezTo>
                    <a:pt x="9183" y="19737"/>
                    <a:pt x="9050" y="19601"/>
                    <a:pt x="8871" y="19601"/>
                  </a:cubicBezTo>
                  <a:cubicBezTo>
                    <a:pt x="8471" y="19601"/>
                    <a:pt x="7838" y="20283"/>
                    <a:pt x="7453" y="20283"/>
                  </a:cubicBezTo>
                  <a:cubicBezTo>
                    <a:pt x="7410" y="20283"/>
                    <a:pt x="7371" y="20274"/>
                    <a:pt x="7335" y="20256"/>
                  </a:cubicBezTo>
                  <a:cubicBezTo>
                    <a:pt x="6919" y="20042"/>
                    <a:pt x="7003" y="18802"/>
                    <a:pt x="6983" y="18445"/>
                  </a:cubicBezTo>
                  <a:cubicBezTo>
                    <a:pt x="6886" y="16677"/>
                    <a:pt x="6956" y="14897"/>
                    <a:pt x="7217" y="13145"/>
                  </a:cubicBezTo>
                  <a:cubicBezTo>
                    <a:pt x="7427" y="11735"/>
                    <a:pt x="7828" y="5225"/>
                    <a:pt x="8103" y="3823"/>
                  </a:cubicBezTo>
                  <a:cubicBezTo>
                    <a:pt x="8295" y="2842"/>
                    <a:pt x="7891" y="1508"/>
                    <a:pt x="7919" y="493"/>
                  </a:cubicBezTo>
                  <a:cubicBezTo>
                    <a:pt x="7924" y="346"/>
                    <a:pt x="8217" y="198"/>
                    <a:pt x="7975" y="51"/>
                  </a:cubicBezTo>
                  <a:cubicBezTo>
                    <a:pt x="7921" y="17"/>
                    <a:pt x="7848" y="3"/>
                    <a:pt x="7773" y="3"/>
                  </a:cubicBezTo>
                  <a:cubicBezTo>
                    <a:pt x="7685" y="3"/>
                    <a:pt x="7592" y="22"/>
                    <a:pt x="7518" y="53"/>
                  </a:cubicBezTo>
                  <a:cubicBezTo>
                    <a:pt x="6784" y="356"/>
                    <a:pt x="6307" y="1048"/>
                    <a:pt x="5780" y="1627"/>
                  </a:cubicBezTo>
                  <a:cubicBezTo>
                    <a:pt x="5432" y="2010"/>
                    <a:pt x="5136" y="2250"/>
                    <a:pt x="4798" y="2250"/>
                  </a:cubicBezTo>
                  <a:cubicBezTo>
                    <a:pt x="4622" y="2250"/>
                    <a:pt x="4435" y="2185"/>
                    <a:pt x="4223" y="2041"/>
                  </a:cubicBezTo>
                  <a:cubicBezTo>
                    <a:pt x="3530" y="1569"/>
                    <a:pt x="2896" y="990"/>
                    <a:pt x="2239" y="454"/>
                  </a:cubicBezTo>
                  <a:cubicBezTo>
                    <a:pt x="2108" y="347"/>
                    <a:pt x="1997" y="212"/>
                    <a:pt x="1863" y="113"/>
                  </a:cubicBezTo>
                  <a:cubicBezTo>
                    <a:pt x="1768" y="43"/>
                    <a:pt x="1691" y="0"/>
                    <a:pt x="162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5"/>
            <p:cNvSpPr/>
            <p:nvPr/>
          </p:nvSpPr>
          <p:spPr>
            <a:xfrm>
              <a:off x="3593968" y="3125480"/>
              <a:ext cx="167058" cy="468473"/>
            </a:xfrm>
            <a:custGeom>
              <a:avLst/>
              <a:gdLst/>
              <a:ahLst/>
              <a:cxnLst/>
              <a:rect l="l" t="t" r="r" b="b"/>
              <a:pathLst>
                <a:path w="11413" h="32005" extrusionOk="0">
                  <a:moveTo>
                    <a:pt x="2602" y="1887"/>
                  </a:moveTo>
                  <a:cubicBezTo>
                    <a:pt x="2667" y="1887"/>
                    <a:pt x="2745" y="1930"/>
                    <a:pt x="2839" y="2000"/>
                  </a:cubicBezTo>
                  <a:cubicBezTo>
                    <a:pt x="2973" y="2099"/>
                    <a:pt x="3085" y="2233"/>
                    <a:pt x="3214" y="2341"/>
                  </a:cubicBezTo>
                  <a:cubicBezTo>
                    <a:pt x="3872" y="2877"/>
                    <a:pt x="4505" y="3455"/>
                    <a:pt x="5199" y="3928"/>
                  </a:cubicBezTo>
                  <a:cubicBezTo>
                    <a:pt x="5410" y="4073"/>
                    <a:pt x="5598" y="4138"/>
                    <a:pt x="5773" y="4138"/>
                  </a:cubicBezTo>
                  <a:cubicBezTo>
                    <a:pt x="6112" y="4138"/>
                    <a:pt x="6408" y="3897"/>
                    <a:pt x="6756" y="3513"/>
                  </a:cubicBezTo>
                  <a:cubicBezTo>
                    <a:pt x="7282" y="2934"/>
                    <a:pt x="7761" y="2243"/>
                    <a:pt x="8495" y="1940"/>
                  </a:cubicBezTo>
                  <a:cubicBezTo>
                    <a:pt x="8569" y="1909"/>
                    <a:pt x="8662" y="1890"/>
                    <a:pt x="8750" y="1890"/>
                  </a:cubicBezTo>
                  <a:cubicBezTo>
                    <a:pt x="8825" y="1890"/>
                    <a:pt x="8897" y="1904"/>
                    <a:pt x="8950" y="1937"/>
                  </a:cubicBezTo>
                  <a:cubicBezTo>
                    <a:pt x="9192" y="2086"/>
                    <a:pt x="8899" y="2233"/>
                    <a:pt x="8895" y="2380"/>
                  </a:cubicBezTo>
                  <a:cubicBezTo>
                    <a:pt x="8861" y="3579"/>
                    <a:pt x="8508" y="4733"/>
                    <a:pt x="8427" y="5935"/>
                  </a:cubicBezTo>
                  <a:cubicBezTo>
                    <a:pt x="8314" y="7634"/>
                    <a:pt x="8258" y="9328"/>
                    <a:pt x="8267" y="11029"/>
                  </a:cubicBezTo>
                  <a:cubicBezTo>
                    <a:pt x="8276" y="12342"/>
                    <a:pt x="8386" y="13728"/>
                    <a:pt x="8192" y="15032"/>
                  </a:cubicBezTo>
                  <a:cubicBezTo>
                    <a:pt x="8007" y="16265"/>
                    <a:pt x="7695" y="17615"/>
                    <a:pt x="7703" y="18863"/>
                  </a:cubicBezTo>
                  <a:cubicBezTo>
                    <a:pt x="7711" y="19894"/>
                    <a:pt x="7810" y="20924"/>
                    <a:pt x="7786" y="21975"/>
                  </a:cubicBezTo>
                  <a:cubicBezTo>
                    <a:pt x="7783" y="22155"/>
                    <a:pt x="7789" y="22362"/>
                    <a:pt x="7924" y="22483"/>
                  </a:cubicBezTo>
                  <a:cubicBezTo>
                    <a:pt x="7952" y="22507"/>
                    <a:pt x="7990" y="22518"/>
                    <a:pt x="8035" y="22518"/>
                  </a:cubicBezTo>
                  <a:cubicBezTo>
                    <a:pt x="8327" y="22518"/>
                    <a:pt x="8933" y="22076"/>
                    <a:pt x="9144" y="22031"/>
                  </a:cubicBezTo>
                  <a:cubicBezTo>
                    <a:pt x="9306" y="21996"/>
                    <a:pt x="9441" y="21976"/>
                    <a:pt x="9551" y="21976"/>
                  </a:cubicBezTo>
                  <a:cubicBezTo>
                    <a:pt x="9931" y="21976"/>
                    <a:pt x="10016" y="22216"/>
                    <a:pt x="9911" y="22919"/>
                  </a:cubicBezTo>
                  <a:cubicBezTo>
                    <a:pt x="9645" y="24075"/>
                    <a:pt x="9169" y="25188"/>
                    <a:pt x="8690" y="26308"/>
                  </a:cubicBezTo>
                  <a:cubicBezTo>
                    <a:pt x="8308" y="27203"/>
                    <a:pt x="7788" y="27999"/>
                    <a:pt x="7283" y="28793"/>
                  </a:cubicBezTo>
                  <a:cubicBezTo>
                    <a:pt x="6907" y="29389"/>
                    <a:pt x="6460" y="29959"/>
                    <a:pt x="6001" y="30497"/>
                  </a:cubicBezTo>
                  <a:cubicBezTo>
                    <a:pt x="5893" y="30622"/>
                    <a:pt x="5745" y="30682"/>
                    <a:pt x="5595" y="30682"/>
                  </a:cubicBezTo>
                  <a:cubicBezTo>
                    <a:pt x="5345" y="30682"/>
                    <a:pt x="5089" y="30517"/>
                    <a:pt x="5006" y="30222"/>
                  </a:cubicBezTo>
                  <a:cubicBezTo>
                    <a:pt x="4912" y="29883"/>
                    <a:pt x="4693" y="29770"/>
                    <a:pt x="4528" y="29551"/>
                  </a:cubicBezTo>
                  <a:cubicBezTo>
                    <a:pt x="4075" y="28949"/>
                    <a:pt x="3489" y="28448"/>
                    <a:pt x="3287" y="27628"/>
                  </a:cubicBezTo>
                  <a:cubicBezTo>
                    <a:pt x="3248" y="27464"/>
                    <a:pt x="3120" y="27231"/>
                    <a:pt x="2900" y="27160"/>
                  </a:cubicBezTo>
                  <a:cubicBezTo>
                    <a:pt x="2780" y="27122"/>
                    <a:pt x="2691" y="27023"/>
                    <a:pt x="2658" y="26879"/>
                  </a:cubicBezTo>
                  <a:cubicBezTo>
                    <a:pt x="2452" y="25978"/>
                    <a:pt x="1849" y="25284"/>
                    <a:pt x="1650" y="24374"/>
                  </a:cubicBezTo>
                  <a:cubicBezTo>
                    <a:pt x="1591" y="24107"/>
                    <a:pt x="1470" y="23843"/>
                    <a:pt x="1237" y="23672"/>
                  </a:cubicBezTo>
                  <a:cubicBezTo>
                    <a:pt x="1063" y="23545"/>
                    <a:pt x="975" y="23300"/>
                    <a:pt x="1137" y="23150"/>
                  </a:cubicBezTo>
                  <a:cubicBezTo>
                    <a:pt x="1265" y="23033"/>
                    <a:pt x="1318" y="22796"/>
                    <a:pt x="1575" y="22796"/>
                  </a:cubicBezTo>
                  <a:cubicBezTo>
                    <a:pt x="1616" y="22796"/>
                    <a:pt x="1663" y="22802"/>
                    <a:pt x="1717" y="22816"/>
                  </a:cubicBezTo>
                  <a:cubicBezTo>
                    <a:pt x="2048" y="22902"/>
                    <a:pt x="2304" y="23126"/>
                    <a:pt x="2633" y="23193"/>
                  </a:cubicBezTo>
                  <a:cubicBezTo>
                    <a:pt x="2690" y="23205"/>
                    <a:pt x="2743" y="23210"/>
                    <a:pt x="2792" y="23210"/>
                  </a:cubicBezTo>
                  <a:cubicBezTo>
                    <a:pt x="3473" y="23210"/>
                    <a:pt x="3401" y="22168"/>
                    <a:pt x="3363" y="21677"/>
                  </a:cubicBezTo>
                  <a:cubicBezTo>
                    <a:pt x="3286" y="20661"/>
                    <a:pt x="3318" y="19620"/>
                    <a:pt x="3164" y="18610"/>
                  </a:cubicBezTo>
                  <a:cubicBezTo>
                    <a:pt x="2893" y="16844"/>
                    <a:pt x="3231" y="15282"/>
                    <a:pt x="3008" y="13515"/>
                  </a:cubicBezTo>
                  <a:cubicBezTo>
                    <a:pt x="2765" y="11593"/>
                    <a:pt x="1977" y="4143"/>
                    <a:pt x="2387" y="2216"/>
                  </a:cubicBezTo>
                  <a:cubicBezTo>
                    <a:pt x="2437" y="1980"/>
                    <a:pt x="2505" y="1887"/>
                    <a:pt x="2602" y="1887"/>
                  </a:cubicBezTo>
                  <a:close/>
                  <a:moveTo>
                    <a:pt x="9556" y="0"/>
                  </a:moveTo>
                  <a:cubicBezTo>
                    <a:pt x="9433" y="0"/>
                    <a:pt x="9294" y="15"/>
                    <a:pt x="9138" y="44"/>
                  </a:cubicBezTo>
                  <a:cubicBezTo>
                    <a:pt x="8730" y="118"/>
                    <a:pt x="8515" y="425"/>
                    <a:pt x="8175" y="551"/>
                  </a:cubicBezTo>
                  <a:cubicBezTo>
                    <a:pt x="7326" y="866"/>
                    <a:pt x="6723" y="1652"/>
                    <a:pt x="6121" y="2312"/>
                  </a:cubicBezTo>
                  <a:cubicBezTo>
                    <a:pt x="5895" y="2558"/>
                    <a:pt x="5727" y="2637"/>
                    <a:pt x="5563" y="2637"/>
                  </a:cubicBezTo>
                  <a:cubicBezTo>
                    <a:pt x="5414" y="2637"/>
                    <a:pt x="5267" y="2571"/>
                    <a:pt x="5081" y="2509"/>
                  </a:cubicBezTo>
                  <a:cubicBezTo>
                    <a:pt x="4706" y="2385"/>
                    <a:pt x="4820" y="1824"/>
                    <a:pt x="4493" y="1735"/>
                  </a:cubicBezTo>
                  <a:cubicBezTo>
                    <a:pt x="3732" y="1530"/>
                    <a:pt x="2829" y="143"/>
                    <a:pt x="1886" y="143"/>
                  </a:cubicBezTo>
                  <a:cubicBezTo>
                    <a:pt x="1758" y="143"/>
                    <a:pt x="1628" y="169"/>
                    <a:pt x="1498" y="227"/>
                  </a:cubicBezTo>
                  <a:cubicBezTo>
                    <a:pt x="598" y="631"/>
                    <a:pt x="1170" y="4455"/>
                    <a:pt x="1280" y="5217"/>
                  </a:cubicBezTo>
                  <a:cubicBezTo>
                    <a:pt x="1327" y="5548"/>
                    <a:pt x="1431" y="5945"/>
                    <a:pt x="1338" y="6265"/>
                  </a:cubicBezTo>
                  <a:cubicBezTo>
                    <a:pt x="1056" y="7244"/>
                    <a:pt x="1723" y="13658"/>
                    <a:pt x="1789" y="14585"/>
                  </a:cubicBezTo>
                  <a:cubicBezTo>
                    <a:pt x="1880" y="15860"/>
                    <a:pt x="1795" y="17156"/>
                    <a:pt x="2028" y="18440"/>
                  </a:cubicBezTo>
                  <a:cubicBezTo>
                    <a:pt x="2159" y="19151"/>
                    <a:pt x="2117" y="20002"/>
                    <a:pt x="2079" y="20796"/>
                  </a:cubicBezTo>
                  <a:cubicBezTo>
                    <a:pt x="2040" y="21650"/>
                    <a:pt x="2073" y="21651"/>
                    <a:pt x="1270" y="21657"/>
                  </a:cubicBezTo>
                  <a:cubicBezTo>
                    <a:pt x="188" y="21665"/>
                    <a:pt x="51" y="21988"/>
                    <a:pt x="23" y="23118"/>
                  </a:cubicBezTo>
                  <a:cubicBezTo>
                    <a:pt x="1" y="24013"/>
                    <a:pt x="423" y="24681"/>
                    <a:pt x="682" y="25366"/>
                  </a:cubicBezTo>
                  <a:cubicBezTo>
                    <a:pt x="1067" y="26381"/>
                    <a:pt x="1569" y="27401"/>
                    <a:pt x="2230" y="28269"/>
                  </a:cubicBezTo>
                  <a:cubicBezTo>
                    <a:pt x="2265" y="28315"/>
                    <a:pt x="2381" y="28235"/>
                    <a:pt x="2381" y="28391"/>
                  </a:cubicBezTo>
                  <a:cubicBezTo>
                    <a:pt x="2384" y="29055"/>
                    <a:pt x="2900" y="29414"/>
                    <a:pt x="3187" y="29877"/>
                  </a:cubicBezTo>
                  <a:cubicBezTo>
                    <a:pt x="3480" y="30350"/>
                    <a:pt x="3870" y="30798"/>
                    <a:pt x="4241" y="31233"/>
                  </a:cubicBezTo>
                  <a:cubicBezTo>
                    <a:pt x="4512" y="31552"/>
                    <a:pt x="5134" y="32005"/>
                    <a:pt x="5537" y="32005"/>
                  </a:cubicBezTo>
                  <a:cubicBezTo>
                    <a:pt x="5584" y="32005"/>
                    <a:pt x="5628" y="31998"/>
                    <a:pt x="5669" y="31985"/>
                  </a:cubicBezTo>
                  <a:cubicBezTo>
                    <a:pt x="6626" y="31669"/>
                    <a:pt x="7261" y="30803"/>
                    <a:pt x="7778" y="29997"/>
                  </a:cubicBezTo>
                  <a:cubicBezTo>
                    <a:pt x="8137" y="29435"/>
                    <a:pt x="8458" y="28721"/>
                    <a:pt x="8877" y="28263"/>
                  </a:cubicBezTo>
                  <a:cubicBezTo>
                    <a:pt x="9630" y="27440"/>
                    <a:pt x="9860" y="26360"/>
                    <a:pt x="10369" y="25432"/>
                  </a:cubicBezTo>
                  <a:cubicBezTo>
                    <a:pt x="10805" y="24641"/>
                    <a:pt x="11003" y="23650"/>
                    <a:pt x="11137" y="22722"/>
                  </a:cubicBezTo>
                  <a:cubicBezTo>
                    <a:pt x="11208" y="22229"/>
                    <a:pt x="11412" y="21616"/>
                    <a:pt x="10902" y="21117"/>
                  </a:cubicBezTo>
                  <a:cubicBezTo>
                    <a:pt x="10564" y="20786"/>
                    <a:pt x="10253" y="20564"/>
                    <a:pt x="9893" y="20564"/>
                  </a:cubicBezTo>
                  <a:cubicBezTo>
                    <a:pt x="9691" y="20564"/>
                    <a:pt x="9474" y="20634"/>
                    <a:pt x="9227" y="20794"/>
                  </a:cubicBezTo>
                  <a:cubicBezTo>
                    <a:pt x="9125" y="20860"/>
                    <a:pt x="9033" y="20890"/>
                    <a:pt x="8953" y="20890"/>
                  </a:cubicBezTo>
                  <a:cubicBezTo>
                    <a:pt x="8746" y="20890"/>
                    <a:pt x="8629" y="20686"/>
                    <a:pt x="8673" y="20382"/>
                  </a:cubicBezTo>
                  <a:cubicBezTo>
                    <a:pt x="9304" y="16428"/>
                    <a:pt x="9541" y="12462"/>
                    <a:pt x="9722" y="8463"/>
                  </a:cubicBezTo>
                  <a:cubicBezTo>
                    <a:pt x="9783" y="7118"/>
                    <a:pt x="9834" y="5773"/>
                    <a:pt x="9873" y="4428"/>
                  </a:cubicBezTo>
                  <a:cubicBezTo>
                    <a:pt x="9905" y="3346"/>
                    <a:pt x="10182" y="2376"/>
                    <a:pt x="10234" y="1316"/>
                  </a:cubicBezTo>
                  <a:cubicBezTo>
                    <a:pt x="10400" y="380"/>
                    <a:pt x="10179" y="0"/>
                    <a:pt x="9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" name="Google Shape;616;p25"/>
          <p:cNvGrpSpPr/>
          <p:nvPr/>
        </p:nvGrpSpPr>
        <p:grpSpPr>
          <a:xfrm>
            <a:off x="5349941" y="3071100"/>
            <a:ext cx="233161" cy="539699"/>
            <a:chOff x="5349941" y="3093980"/>
            <a:chExt cx="233161" cy="539699"/>
          </a:xfrm>
        </p:grpSpPr>
        <p:sp>
          <p:nvSpPr>
            <p:cNvPr id="617" name="Google Shape;617;p25"/>
            <p:cNvSpPr/>
            <p:nvPr/>
          </p:nvSpPr>
          <p:spPr>
            <a:xfrm>
              <a:off x="5349941" y="3093980"/>
              <a:ext cx="233161" cy="539699"/>
            </a:xfrm>
            <a:custGeom>
              <a:avLst/>
              <a:gdLst/>
              <a:ahLst/>
              <a:cxnLst/>
              <a:rect l="l" t="t" r="r" b="b"/>
              <a:pathLst>
                <a:path w="15929" h="36871" extrusionOk="0">
                  <a:moveTo>
                    <a:pt x="12927" y="1310"/>
                  </a:moveTo>
                  <a:cubicBezTo>
                    <a:pt x="13059" y="1310"/>
                    <a:pt x="13190" y="1410"/>
                    <a:pt x="13270" y="1603"/>
                  </a:cubicBezTo>
                  <a:cubicBezTo>
                    <a:pt x="14037" y="3447"/>
                    <a:pt x="14481" y="5410"/>
                    <a:pt x="14579" y="7405"/>
                  </a:cubicBezTo>
                  <a:cubicBezTo>
                    <a:pt x="14631" y="8401"/>
                    <a:pt x="14727" y="9404"/>
                    <a:pt x="14650" y="10394"/>
                  </a:cubicBezTo>
                  <a:cubicBezTo>
                    <a:pt x="14570" y="11450"/>
                    <a:pt x="14306" y="12494"/>
                    <a:pt x="14131" y="13546"/>
                  </a:cubicBezTo>
                  <a:cubicBezTo>
                    <a:pt x="13982" y="14438"/>
                    <a:pt x="13803" y="15329"/>
                    <a:pt x="13656" y="16221"/>
                  </a:cubicBezTo>
                  <a:cubicBezTo>
                    <a:pt x="13593" y="16615"/>
                    <a:pt x="13280" y="17030"/>
                    <a:pt x="13228" y="17476"/>
                  </a:cubicBezTo>
                  <a:cubicBezTo>
                    <a:pt x="13137" y="18254"/>
                    <a:pt x="12729" y="18969"/>
                    <a:pt x="12744" y="19765"/>
                  </a:cubicBezTo>
                  <a:cubicBezTo>
                    <a:pt x="12748" y="19962"/>
                    <a:pt x="12605" y="20084"/>
                    <a:pt x="12506" y="20227"/>
                  </a:cubicBezTo>
                  <a:cubicBezTo>
                    <a:pt x="12152" y="20745"/>
                    <a:pt x="12117" y="21370"/>
                    <a:pt x="11878" y="21917"/>
                  </a:cubicBezTo>
                  <a:cubicBezTo>
                    <a:pt x="11669" y="22395"/>
                    <a:pt x="11403" y="22852"/>
                    <a:pt x="11197" y="23339"/>
                  </a:cubicBezTo>
                  <a:cubicBezTo>
                    <a:pt x="10774" y="24333"/>
                    <a:pt x="10336" y="25329"/>
                    <a:pt x="9801" y="26271"/>
                  </a:cubicBezTo>
                  <a:cubicBezTo>
                    <a:pt x="9476" y="26843"/>
                    <a:pt x="9152" y="27421"/>
                    <a:pt x="8703" y="27949"/>
                  </a:cubicBezTo>
                  <a:cubicBezTo>
                    <a:pt x="8295" y="28429"/>
                    <a:pt x="8018" y="29096"/>
                    <a:pt x="7980" y="29777"/>
                  </a:cubicBezTo>
                  <a:cubicBezTo>
                    <a:pt x="7976" y="29848"/>
                    <a:pt x="8039" y="29955"/>
                    <a:pt x="8103" y="29991"/>
                  </a:cubicBezTo>
                  <a:cubicBezTo>
                    <a:pt x="8653" y="30287"/>
                    <a:pt x="9265" y="30417"/>
                    <a:pt x="9863" y="30417"/>
                  </a:cubicBezTo>
                  <a:cubicBezTo>
                    <a:pt x="10029" y="30417"/>
                    <a:pt x="10194" y="30407"/>
                    <a:pt x="10356" y="30388"/>
                  </a:cubicBezTo>
                  <a:cubicBezTo>
                    <a:pt x="10403" y="30382"/>
                    <a:pt x="10446" y="30380"/>
                    <a:pt x="10486" y="30380"/>
                  </a:cubicBezTo>
                  <a:cubicBezTo>
                    <a:pt x="10845" y="30380"/>
                    <a:pt x="10963" y="30592"/>
                    <a:pt x="11120" y="30749"/>
                  </a:cubicBezTo>
                  <a:cubicBezTo>
                    <a:pt x="11379" y="31008"/>
                    <a:pt x="11197" y="31415"/>
                    <a:pt x="11012" y="31581"/>
                  </a:cubicBezTo>
                  <a:cubicBezTo>
                    <a:pt x="10601" y="31950"/>
                    <a:pt x="10266" y="32382"/>
                    <a:pt x="9933" y="32794"/>
                  </a:cubicBezTo>
                  <a:cubicBezTo>
                    <a:pt x="9462" y="33377"/>
                    <a:pt x="8653" y="33346"/>
                    <a:pt x="8173" y="33865"/>
                  </a:cubicBezTo>
                  <a:cubicBezTo>
                    <a:pt x="7504" y="34590"/>
                    <a:pt x="6473" y="34738"/>
                    <a:pt x="5638" y="35201"/>
                  </a:cubicBezTo>
                  <a:cubicBezTo>
                    <a:pt x="5236" y="35424"/>
                    <a:pt x="4663" y="35606"/>
                    <a:pt x="4139" y="35715"/>
                  </a:cubicBezTo>
                  <a:cubicBezTo>
                    <a:pt x="4051" y="35733"/>
                    <a:pt x="3965" y="35742"/>
                    <a:pt x="3882" y="35742"/>
                  </a:cubicBezTo>
                  <a:cubicBezTo>
                    <a:pt x="3305" y="35742"/>
                    <a:pt x="2864" y="35319"/>
                    <a:pt x="2635" y="34737"/>
                  </a:cubicBezTo>
                  <a:cubicBezTo>
                    <a:pt x="2359" y="34039"/>
                    <a:pt x="2036" y="33360"/>
                    <a:pt x="1840" y="32632"/>
                  </a:cubicBezTo>
                  <a:cubicBezTo>
                    <a:pt x="1529" y="31483"/>
                    <a:pt x="1307" y="30321"/>
                    <a:pt x="1148" y="29146"/>
                  </a:cubicBezTo>
                  <a:cubicBezTo>
                    <a:pt x="1174" y="28775"/>
                    <a:pt x="1008" y="28419"/>
                    <a:pt x="1097" y="28043"/>
                  </a:cubicBezTo>
                  <a:cubicBezTo>
                    <a:pt x="1157" y="27799"/>
                    <a:pt x="1142" y="27603"/>
                    <a:pt x="1483" y="27443"/>
                  </a:cubicBezTo>
                  <a:cubicBezTo>
                    <a:pt x="1591" y="27393"/>
                    <a:pt x="1677" y="27372"/>
                    <a:pt x="1749" y="27372"/>
                  </a:cubicBezTo>
                  <a:cubicBezTo>
                    <a:pt x="1929" y="27372"/>
                    <a:pt x="2027" y="27499"/>
                    <a:pt x="2173" y="27605"/>
                  </a:cubicBezTo>
                  <a:cubicBezTo>
                    <a:pt x="2562" y="27884"/>
                    <a:pt x="2989" y="28107"/>
                    <a:pt x="3305" y="28491"/>
                  </a:cubicBezTo>
                  <a:cubicBezTo>
                    <a:pt x="3370" y="28570"/>
                    <a:pt x="3467" y="28604"/>
                    <a:pt x="3578" y="28604"/>
                  </a:cubicBezTo>
                  <a:cubicBezTo>
                    <a:pt x="3907" y="28604"/>
                    <a:pt x="4366" y="28308"/>
                    <a:pt x="4536" y="27980"/>
                  </a:cubicBezTo>
                  <a:cubicBezTo>
                    <a:pt x="4977" y="27132"/>
                    <a:pt x="5231" y="26216"/>
                    <a:pt x="5696" y="25369"/>
                  </a:cubicBezTo>
                  <a:cubicBezTo>
                    <a:pt x="5998" y="24820"/>
                    <a:pt x="6213" y="24169"/>
                    <a:pt x="6373" y="23540"/>
                  </a:cubicBezTo>
                  <a:cubicBezTo>
                    <a:pt x="6578" y="22733"/>
                    <a:pt x="6987" y="21995"/>
                    <a:pt x="7202" y="21198"/>
                  </a:cubicBezTo>
                  <a:cubicBezTo>
                    <a:pt x="7513" y="20044"/>
                    <a:pt x="7832" y="18890"/>
                    <a:pt x="8063" y="17721"/>
                  </a:cubicBezTo>
                  <a:cubicBezTo>
                    <a:pt x="8290" y="16565"/>
                    <a:pt x="8346" y="15382"/>
                    <a:pt x="8548" y="14217"/>
                  </a:cubicBezTo>
                  <a:cubicBezTo>
                    <a:pt x="8669" y="13519"/>
                    <a:pt x="8479" y="12782"/>
                    <a:pt x="8636" y="12077"/>
                  </a:cubicBezTo>
                  <a:cubicBezTo>
                    <a:pt x="8845" y="11130"/>
                    <a:pt x="8470" y="10201"/>
                    <a:pt x="8591" y="9254"/>
                  </a:cubicBezTo>
                  <a:cubicBezTo>
                    <a:pt x="8628" y="8964"/>
                    <a:pt x="8495" y="8640"/>
                    <a:pt x="8393" y="8347"/>
                  </a:cubicBezTo>
                  <a:cubicBezTo>
                    <a:pt x="8063" y="7404"/>
                    <a:pt x="8069" y="6405"/>
                    <a:pt x="7855" y="5440"/>
                  </a:cubicBezTo>
                  <a:cubicBezTo>
                    <a:pt x="7688" y="4686"/>
                    <a:pt x="7361" y="3983"/>
                    <a:pt x="7190" y="3230"/>
                  </a:cubicBezTo>
                  <a:cubicBezTo>
                    <a:pt x="7114" y="2892"/>
                    <a:pt x="7181" y="2640"/>
                    <a:pt x="7353" y="2457"/>
                  </a:cubicBezTo>
                  <a:cubicBezTo>
                    <a:pt x="7403" y="2403"/>
                    <a:pt x="7456" y="2383"/>
                    <a:pt x="7508" y="2383"/>
                  </a:cubicBezTo>
                  <a:cubicBezTo>
                    <a:pt x="7677" y="2383"/>
                    <a:pt x="7848" y="2592"/>
                    <a:pt x="7955" y="2592"/>
                  </a:cubicBezTo>
                  <a:cubicBezTo>
                    <a:pt x="7956" y="2592"/>
                    <a:pt x="7956" y="2592"/>
                    <a:pt x="7957" y="2592"/>
                  </a:cubicBezTo>
                  <a:cubicBezTo>
                    <a:pt x="7962" y="2592"/>
                    <a:pt x="7967" y="2592"/>
                    <a:pt x="7972" y="2592"/>
                  </a:cubicBezTo>
                  <a:cubicBezTo>
                    <a:pt x="8540" y="2592"/>
                    <a:pt x="8708" y="3323"/>
                    <a:pt x="9238" y="3323"/>
                  </a:cubicBezTo>
                  <a:cubicBezTo>
                    <a:pt x="9303" y="3323"/>
                    <a:pt x="9374" y="3311"/>
                    <a:pt x="9453" y="3286"/>
                  </a:cubicBezTo>
                  <a:lnTo>
                    <a:pt x="9453" y="3286"/>
                  </a:lnTo>
                  <a:cubicBezTo>
                    <a:pt x="9313" y="3820"/>
                    <a:pt x="10190" y="3615"/>
                    <a:pt x="10117" y="4113"/>
                  </a:cubicBezTo>
                  <a:cubicBezTo>
                    <a:pt x="10115" y="4128"/>
                    <a:pt x="10277" y="4185"/>
                    <a:pt x="10364" y="4186"/>
                  </a:cubicBezTo>
                  <a:cubicBezTo>
                    <a:pt x="10367" y="4186"/>
                    <a:pt x="10369" y="4186"/>
                    <a:pt x="10372" y="4186"/>
                  </a:cubicBezTo>
                  <a:cubicBezTo>
                    <a:pt x="10862" y="4186"/>
                    <a:pt x="11564" y="3564"/>
                    <a:pt x="11752" y="3116"/>
                  </a:cubicBezTo>
                  <a:cubicBezTo>
                    <a:pt x="11995" y="2544"/>
                    <a:pt x="12296" y="1996"/>
                    <a:pt x="12647" y="1484"/>
                  </a:cubicBezTo>
                  <a:cubicBezTo>
                    <a:pt x="12727" y="1367"/>
                    <a:pt x="12827" y="1310"/>
                    <a:pt x="12927" y="1310"/>
                  </a:cubicBezTo>
                  <a:close/>
                  <a:moveTo>
                    <a:pt x="12887" y="1"/>
                  </a:moveTo>
                  <a:cubicBezTo>
                    <a:pt x="12771" y="1"/>
                    <a:pt x="12650" y="41"/>
                    <a:pt x="12523" y="140"/>
                  </a:cubicBezTo>
                  <a:cubicBezTo>
                    <a:pt x="11957" y="581"/>
                    <a:pt x="11346" y="1034"/>
                    <a:pt x="11223" y="1824"/>
                  </a:cubicBezTo>
                  <a:cubicBezTo>
                    <a:pt x="11154" y="2269"/>
                    <a:pt x="10693" y="2710"/>
                    <a:pt x="10406" y="2710"/>
                  </a:cubicBezTo>
                  <a:cubicBezTo>
                    <a:pt x="10348" y="2710"/>
                    <a:pt x="10297" y="2692"/>
                    <a:pt x="10257" y="2652"/>
                  </a:cubicBezTo>
                  <a:cubicBezTo>
                    <a:pt x="9907" y="2293"/>
                    <a:pt x="9388" y="2203"/>
                    <a:pt x="9062" y="1830"/>
                  </a:cubicBezTo>
                  <a:cubicBezTo>
                    <a:pt x="8642" y="1350"/>
                    <a:pt x="8099" y="1195"/>
                    <a:pt x="7526" y="1195"/>
                  </a:cubicBezTo>
                  <a:cubicBezTo>
                    <a:pt x="7343" y="1195"/>
                    <a:pt x="7156" y="1210"/>
                    <a:pt x="6970" y="1237"/>
                  </a:cubicBezTo>
                  <a:cubicBezTo>
                    <a:pt x="6277" y="1333"/>
                    <a:pt x="5810" y="2349"/>
                    <a:pt x="6088" y="3136"/>
                  </a:cubicBezTo>
                  <a:cubicBezTo>
                    <a:pt x="6742" y="4984"/>
                    <a:pt x="7086" y="6890"/>
                    <a:pt x="7331" y="8817"/>
                  </a:cubicBezTo>
                  <a:cubicBezTo>
                    <a:pt x="7603" y="10944"/>
                    <a:pt x="7501" y="13074"/>
                    <a:pt x="7295" y="15197"/>
                  </a:cubicBezTo>
                  <a:cubicBezTo>
                    <a:pt x="7024" y="17985"/>
                    <a:pt x="6143" y="20642"/>
                    <a:pt x="5214" y="23277"/>
                  </a:cubicBezTo>
                  <a:cubicBezTo>
                    <a:pt x="4791" y="24475"/>
                    <a:pt x="4192" y="25614"/>
                    <a:pt x="3739" y="26803"/>
                  </a:cubicBezTo>
                  <a:cubicBezTo>
                    <a:pt x="3651" y="27033"/>
                    <a:pt x="3591" y="27123"/>
                    <a:pt x="3515" y="27123"/>
                  </a:cubicBezTo>
                  <a:cubicBezTo>
                    <a:pt x="3439" y="27123"/>
                    <a:pt x="3348" y="27036"/>
                    <a:pt x="3198" y="26910"/>
                  </a:cubicBezTo>
                  <a:cubicBezTo>
                    <a:pt x="2859" y="26625"/>
                    <a:pt x="2448" y="26398"/>
                    <a:pt x="2030" y="26234"/>
                  </a:cubicBezTo>
                  <a:cubicBezTo>
                    <a:pt x="1831" y="26156"/>
                    <a:pt x="1632" y="26109"/>
                    <a:pt x="1439" y="26109"/>
                  </a:cubicBezTo>
                  <a:cubicBezTo>
                    <a:pt x="1143" y="26109"/>
                    <a:pt x="859" y="26220"/>
                    <a:pt x="605" y="26501"/>
                  </a:cubicBezTo>
                  <a:cubicBezTo>
                    <a:pt x="136" y="27020"/>
                    <a:pt x="108" y="27630"/>
                    <a:pt x="61" y="28260"/>
                  </a:cubicBezTo>
                  <a:cubicBezTo>
                    <a:pt x="0" y="29096"/>
                    <a:pt x="120" y="29893"/>
                    <a:pt x="335" y="30707"/>
                  </a:cubicBezTo>
                  <a:cubicBezTo>
                    <a:pt x="804" y="32483"/>
                    <a:pt x="983" y="34337"/>
                    <a:pt x="2140" y="35903"/>
                  </a:cubicBezTo>
                  <a:cubicBezTo>
                    <a:pt x="2602" y="36528"/>
                    <a:pt x="3179" y="36870"/>
                    <a:pt x="3835" y="36870"/>
                  </a:cubicBezTo>
                  <a:cubicBezTo>
                    <a:pt x="4087" y="36870"/>
                    <a:pt x="4351" y="36820"/>
                    <a:pt x="4625" y="36715"/>
                  </a:cubicBezTo>
                  <a:cubicBezTo>
                    <a:pt x="4713" y="36681"/>
                    <a:pt x="4821" y="36622"/>
                    <a:pt x="4903" y="36622"/>
                  </a:cubicBezTo>
                  <a:cubicBezTo>
                    <a:pt x="4918" y="36622"/>
                    <a:pt x="4933" y="36625"/>
                    <a:pt x="4946" y="36630"/>
                  </a:cubicBezTo>
                  <a:cubicBezTo>
                    <a:pt x="5045" y="36666"/>
                    <a:pt x="5141" y="36681"/>
                    <a:pt x="5234" y="36681"/>
                  </a:cubicBezTo>
                  <a:cubicBezTo>
                    <a:pt x="5533" y="36681"/>
                    <a:pt x="5801" y="36526"/>
                    <a:pt x="6052" y="36426"/>
                  </a:cubicBezTo>
                  <a:cubicBezTo>
                    <a:pt x="7247" y="35943"/>
                    <a:pt x="8409" y="35368"/>
                    <a:pt x="9415" y="34583"/>
                  </a:cubicBezTo>
                  <a:cubicBezTo>
                    <a:pt x="9843" y="34248"/>
                    <a:pt x="10371" y="34059"/>
                    <a:pt x="10742" y="33679"/>
                  </a:cubicBezTo>
                  <a:cubicBezTo>
                    <a:pt x="11260" y="33149"/>
                    <a:pt x="11734" y="32578"/>
                    <a:pt x="12221" y="32019"/>
                  </a:cubicBezTo>
                  <a:cubicBezTo>
                    <a:pt x="12704" y="31466"/>
                    <a:pt x="12594" y="30289"/>
                    <a:pt x="12125" y="29759"/>
                  </a:cubicBezTo>
                  <a:cubicBezTo>
                    <a:pt x="11458" y="29005"/>
                    <a:pt x="10487" y="29296"/>
                    <a:pt x="9674" y="28966"/>
                  </a:cubicBezTo>
                  <a:cubicBezTo>
                    <a:pt x="10067" y="28223"/>
                    <a:pt x="10499" y="27502"/>
                    <a:pt x="10969" y="26805"/>
                  </a:cubicBezTo>
                  <a:cubicBezTo>
                    <a:pt x="11890" y="25436"/>
                    <a:pt x="12447" y="23934"/>
                    <a:pt x="13058" y="22452"/>
                  </a:cubicBezTo>
                  <a:cubicBezTo>
                    <a:pt x="13312" y="21834"/>
                    <a:pt x="13390" y="21105"/>
                    <a:pt x="13682" y="20514"/>
                  </a:cubicBezTo>
                  <a:cubicBezTo>
                    <a:pt x="14169" y="19526"/>
                    <a:pt x="14222" y="18455"/>
                    <a:pt x="14564" y="17445"/>
                  </a:cubicBezTo>
                  <a:cubicBezTo>
                    <a:pt x="14800" y="16742"/>
                    <a:pt x="14681" y="15916"/>
                    <a:pt x="14969" y="15241"/>
                  </a:cubicBezTo>
                  <a:cubicBezTo>
                    <a:pt x="15522" y="13946"/>
                    <a:pt x="15189" y="12538"/>
                    <a:pt x="15697" y="11240"/>
                  </a:cubicBezTo>
                  <a:cubicBezTo>
                    <a:pt x="15929" y="10648"/>
                    <a:pt x="15914" y="9967"/>
                    <a:pt x="15738" y="9296"/>
                  </a:cubicBezTo>
                  <a:cubicBezTo>
                    <a:pt x="15592" y="8741"/>
                    <a:pt x="15753" y="8143"/>
                    <a:pt x="15712" y="7553"/>
                  </a:cubicBezTo>
                  <a:cubicBezTo>
                    <a:pt x="15649" y="6681"/>
                    <a:pt x="15621" y="5792"/>
                    <a:pt x="15477" y="4936"/>
                  </a:cubicBezTo>
                  <a:cubicBezTo>
                    <a:pt x="15338" y="4101"/>
                    <a:pt x="14989" y="3286"/>
                    <a:pt x="14650" y="2495"/>
                  </a:cubicBezTo>
                  <a:cubicBezTo>
                    <a:pt x="14362" y="1822"/>
                    <a:pt x="14323" y="1029"/>
                    <a:pt x="13715" y="503"/>
                  </a:cubicBezTo>
                  <a:cubicBezTo>
                    <a:pt x="13473" y="293"/>
                    <a:pt x="13200" y="1"/>
                    <a:pt x="12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5"/>
            <p:cNvSpPr/>
            <p:nvPr/>
          </p:nvSpPr>
          <p:spPr>
            <a:xfrm>
              <a:off x="5364681" y="3113155"/>
              <a:ext cx="200841" cy="503998"/>
            </a:xfrm>
            <a:custGeom>
              <a:avLst/>
              <a:gdLst/>
              <a:ahLst/>
              <a:cxnLst/>
              <a:rect l="l" t="t" r="r" b="b"/>
              <a:pathLst>
                <a:path w="13721" h="34432" extrusionOk="0">
                  <a:moveTo>
                    <a:pt x="11920" y="0"/>
                  </a:moveTo>
                  <a:cubicBezTo>
                    <a:pt x="11820" y="0"/>
                    <a:pt x="11720" y="57"/>
                    <a:pt x="11640" y="174"/>
                  </a:cubicBezTo>
                  <a:cubicBezTo>
                    <a:pt x="11289" y="686"/>
                    <a:pt x="10988" y="1234"/>
                    <a:pt x="10745" y="1808"/>
                  </a:cubicBezTo>
                  <a:cubicBezTo>
                    <a:pt x="10557" y="2254"/>
                    <a:pt x="9855" y="2877"/>
                    <a:pt x="9365" y="2877"/>
                  </a:cubicBezTo>
                  <a:cubicBezTo>
                    <a:pt x="9362" y="2877"/>
                    <a:pt x="9360" y="2877"/>
                    <a:pt x="9357" y="2877"/>
                  </a:cubicBezTo>
                  <a:cubicBezTo>
                    <a:pt x="9270" y="2876"/>
                    <a:pt x="9108" y="2818"/>
                    <a:pt x="9110" y="2803"/>
                  </a:cubicBezTo>
                  <a:cubicBezTo>
                    <a:pt x="9183" y="2306"/>
                    <a:pt x="8306" y="2510"/>
                    <a:pt x="8446" y="1976"/>
                  </a:cubicBezTo>
                  <a:lnTo>
                    <a:pt x="8446" y="1976"/>
                  </a:lnTo>
                  <a:cubicBezTo>
                    <a:pt x="8367" y="2001"/>
                    <a:pt x="8296" y="2013"/>
                    <a:pt x="8231" y="2013"/>
                  </a:cubicBezTo>
                  <a:cubicBezTo>
                    <a:pt x="7701" y="2013"/>
                    <a:pt x="7533" y="1282"/>
                    <a:pt x="6965" y="1282"/>
                  </a:cubicBezTo>
                  <a:cubicBezTo>
                    <a:pt x="6960" y="1282"/>
                    <a:pt x="6955" y="1282"/>
                    <a:pt x="6950" y="1282"/>
                  </a:cubicBezTo>
                  <a:cubicBezTo>
                    <a:pt x="6949" y="1282"/>
                    <a:pt x="6949" y="1282"/>
                    <a:pt x="6948" y="1282"/>
                  </a:cubicBezTo>
                  <a:cubicBezTo>
                    <a:pt x="6841" y="1282"/>
                    <a:pt x="6670" y="1074"/>
                    <a:pt x="6502" y="1074"/>
                  </a:cubicBezTo>
                  <a:cubicBezTo>
                    <a:pt x="6449" y="1074"/>
                    <a:pt x="6397" y="1094"/>
                    <a:pt x="6346" y="1148"/>
                  </a:cubicBezTo>
                  <a:cubicBezTo>
                    <a:pt x="6174" y="1331"/>
                    <a:pt x="6107" y="1582"/>
                    <a:pt x="6183" y="1920"/>
                  </a:cubicBezTo>
                  <a:cubicBezTo>
                    <a:pt x="6354" y="2673"/>
                    <a:pt x="6681" y="3376"/>
                    <a:pt x="6848" y="4132"/>
                  </a:cubicBezTo>
                  <a:cubicBezTo>
                    <a:pt x="7062" y="5095"/>
                    <a:pt x="7056" y="6094"/>
                    <a:pt x="7386" y="7037"/>
                  </a:cubicBezTo>
                  <a:cubicBezTo>
                    <a:pt x="7488" y="7330"/>
                    <a:pt x="7621" y="7654"/>
                    <a:pt x="7584" y="7944"/>
                  </a:cubicBezTo>
                  <a:cubicBezTo>
                    <a:pt x="7463" y="8891"/>
                    <a:pt x="7838" y="9820"/>
                    <a:pt x="7629" y="10767"/>
                  </a:cubicBezTo>
                  <a:cubicBezTo>
                    <a:pt x="7472" y="11472"/>
                    <a:pt x="7662" y="12210"/>
                    <a:pt x="7541" y="12907"/>
                  </a:cubicBezTo>
                  <a:cubicBezTo>
                    <a:pt x="7339" y="14072"/>
                    <a:pt x="7283" y="15255"/>
                    <a:pt x="7056" y="16411"/>
                  </a:cubicBezTo>
                  <a:cubicBezTo>
                    <a:pt x="6825" y="17580"/>
                    <a:pt x="6506" y="18735"/>
                    <a:pt x="6195" y="19888"/>
                  </a:cubicBezTo>
                  <a:cubicBezTo>
                    <a:pt x="5980" y="20687"/>
                    <a:pt x="5571" y="21423"/>
                    <a:pt x="5366" y="22230"/>
                  </a:cubicBezTo>
                  <a:cubicBezTo>
                    <a:pt x="5206" y="22859"/>
                    <a:pt x="4991" y="23510"/>
                    <a:pt x="4689" y="24060"/>
                  </a:cubicBezTo>
                  <a:cubicBezTo>
                    <a:pt x="4224" y="24906"/>
                    <a:pt x="3970" y="25822"/>
                    <a:pt x="3529" y="26670"/>
                  </a:cubicBezTo>
                  <a:cubicBezTo>
                    <a:pt x="3359" y="26998"/>
                    <a:pt x="2900" y="27295"/>
                    <a:pt x="2571" y="27295"/>
                  </a:cubicBezTo>
                  <a:cubicBezTo>
                    <a:pt x="2460" y="27295"/>
                    <a:pt x="2363" y="27260"/>
                    <a:pt x="2298" y="27181"/>
                  </a:cubicBezTo>
                  <a:cubicBezTo>
                    <a:pt x="1982" y="26797"/>
                    <a:pt x="1555" y="26575"/>
                    <a:pt x="1166" y="26295"/>
                  </a:cubicBezTo>
                  <a:cubicBezTo>
                    <a:pt x="1020" y="26189"/>
                    <a:pt x="922" y="26062"/>
                    <a:pt x="742" y="26062"/>
                  </a:cubicBezTo>
                  <a:cubicBezTo>
                    <a:pt x="670" y="26062"/>
                    <a:pt x="584" y="26083"/>
                    <a:pt x="476" y="26133"/>
                  </a:cubicBezTo>
                  <a:cubicBezTo>
                    <a:pt x="135" y="26295"/>
                    <a:pt x="150" y="26489"/>
                    <a:pt x="90" y="26733"/>
                  </a:cubicBezTo>
                  <a:cubicBezTo>
                    <a:pt x="1" y="27109"/>
                    <a:pt x="167" y="27465"/>
                    <a:pt x="141" y="27836"/>
                  </a:cubicBezTo>
                  <a:cubicBezTo>
                    <a:pt x="300" y="29011"/>
                    <a:pt x="522" y="30173"/>
                    <a:pt x="833" y="31324"/>
                  </a:cubicBezTo>
                  <a:cubicBezTo>
                    <a:pt x="1029" y="32052"/>
                    <a:pt x="1352" y="32729"/>
                    <a:pt x="1628" y="33427"/>
                  </a:cubicBezTo>
                  <a:cubicBezTo>
                    <a:pt x="1857" y="34010"/>
                    <a:pt x="2297" y="34432"/>
                    <a:pt x="2875" y="34432"/>
                  </a:cubicBezTo>
                  <a:cubicBezTo>
                    <a:pt x="2958" y="34432"/>
                    <a:pt x="3044" y="34423"/>
                    <a:pt x="3132" y="34405"/>
                  </a:cubicBezTo>
                  <a:cubicBezTo>
                    <a:pt x="3656" y="34296"/>
                    <a:pt x="4229" y="34115"/>
                    <a:pt x="4631" y="33892"/>
                  </a:cubicBezTo>
                  <a:cubicBezTo>
                    <a:pt x="5466" y="33428"/>
                    <a:pt x="6497" y="33280"/>
                    <a:pt x="7166" y="32555"/>
                  </a:cubicBezTo>
                  <a:cubicBezTo>
                    <a:pt x="7646" y="32036"/>
                    <a:pt x="8455" y="32067"/>
                    <a:pt x="8927" y="31485"/>
                  </a:cubicBezTo>
                  <a:cubicBezTo>
                    <a:pt x="9259" y="31072"/>
                    <a:pt x="9594" y="30641"/>
                    <a:pt x="10005" y="30272"/>
                  </a:cubicBezTo>
                  <a:cubicBezTo>
                    <a:pt x="10191" y="30106"/>
                    <a:pt x="10372" y="29698"/>
                    <a:pt x="10114" y="29439"/>
                  </a:cubicBezTo>
                  <a:cubicBezTo>
                    <a:pt x="9955" y="29282"/>
                    <a:pt x="9838" y="29070"/>
                    <a:pt x="9478" y="29070"/>
                  </a:cubicBezTo>
                  <a:cubicBezTo>
                    <a:pt x="9438" y="29070"/>
                    <a:pt x="9396" y="29072"/>
                    <a:pt x="9351" y="29078"/>
                  </a:cubicBezTo>
                  <a:cubicBezTo>
                    <a:pt x="9188" y="29097"/>
                    <a:pt x="9023" y="29107"/>
                    <a:pt x="8856" y="29107"/>
                  </a:cubicBezTo>
                  <a:cubicBezTo>
                    <a:pt x="8258" y="29107"/>
                    <a:pt x="7646" y="28977"/>
                    <a:pt x="7096" y="28681"/>
                  </a:cubicBezTo>
                  <a:cubicBezTo>
                    <a:pt x="7032" y="28645"/>
                    <a:pt x="6969" y="28538"/>
                    <a:pt x="6973" y="28467"/>
                  </a:cubicBezTo>
                  <a:cubicBezTo>
                    <a:pt x="7011" y="27786"/>
                    <a:pt x="7288" y="27119"/>
                    <a:pt x="7696" y="26639"/>
                  </a:cubicBezTo>
                  <a:cubicBezTo>
                    <a:pt x="8145" y="26113"/>
                    <a:pt x="8469" y="25534"/>
                    <a:pt x="8794" y="24961"/>
                  </a:cubicBezTo>
                  <a:cubicBezTo>
                    <a:pt x="9329" y="24019"/>
                    <a:pt x="9767" y="23024"/>
                    <a:pt x="10190" y="22029"/>
                  </a:cubicBezTo>
                  <a:cubicBezTo>
                    <a:pt x="10396" y="21542"/>
                    <a:pt x="10662" y="21086"/>
                    <a:pt x="10871" y="20607"/>
                  </a:cubicBezTo>
                  <a:cubicBezTo>
                    <a:pt x="11110" y="20060"/>
                    <a:pt x="11145" y="19435"/>
                    <a:pt x="11499" y="18918"/>
                  </a:cubicBezTo>
                  <a:cubicBezTo>
                    <a:pt x="11598" y="18774"/>
                    <a:pt x="11741" y="18652"/>
                    <a:pt x="11737" y="18455"/>
                  </a:cubicBezTo>
                  <a:cubicBezTo>
                    <a:pt x="11722" y="17659"/>
                    <a:pt x="12130" y="16944"/>
                    <a:pt x="12221" y="16166"/>
                  </a:cubicBezTo>
                  <a:cubicBezTo>
                    <a:pt x="12273" y="15720"/>
                    <a:pt x="12586" y="15306"/>
                    <a:pt x="12649" y="14911"/>
                  </a:cubicBezTo>
                  <a:cubicBezTo>
                    <a:pt x="12796" y="14019"/>
                    <a:pt x="12975" y="13130"/>
                    <a:pt x="13124" y="12236"/>
                  </a:cubicBezTo>
                  <a:cubicBezTo>
                    <a:pt x="13299" y="11185"/>
                    <a:pt x="13563" y="10141"/>
                    <a:pt x="13643" y="9084"/>
                  </a:cubicBezTo>
                  <a:cubicBezTo>
                    <a:pt x="13720" y="8094"/>
                    <a:pt x="13624" y="7091"/>
                    <a:pt x="13572" y="6095"/>
                  </a:cubicBezTo>
                  <a:cubicBezTo>
                    <a:pt x="13474" y="4100"/>
                    <a:pt x="13030" y="2137"/>
                    <a:pt x="12263" y="293"/>
                  </a:cubicBezTo>
                  <a:cubicBezTo>
                    <a:pt x="12183" y="100"/>
                    <a:pt x="12052" y="0"/>
                    <a:pt x="1192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9" name="Google Shape;619;p25"/>
          <p:cNvGrpSpPr/>
          <p:nvPr/>
        </p:nvGrpSpPr>
        <p:grpSpPr>
          <a:xfrm>
            <a:off x="7172018" y="3071100"/>
            <a:ext cx="167058" cy="468473"/>
            <a:chOff x="7172018" y="3071105"/>
            <a:chExt cx="167058" cy="468473"/>
          </a:xfrm>
        </p:grpSpPr>
        <p:sp>
          <p:nvSpPr>
            <p:cNvPr id="620" name="Google Shape;620;p25"/>
            <p:cNvSpPr/>
            <p:nvPr/>
          </p:nvSpPr>
          <p:spPr>
            <a:xfrm>
              <a:off x="7186274" y="3098711"/>
              <a:ext cx="135455" cy="421487"/>
            </a:xfrm>
            <a:custGeom>
              <a:avLst/>
              <a:gdLst/>
              <a:ahLst/>
              <a:cxnLst/>
              <a:rect l="l" t="t" r="r" b="b"/>
              <a:pathLst>
                <a:path w="9254" h="28795" extrusionOk="0">
                  <a:moveTo>
                    <a:pt x="1626" y="0"/>
                  </a:moveTo>
                  <a:cubicBezTo>
                    <a:pt x="1530" y="0"/>
                    <a:pt x="1462" y="93"/>
                    <a:pt x="1412" y="329"/>
                  </a:cubicBezTo>
                  <a:cubicBezTo>
                    <a:pt x="1002" y="2257"/>
                    <a:pt x="1788" y="9706"/>
                    <a:pt x="2031" y="11628"/>
                  </a:cubicBezTo>
                  <a:cubicBezTo>
                    <a:pt x="2255" y="13395"/>
                    <a:pt x="1918" y="14958"/>
                    <a:pt x="2188" y="16724"/>
                  </a:cubicBezTo>
                  <a:cubicBezTo>
                    <a:pt x="2291" y="17397"/>
                    <a:pt x="2201" y="18098"/>
                    <a:pt x="2405" y="18775"/>
                  </a:cubicBezTo>
                  <a:cubicBezTo>
                    <a:pt x="2485" y="19045"/>
                    <a:pt x="2333" y="19433"/>
                    <a:pt x="2228" y="19744"/>
                  </a:cubicBezTo>
                  <a:cubicBezTo>
                    <a:pt x="2114" y="20080"/>
                    <a:pt x="2473" y="20188"/>
                    <a:pt x="2416" y="20574"/>
                  </a:cubicBezTo>
                  <a:cubicBezTo>
                    <a:pt x="2335" y="21106"/>
                    <a:pt x="2258" y="21336"/>
                    <a:pt x="1914" y="21336"/>
                  </a:cubicBezTo>
                  <a:cubicBezTo>
                    <a:pt x="1842" y="21336"/>
                    <a:pt x="1757" y="21326"/>
                    <a:pt x="1659" y="21306"/>
                  </a:cubicBezTo>
                  <a:cubicBezTo>
                    <a:pt x="1329" y="21240"/>
                    <a:pt x="1073" y="21014"/>
                    <a:pt x="742" y="20929"/>
                  </a:cubicBezTo>
                  <a:cubicBezTo>
                    <a:pt x="688" y="20915"/>
                    <a:pt x="641" y="20909"/>
                    <a:pt x="599" y="20909"/>
                  </a:cubicBezTo>
                  <a:cubicBezTo>
                    <a:pt x="343" y="20909"/>
                    <a:pt x="289" y="21146"/>
                    <a:pt x="161" y="21262"/>
                  </a:cubicBezTo>
                  <a:cubicBezTo>
                    <a:pt x="0" y="21413"/>
                    <a:pt x="87" y="21658"/>
                    <a:pt x="262" y="21785"/>
                  </a:cubicBezTo>
                  <a:cubicBezTo>
                    <a:pt x="494" y="21956"/>
                    <a:pt x="615" y="22220"/>
                    <a:pt x="673" y="22487"/>
                  </a:cubicBezTo>
                  <a:cubicBezTo>
                    <a:pt x="873" y="23397"/>
                    <a:pt x="1477" y="24091"/>
                    <a:pt x="1683" y="24992"/>
                  </a:cubicBezTo>
                  <a:cubicBezTo>
                    <a:pt x="1716" y="25136"/>
                    <a:pt x="1805" y="25235"/>
                    <a:pt x="1925" y="25273"/>
                  </a:cubicBezTo>
                  <a:cubicBezTo>
                    <a:pt x="2145" y="25344"/>
                    <a:pt x="2272" y="25577"/>
                    <a:pt x="2312" y="25741"/>
                  </a:cubicBezTo>
                  <a:cubicBezTo>
                    <a:pt x="2514" y="26561"/>
                    <a:pt x="3100" y="27062"/>
                    <a:pt x="3552" y="27664"/>
                  </a:cubicBezTo>
                  <a:cubicBezTo>
                    <a:pt x="3716" y="27883"/>
                    <a:pt x="3935" y="27996"/>
                    <a:pt x="4030" y="28335"/>
                  </a:cubicBezTo>
                  <a:cubicBezTo>
                    <a:pt x="4113" y="28630"/>
                    <a:pt x="4368" y="28795"/>
                    <a:pt x="4619" y="28795"/>
                  </a:cubicBezTo>
                  <a:cubicBezTo>
                    <a:pt x="4769" y="28795"/>
                    <a:pt x="4917" y="28735"/>
                    <a:pt x="5024" y="28609"/>
                  </a:cubicBezTo>
                  <a:cubicBezTo>
                    <a:pt x="5484" y="28072"/>
                    <a:pt x="5931" y="27502"/>
                    <a:pt x="6307" y="26907"/>
                  </a:cubicBezTo>
                  <a:cubicBezTo>
                    <a:pt x="6811" y="26112"/>
                    <a:pt x="7333" y="25316"/>
                    <a:pt x="7715" y="24420"/>
                  </a:cubicBezTo>
                  <a:cubicBezTo>
                    <a:pt x="8052" y="23630"/>
                    <a:pt x="8394" y="22838"/>
                    <a:pt x="8659" y="22018"/>
                  </a:cubicBezTo>
                  <a:cubicBezTo>
                    <a:pt x="8737" y="21785"/>
                    <a:pt x="8897" y="21426"/>
                    <a:pt x="9028" y="21066"/>
                  </a:cubicBezTo>
                  <a:cubicBezTo>
                    <a:pt x="9153" y="20718"/>
                    <a:pt x="9254" y="20370"/>
                    <a:pt x="9227" y="20130"/>
                  </a:cubicBezTo>
                  <a:cubicBezTo>
                    <a:pt x="9183" y="19737"/>
                    <a:pt x="9050" y="19601"/>
                    <a:pt x="8871" y="19601"/>
                  </a:cubicBezTo>
                  <a:cubicBezTo>
                    <a:pt x="8471" y="19601"/>
                    <a:pt x="7838" y="20283"/>
                    <a:pt x="7453" y="20283"/>
                  </a:cubicBezTo>
                  <a:cubicBezTo>
                    <a:pt x="7410" y="20283"/>
                    <a:pt x="7371" y="20274"/>
                    <a:pt x="7335" y="20256"/>
                  </a:cubicBezTo>
                  <a:cubicBezTo>
                    <a:pt x="6919" y="20042"/>
                    <a:pt x="7003" y="18802"/>
                    <a:pt x="6983" y="18445"/>
                  </a:cubicBezTo>
                  <a:cubicBezTo>
                    <a:pt x="6886" y="16677"/>
                    <a:pt x="6956" y="14897"/>
                    <a:pt x="7217" y="13145"/>
                  </a:cubicBezTo>
                  <a:cubicBezTo>
                    <a:pt x="7427" y="11735"/>
                    <a:pt x="7828" y="5225"/>
                    <a:pt x="8103" y="3823"/>
                  </a:cubicBezTo>
                  <a:cubicBezTo>
                    <a:pt x="8295" y="2842"/>
                    <a:pt x="7891" y="1508"/>
                    <a:pt x="7919" y="493"/>
                  </a:cubicBezTo>
                  <a:cubicBezTo>
                    <a:pt x="7924" y="346"/>
                    <a:pt x="8217" y="198"/>
                    <a:pt x="7975" y="51"/>
                  </a:cubicBezTo>
                  <a:cubicBezTo>
                    <a:pt x="7921" y="17"/>
                    <a:pt x="7848" y="3"/>
                    <a:pt x="7773" y="3"/>
                  </a:cubicBezTo>
                  <a:cubicBezTo>
                    <a:pt x="7685" y="3"/>
                    <a:pt x="7592" y="22"/>
                    <a:pt x="7518" y="53"/>
                  </a:cubicBezTo>
                  <a:cubicBezTo>
                    <a:pt x="6784" y="356"/>
                    <a:pt x="6307" y="1048"/>
                    <a:pt x="5780" y="1627"/>
                  </a:cubicBezTo>
                  <a:cubicBezTo>
                    <a:pt x="5432" y="2010"/>
                    <a:pt x="5136" y="2250"/>
                    <a:pt x="4798" y="2250"/>
                  </a:cubicBezTo>
                  <a:cubicBezTo>
                    <a:pt x="4622" y="2250"/>
                    <a:pt x="4435" y="2185"/>
                    <a:pt x="4223" y="2041"/>
                  </a:cubicBezTo>
                  <a:cubicBezTo>
                    <a:pt x="3530" y="1569"/>
                    <a:pt x="2896" y="990"/>
                    <a:pt x="2239" y="454"/>
                  </a:cubicBezTo>
                  <a:cubicBezTo>
                    <a:pt x="2108" y="347"/>
                    <a:pt x="1997" y="212"/>
                    <a:pt x="1863" y="113"/>
                  </a:cubicBezTo>
                  <a:cubicBezTo>
                    <a:pt x="1768" y="43"/>
                    <a:pt x="1691" y="0"/>
                    <a:pt x="162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5"/>
            <p:cNvSpPr/>
            <p:nvPr/>
          </p:nvSpPr>
          <p:spPr>
            <a:xfrm>
              <a:off x="7172018" y="3071105"/>
              <a:ext cx="167058" cy="468473"/>
            </a:xfrm>
            <a:custGeom>
              <a:avLst/>
              <a:gdLst/>
              <a:ahLst/>
              <a:cxnLst/>
              <a:rect l="l" t="t" r="r" b="b"/>
              <a:pathLst>
                <a:path w="11413" h="32005" extrusionOk="0">
                  <a:moveTo>
                    <a:pt x="2602" y="1887"/>
                  </a:moveTo>
                  <a:cubicBezTo>
                    <a:pt x="2667" y="1887"/>
                    <a:pt x="2745" y="1930"/>
                    <a:pt x="2839" y="2000"/>
                  </a:cubicBezTo>
                  <a:cubicBezTo>
                    <a:pt x="2973" y="2099"/>
                    <a:pt x="3085" y="2233"/>
                    <a:pt x="3214" y="2341"/>
                  </a:cubicBezTo>
                  <a:cubicBezTo>
                    <a:pt x="3872" y="2877"/>
                    <a:pt x="4505" y="3455"/>
                    <a:pt x="5199" y="3928"/>
                  </a:cubicBezTo>
                  <a:cubicBezTo>
                    <a:pt x="5410" y="4073"/>
                    <a:pt x="5598" y="4138"/>
                    <a:pt x="5773" y="4138"/>
                  </a:cubicBezTo>
                  <a:cubicBezTo>
                    <a:pt x="6112" y="4138"/>
                    <a:pt x="6408" y="3897"/>
                    <a:pt x="6756" y="3513"/>
                  </a:cubicBezTo>
                  <a:cubicBezTo>
                    <a:pt x="7282" y="2934"/>
                    <a:pt x="7761" y="2243"/>
                    <a:pt x="8495" y="1940"/>
                  </a:cubicBezTo>
                  <a:cubicBezTo>
                    <a:pt x="8569" y="1909"/>
                    <a:pt x="8662" y="1890"/>
                    <a:pt x="8750" y="1890"/>
                  </a:cubicBezTo>
                  <a:cubicBezTo>
                    <a:pt x="8825" y="1890"/>
                    <a:pt x="8897" y="1904"/>
                    <a:pt x="8950" y="1937"/>
                  </a:cubicBezTo>
                  <a:cubicBezTo>
                    <a:pt x="9192" y="2086"/>
                    <a:pt x="8899" y="2233"/>
                    <a:pt x="8895" y="2380"/>
                  </a:cubicBezTo>
                  <a:cubicBezTo>
                    <a:pt x="8861" y="3579"/>
                    <a:pt x="8508" y="4733"/>
                    <a:pt x="8427" y="5935"/>
                  </a:cubicBezTo>
                  <a:cubicBezTo>
                    <a:pt x="8314" y="7634"/>
                    <a:pt x="8258" y="9328"/>
                    <a:pt x="8267" y="11029"/>
                  </a:cubicBezTo>
                  <a:cubicBezTo>
                    <a:pt x="8276" y="12342"/>
                    <a:pt x="8386" y="13728"/>
                    <a:pt x="8192" y="15032"/>
                  </a:cubicBezTo>
                  <a:cubicBezTo>
                    <a:pt x="8007" y="16265"/>
                    <a:pt x="7695" y="17615"/>
                    <a:pt x="7703" y="18863"/>
                  </a:cubicBezTo>
                  <a:cubicBezTo>
                    <a:pt x="7711" y="19894"/>
                    <a:pt x="7810" y="20924"/>
                    <a:pt x="7786" y="21975"/>
                  </a:cubicBezTo>
                  <a:cubicBezTo>
                    <a:pt x="7783" y="22155"/>
                    <a:pt x="7789" y="22362"/>
                    <a:pt x="7924" y="22483"/>
                  </a:cubicBezTo>
                  <a:cubicBezTo>
                    <a:pt x="7952" y="22507"/>
                    <a:pt x="7990" y="22518"/>
                    <a:pt x="8035" y="22518"/>
                  </a:cubicBezTo>
                  <a:cubicBezTo>
                    <a:pt x="8327" y="22518"/>
                    <a:pt x="8933" y="22076"/>
                    <a:pt x="9144" y="22031"/>
                  </a:cubicBezTo>
                  <a:cubicBezTo>
                    <a:pt x="9306" y="21996"/>
                    <a:pt x="9441" y="21976"/>
                    <a:pt x="9551" y="21976"/>
                  </a:cubicBezTo>
                  <a:cubicBezTo>
                    <a:pt x="9931" y="21976"/>
                    <a:pt x="10016" y="22216"/>
                    <a:pt x="9911" y="22919"/>
                  </a:cubicBezTo>
                  <a:cubicBezTo>
                    <a:pt x="9645" y="24075"/>
                    <a:pt x="9169" y="25188"/>
                    <a:pt x="8690" y="26308"/>
                  </a:cubicBezTo>
                  <a:cubicBezTo>
                    <a:pt x="8308" y="27203"/>
                    <a:pt x="7788" y="27999"/>
                    <a:pt x="7283" y="28793"/>
                  </a:cubicBezTo>
                  <a:cubicBezTo>
                    <a:pt x="6907" y="29389"/>
                    <a:pt x="6460" y="29959"/>
                    <a:pt x="6001" y="30497"/>
                  </a:cubicBezTo>
                  <a:cubicBezTo>
                    <a:pt x="5893" y="30622"/>
                    <a:pt x="5745" y="30682"/>
                    <a:pt x="5595" y="30682"/>
                  </a:cubicBezTo>
                  <a:cubicBezTo>
                    <a:pt x="5345" y="30682"/>
                    <a:pt x="5089" y="30517"/>
                    <a:pt x="5006" y="30222"/>
                  </a:cubicBezTo>
                  <a:cubicBezTo>
                    <a:pt x="4912" y="29883"/>
                    <a:pt x="4693" y="29770"/>
                    <a:pt x="4528" y="29551"/>
                  </a:cubicBezTo>
                  <a:cubicBezTo>
                    <a:pt x="4075" y="28949"/>
                    <a:pt x="3489" y="28448"/>
                    <a:pt x="3287" y="27628"/>
                  </a:cubicBezTo>
                  <a:cubicBezTo>
                    <a:pt x="3248" y="27464"/>
                    <a:pt x="3120" y="27231"/>
                    <a:pt x="2900" y="27160"/>
                  </a:cubicBezTo>
                  <a:cubicBezTo>
                    <a:pt x="2780" y="27122"/>
                    <a:pt x="2691" y="27023"/>
                    <a:pt x="2658" y="26879"/>
                  </a:cubicBezTo>
                  <a:cubicBezTo>
                    <a:pt x="2452" y="25978"/>
                    <a:pt x="1849" y="25284"/>
                    <a:pt x="1650" y="24374"/>
                  </a:cubicBezTo>
                  <a:cubicBezTo>
                    <a:pt x="1591" y="24107"/>
                    <a:pt x="1470" y="23843"/>
                    <a:pt x="1237" y="23672"/>
                  </a:cubicBezTo>
                  <a:cubicBezTo>
                    <a:pt x="1063" y="23545"/>
                    <a:pt x="975" y="23300"/>
                    <a:pt x="1137" y="23150"/>
                  </a:cubicBezTo>
                  <a:cubicBezTo>
                    <a:pt x="1265" y="23033"/>
                    <a:pt x="1318" y="22796"/>
                    <a:pt x="1575" y="22796"/>
                  </a:cubicBezTo>
                  <a:cubicBezTo>
                    <a:pt x="1616" y="22796"/>
                    <a:pt x="1663" y="22802"/>
                    <a:pt x="1717" y="22816"/>
                  </a:cubicBezTo>
                  <a:cubicBezTo>
                    <a:pt x="2048" y="22902"/>
                    <a:pt x="2304" y="23126"/>
                    <a:pt x="2633" y="23193"/>
                  </a:cubicBezTo>
                  <a:cubicBezTo>
                    <a:pt x="2690" y="23205"/>
                    <a:pt x="2743" y="23210"/>
                    <a:pt x="2792" y="23210"/>
                  </a:cubicBezTo>
                  <a:cubicBezTo>
                    <a:pt x="3473" y="23210"/>
                    <a:pt x="3401" y="22168"/>
                    <a:pt x="3363" y="21677"/>
                  </a:cubicBezTo>
                  <a:cubicBezTo>
                    <a:pt x="3286" y="20661"/>
                    <a:pt x="3318" y="19620"/>
                    <a:pt x="3164" y="18610"/>
                  </a:cubicBezTo>
                  <a:cubicBezTo>
                    <a:pt x="2893" y="16844"/>
                    <a:pt x="3231" y="15282"/>
                    <a:pt x="3008" y="13515"/>
                  </a:cubicBezTo>
                  <a:cubicBezTo>
                    <a:pt x="2765" y="11593"/>
                    <a:pt x="1977" y="4143"/>
                    <a:pt x="2387" y="2216"/>
                  </a:cubicBezTo>
                  <a:cubicBezTo>
                    <a:pt x="2437" y="1980"/>
                    <a:pt x="2505" y="1887"/>
                    <a:pt x="2602" y="1887"/>
                  </a:cubicBezTo>
                  <a:close/>
                  <a:moveTo>
                    <a:pt x="9556" y="0"/>
                  </a:moveTo>
                  <a:cubicBezTo>
                    <a:pt x="9433" y="0"/>
                    <a:pt x="9294" y="15"/>
                    <a:pt x="9138" y="44"/>
                  </a:cubicBezTo>
                  <a:cubicBezTo>
                    <a:pt x="8730" y="118"/>
                    <a:pt x="8515" y="425"/>
                    <a:pt x="8175" y="551"/>
                  </a:cubicBezTo>
                  <a:cubicBezTo>
                    <a:pt x="7326" y="866"/>
                    <a:pt x="6723" y="1652"/>
                    <a:pt x="6121" y="2312"/>
                  </a:cubicBezTo>
                  <a:cubicBezTo>
                    <a:pt x="5895" y="2558"/>
                    <a:pt x="5727" y="2637"/>
                    <a:pt x="5563" y="2637"/>
                  </a:cubicBezTo>
                  <a:cubicBezTo>
                    <a:pt x="5414" y="2637"/>
                    <a:pt x="5267" y="2571"/>
                    <a:pt x="5081" y="2509"/>
                  </a:cubicBezTo>
                  <a:cubicBezTo>
                    <a:pt x="4706" y="2385"/>
                    <a:pt x="4820" y="1824"/>
                    <a:pt x="4493" y="1735"/>
                  </a:cubicBezTo>
                  <a:cubicBezTo>
                    <a:pt x="3732" y="1530"/>
                    <a:pt x="2829" y="143"/>
                    <a:pt x="1886" y="143"/>
                  </a:cubicBezTo>
                  <a:cubicBezTo>
                    <a:pt x="1758" y="143"/>
                    <a:pt x="1628" y="169"/>
                    <a:pt x="1498" y="227"/>
                  </a:cubicBezTo>
                  <a:cubicBezTo>
                    <a:pt x="598" y="631"/>
                    <a:pt x="1170" y="4455"/>
                    <a:pt x="1280" y="5217"/>
                  </a:cubicBezTo>
                  <a:cubicBezTo>
                    <a:pt x="1327" y="5548"/>
                    <a:pt x="1431" y="5945"/>
                    <a:pt x="1338" y="6265"/>
                  </a:cubicBezTo>
                  <a:cubicBezTo>
                    <a:pt x="1056" y="7244"/>
                    <a:pt x="1723" y="13658"/>
                    <a:pt x="1789" y="14585"/>
                  </a:cubicBezTo>
                  <a:cubicBezTo>
                    <a:pt x="1880" y="15860"/>
                    <a:pt x="1795" y="17156"/>
                    <a:pt x="2028" y="18440"/>
                  </a:cubicBezTo>
                  <a:cubicBezTo>
                    <a:pt x="2159" y="19151"/>
                    <a:pt x="2117" y="20002"/>
                    <a:pt x="2079" y="20796"/>
                  </a:cubicBezTo>
                  <a:cubicBezTo>
                    <a:pt x="2040" y="21650"/>
                    <a:pt x="2073" y="21651"/>
                    <a:pt x="1270" y="21657"/>
                  </a:cubicBezTo>
                  <a:cubicBezTo>
                    <a:pt x="188" y="21665"/>
                    <a:pt x="51" y="21988"/>
                    <a:pt x="23" y="23118"/>
                  </a:cubicBezTo>
                  <a:cubicBezTo>
                    <a:pt x="1" y="24013"/>
                    <a:pt x="423" y="24681"/>
                    <a:pt x="682" y="25366"/>
                  </a:cubicBezTo>
                  <a:cubicBezTo>
                    <a:pt x="1067" y="26381"/>
                    <a:pt x="1569" y="27401"/>
                    <a:pt x="2230" y="28269"/>
                  </a:cubicBezTo>
                  <a:cubicBezTo>
                    <a:pt x="2265" y="28315"/>
                    <a:pt x="2381" y="28235"/>
                    <a:pt x="2381" y="28391"/>
                  </a:cubicBezTo>
                  <a:cubicBezTo>
                    <a:pt x="2384" y="29055"/>
                    <a:pt x="2900" y="29414"/>
                    <a:pt x="3187" y="29877"/>
                  </a:cubicBezTo>
                  <a:cubicBezTo>
                    <a:pt x="3480" y="30350"/>
                    <a:pt x="3870" y="30798"/>
                    <a:pt x="4241" y="31233"/>
                  </a:cubicBezTo>
                  <a:cubicBezTo>
                    <a:pt x="4512" y="31552"/>
                    <a:pt x="5134" y="32005"/>
                    <a:pt x="5537" y="32005"/>
                  </a:cubicBezTo>
                  <a:cubicBezTo>
                    <a:pt x="5584" y="32005"/>
                    <a:pt x="5628" y="31998"/>
                    <a:pt x="5669" y="31985"/>
                  </a:cubicBezTo>
                  <a:cubicBezTo>
                    <a:pt x="6626" y="31669"/>
                    <a:pt x="7261" y="30803"/>
                    <a:pt x="7778" y="29997"/>
                  </a:cubicBezTo>
                  <a:cubicBezTo>
                    <a:pt x="8137" y="29435"/>
                    <a:pt x="8458" y="28721"/>
                    <a:pt x="8877" y="28263"/>
                  </a:cubicBezTo>
                  <a:cubicBezTo>
                    <a:pt x="9630" y="27440"/>
                    <a:pt x="9860" y="26360"/>
                    <a:pt x="10369" y="25432"/>
                  </a:cubicBezTo>
                  <a:cubicBezTo>
                    <a:pt x="10805" y="24641"/>
                    <a:pt x="11003" y="23650"/>
                    <a:pt x="11137" y="22722"/>
                  </a:cubicBezTo>
                  <a:cubicBezTo>
                    <a:pt x="11208" y="22229"/>
                    <a:pt x="11412" y="21616"/>
                    <a:pt x="10902" y="21117"/>
                  </a:cubicBezTo>
                  <a:cubicBezTo>
                    <a:pt x="10564" y="20786"/>
                    <a:pt x="10253" y="20564"/>
                    <a:pt x="9893" y="20564"/>
                  </a:cubicBezTo>
                  <a:cubicBezTo>
                    <a:pt x="9691" y="20564"/>
                    <a:pt x="9474" y="20634"/>
                    <a:pt x="9227" y="20794"/>
                  </a:cubicBezTo>
                  <a:cubicBezTo>
                    <a:pt x="9125" y="20860"/>
                    <a:pt x="9033" y="20890"/>
                    <a:pt x="8953" y="20890"/>
                  </a:cubicBezTo>
                  <a:cubicBezTo>
                    <a:pt x="8746" y="20890"/>
                    <a:pt x="8629" y="20686"/>
                    <a:pt x="8673" y="20382"/>
                  </a:cubicBezTo>
                  <a:cubicBezTo>
                    <a:pt x="9304" y="16428"/>
                    <a:pt x="9541" y="12462"/>
                    <a:pt x="9722" y="8463"/>
                  </a:cubicBezTo>
                  <a:cubicBezTo>
                    <a:pt x="9783" y="7118"/>
                    <a:pt x="9834" y="5773"/>
                    <a:pt x="9873" y="4428"/>
                  </a:cubicBezTo>
                  <a:cubicBezTo>
                    <a:pt x="9905" y="3346"/>
                    <a:pt x="10182" y="2376"/>
                    <a:pt x="10234" y="1316"/>
                  </a:cubicBezTo>
                  <a:cubicBezTo>
                    <a:pt x="10400" y="380"/>
                    <a:pt x="10179" y="0"/>
                    <a:pt x="9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2" name="Google Shape;622;p25"/>
          <p:cNvSpPr txBox="1">
            <a:spLocks noGrp="1"/>
          </p:cNvSpPr>
          <p:nvPr>
            <p:ph type="subTitle" idx="1"/>
          </p:nvPr>
        </p:nvSpPr>
        <p:spPr>
          <a:xfrm>
            <a:off x="1141450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/>
              <a:t>The definition of gender equality</a:t>
            </a:r>
            <a:endParaRPr dirty="0"/>
          </a:p>
        </p:txBody>
      </p:sp>
      <p:sp>
        <p:nvSpPr>
          <p:cNvPr id="623" name="Google Shape;623;p25"/>
          <p:cNvSpPr txBox="1">
            <a:spLocks noGrp="1"/>
          </p:cNvSpPr>
          <p:nvPr>
            <p:ph type="subTitle" idx="6"/>
          </p:nvPr>
        </p:nvSpPr>
        <p:spPr>
          <a:xfrm>
            <a:off x="2930475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/>
              <a:t>Reasons for gender inequality</a:t>
            </a:r>
            <a:endParaRPr dirty="0"/>
          </a:p>
        </p:txBody>
      </p:sp>
      <p:sp>
        <p:nvSpPr>
          <p:cNvPr id="624" name="Google Shape;624;p25"/>
          <p:cNvSpPr txBox="1">
            <a:spLocks noGrp="1"/>
          </p:cNvSpPr>
          <p:nvPr>
            <p:ph type="subTitle" idx="7"/>
          </p:nvPr>
        </p:nvSpPr>
        <p:spPr>
          <a:xfrm>
            <a:off x="4719525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400" dirty="0"/>
              <a:t>Actions taken against inequality</a:t>
            </a:r>
            <a:endParaRPr dirty="0"/>
          </a:p>
        </p:txBody>
      </p:sp>
      <p:sp>
        <p:nvSpPr>
          <p:cNvPr id="625" name="Google Shape;625;p25"/>
          <p:cNvSpPr txBox="1">
            <a:spLocks noGrp="1"/>
          </p:cNvSpPr>
          <p:nvPr>
            <p:ph type="subTitle" idx="8"/>
          </p:nvPr>
        </p:nvSpPr>
        <p:spPr>
          <a:xfrm>
            <a:off x="6508575" y="36826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/>
              <a:t>Conclusions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6"/>
          <p:cNvSpPr txBox="1">
            <a:spLocks noGrp="1"/>
          </p:cNvSpPr>
          <p:nvPr>
            <p:ph type="subTitle" idx="1"/>
          </p:nvPr>
        </p:nvSpPr>
        <p:spPr>
          <a:xfrm>
            <a:off x="875142" y="1342583"/>
            <a:ext cx="3420333" cy="30581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lt-LT" sz="1400" b="1" dirty="0"/>
              <a:t>     </a:t>
            </a:r>
            <a:r>
              <a:rPr lang="en-US" sz="1400" b="1" dirty="0"/>
              <a:t>Gender equality</a:t>
            </a:r>
            <a:r>
              <a:rPr lang="en-US" sz="1400" dirty="0"/>
              <a:t>, also known as</a:t>
            </a:r>
            <a:r>
              <a:rPr lang="lt-LT" sz="1400" dirty="0"/>
              <a:t> </a:t>
            </a:r>
            <a:r>
              <a:rPr lang="en-US" sz="1400" b="1" dirty="0"/>
              <a:t>sexual equality</a:t>
            </a:r>
            <a:r>
              <a:rPr lang="en-US" sz="1400" dirty="0"/>
              <a:t> or </a:t>
            </a:r>
            <a:r>
              <a:rPr lang="en-US" sz="1400" b="1" dirty="0"/>
              <a:t>equality of the sexes</a:t>
            </a:r>
            <a:r>
              <a:rPr lang="en-US" sz="1400" dirty="0"/>
              <a:t>, is the state of equal ease of access to resources and opportunities regardless of gender, including economic participation and decision-making; and the state of valuing different behaviors, aspirations and needs equally, regardless of gender.</a:t>
            </a:r>
            <a:endParaRPr lang="lt-LT" sz="1400" dirty="0"/>
          </a:p>
        </p:txBody>
      </p:sp>
      <p:sp>
        <p:nvSpPr>
          <p:cNvPr id="704" name="Google Shape;704;p26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/>
              <a:t>What is gender equality?</a:t>
            </a:r>
            <a:endParaRPr dirty="0"/>
          </a:p>
        </p:txBody>
      </p:sp>
      <p:grpSp>
        <p:nvGrpSpPr>
          <p:cNvPr id="77" name="Google Shape;2128;p45">
            <a:extLst>
              <a:ext uri="{FF2B5EF4-FFF2-40B4-BE49-F238E27FC236}">
                <a16:creationId xmlns:a16="http://schemas.microsoft.com/office/drawing/2014/main" id="{43F997B2-5C94-4A34-B217-3C12FD787174}"/>
              </a:ext>
            </a:extLst>
          </p:cNvPr>
          <p:cNvGrpSpPr/>
          <p:nvPr/>
        </p:nvGrpSpPr>
        <p:grpSpPr>
          <a:xfrm>
            <a:off x="4572000" y="1402305"/>
            <a:ext cx="4056982" cy="2338889"/>
            <a:chOff x="4457303" y="2947545"/>
            <a:chExt cx="3062881" cy="1601544"/>
          </a:xfrm>
        </p:grpSpPr>
        <p:grpSp>
          <p:nvGrpSpPr>
            <p:cNvPr id="78" name="Google Shape;2129;p45">
              <a:extLst>
                <a:ext uri="{FF2B5EF4-FFF2-40B4-BE49-F238E27FC236}">
                  <a16:creationId xmlns:a16="http://schemas.microsoft.com/office/drawing/2014/main" id="{3697F292-F688-4C59-A1FB-938C579CA6CE}"/>
                </a:ext>
              </a:extLst>
            </p:cNvPr>
            <p:cNvGrpSpPr/>
            <p:nvPr/>
          </p:nvGrpSpPr>
          <p:grpSpPr>
            <a:xfrm>
              <a:off x="4457303" y="2947545"/>
              <a:ext cx="3062881" cy="1601544"/>
              <a:chOff x="205475" y="972700"/>
              <a:chExt cx="7208475" cy="3769225"/>
            </a:xfrm>
          </p:grpSpPr>
          <p:sp>
            <p:nvSpPr>
              <p:cNvPr id="93" name="Google Shape;2130;p45">
                <a:extLst>
                  <a:ext uri="{FF2B5EF4-FFF2-40B4-BE49-F238E27FC236}">
                    <a16:creationId xmlns:a16="http://schemas.microsoft.com/office/drawing/2014/main" id="{94072B4E-CCCD-46B0-9AF1-2A0EE1C0F912}"/>
                  </a:ext>
                </a:extLst>
              </p:cNvPr>
              <p:cNvSpPr/>
              <p:nvPr/>
            </p:nvSpPr>
            <p:spPr>
              <a:xfrm>
                <a:off x="3149125" y="2845725"/>
                <a:ext cx="907750" cy="1896200"/>
              </a:xfrm>
              <a:custGeom>
                <a:avLst/>
                <a:gdLst/>
                <a:ahLst/>
                <a:cxnLst/>
                <a:rect l="l" t="t" r="r" b="b"/>
                <a:pathLst>
                  <a:path w="36310" h="75848" extrusionOk="0">
                    <a:moveTo>
                      <a:pt x="6765" y="0"/>
                    </a:moveTo>
                    <a:cubicBezTo>
                      <a:pt x="6514" y="0"/>
                      <a:pt x="6241" y="70"/>
                      <a:pt x="6060" y="188"/>
                    </a:cubicBezTo>
                    <a:cubicBezTo>
                      <a:pt x="5807" y="349"/>
                      <a:pt x="5623" y="558"/>
                      <a:pt x="5505" y="833"/>
                    </a:cubicBezTo>
                    <a:cubicBezTo>
                      <a:pt x="5418" y="1038"/>
                      <a:pt x="5372" y="1277"/>
                      <a:pt x="5395" y="1505"/>
                    </a:cubicBezTo>
                    <a:cubicBezTo>
                      <a:pt x="5342" y="1596"/>
                      <a:pt x="5304" y="1694"/>
                      <a:pt x="5279" y="1796"/>
                    </a:cubicBezTo>
                    <a:lnTo>
                      <a:pt x="5232" y="2155"/>
                    </a:lnTo>
                    <a:cubicBezTo>
                      <a:pt x="5232" y="2387"/>
                      <a:pt x="5292" y="2615"/>
                      <a:pt x="5404" y="2816"/>
                    </a:cubicBezTo>
                    <a:cubicBezTo>
                      <a:pt x="6594" y="5659"/>
                      <a:pt x="7143" y="8731"/>
                      <a:pt x="7010" y="11813"/>
                    </a:cubicBezTo>
                    <a:cubicBezTo>
                      <a:pt x="7003" y="11984"/>
                      <a:pt x="7047" y="12181"/>
                      <a:pt x="7126" y="12360"/>
                    </a:cubicBezTo>
                    <a:cubicBezTo>
                      <a:pt x="6633" y="14962"/>
                      <a:pt x="6140" y="17563"/>
                      <a:pt x="5648" y="20163"/>
                    </a:cubicBezTo>
                    <a:lnTo>
                      <a:pt x="3429" y="31876"/>
                    </a:lnTo>
                    <a:cubicBezTo>
                      <a:pt x="2719" y="35627"/>
                      <a:pt x="1982" y="39374"/>
                      <a:pt x="1391" y="43146"/>
                    </a:cubicBezTo>
                    <a:cubicBezTo>
                      <a:pt x="722" y="47415"/>
                      <a:pt x="153" y="51725"/>
                      <a:pt x="46" y="56050"/>
                    </a:cubicBezTo>
                    <a:cubicBezTo>
                      <a:pt x="1" y="57917"/>
                      <a:pt x="43" y="59788"/>
                      <a:pt x="201" y="61651"/>
                    </a:cubicBezTo>
                    <a:cubicBezTo>
                      <a:pt x="404" y="64071"/>
                      <a:pt x="730" y="66501"/>
                      <a:pt x="1255" y="68874"/>
                    </a:cubicBezTo>
                    <a:cubicBezTo>
                      <a:pt x="1355" y="69323"/>
                      <a:pt x="1462" y="69772"/>
                      <a:pt x="1577" y="70217"/>
                    </a:cubicBezTo>
                    <a:lnTo>
                      <a:pt x="2258" y="71830"/>
                    </a:lnTo>
                    <a:cubicBezTo>
                      <a:pt x="2682" y="72618"/>
                      <a:pt x="3263" y="73251"/>
                      <a:pt x="3999" y="73726"/>
                    </a:cubicBezTo>
                    <a:cubicBezTo>
                      <a:pt x="4411" y="74140"/>
                      <a:pt x="4925" y="74440"/>
                      <a:pt x="5490" y="74596"/>
                    </a:cubicBezTo>
                    <a:cubicBezTo>
                      <a:pt x="6233" y="74986"/>
                      <a:pt x="7030" y="75182"/>
                      <a:pt x="7880" y="75182"/>
                    </a:cubicBezTo>
                    <a:cubicBezTo>
                      <a:pt x="7950" y="75182"/>
                      <a:pt x="8021" y="75181"/>
                      <a:pt x="8092" y="75178"/>
                    </a:cubicBezTo>
                    <a:cubicBezTo>
                      <a:pt x="12077" y="75624"/>
                      <a:pt x="16081" y="75847"/>
                      <a:pt x="20088" y="75847"/>
                    </a:cubicBezTo>
                    <a:cubicBezTo>
                      <a:pt x="21440" y="75847"/>
                      <a:pt x="22792" y="75822"/>
                      <a:pt x="24145" y="75771"/>
                    </a:cubicBezTo>
                    <a:cubicBezTo>
                      <a:pt x="25660" y="75713"/>
                      <a:pt x="27175" y="75624"/>
                      <a:pt x="28688" y="75503"/>
                    </a:cubicBezTo>
                    <a:cubicBezTo>
                      <a:pt x="28692" y="75503"/>
                      <a:pt x="28695" y="75503"/>
                      <a:pt x="28698" y="75503"/>
                    </a:cubicBezTo>
                    <a:cubicBezTo>
                      <a:pt x="29893" y="75503"/>
                      <a:pt x="31067" y="75183"/>
                      <a:pt x="32099" y="74580"/>
                    </a:cubicBezTo>
                    <a:cubicBezTo>
                      <a:pt x="32887" y="74156"/>
                      <a:pt x="33518" y="73575"/>
                      <a:pt x="33995" y="72841"/>
                    </a:cubicBezTo>
                    <a:cubicBezTo>
                      <a:pt x="34591" y="72186"/>
                      <a:pt x="34994" y="71422"/>
                      <a:pt x="35203" y="70542"/>
                    </a:cubicBezTo>
                    <a:cubicBezTo>
                      <a:pt x="35526" y="69367"/>
                      <a:pt x="35526" y="68125"/>
                      <a:pt x="35203" y="66950"/>
                    </a:cubicBezTo>
                    <a:cubicBezTo>
                      <a:pt x="33364" y="62189"/>
                      <a:pt x="31612" y="57398"/>
                      <a:pt x="29948" y="52574"/>
                    </a:cubicBezTo>
                    <a:cubicBezTo>
                      <a:pt x="28296" y="47786"/>
                      <a:pt x="26733" y="42969"/>
                      <a:pt x="25260" y="38122"/>
                    </a:cubicBezTo>
                    <a:cubicBezTo>
                      <a:pt x="24425" y="35374"/>
                      <a:pt x="23617" y="32619"/>
                      <a:pt x="22840" y="29852"/>
                    </a:cubicBezTo>
                    <a:cubicBezTo>
                      <a:pt x="22589" y="28947"/>
                      <a:pt x="22153" y="28104"/>
                      <a:pt x="21558" y="27376"/>
                    </a:cubicBezTo>
                    <a:cubicBezTo>
                      <a:pt x="23054" y="26582"/>
                      <a:pt x="24545" y="25775"/>
                      <a:pt x="26030" y="24954"/>
                    </a:cubicBezTo>
                    <a:cubicBezTo>
                      <a:pt x="26479" y="24856"/>
                      <a:pt x="26916" y="24698"/>
                      <a:pt x="27322" y="24483"/>
                    </a:cubicBezTo>
                    <a:cubicBezTo>
                      <a:pt x="28161" y="24211"/>
                      <a:pt x="28885" y="23744"/>
                      <a:pt x="29497" y="23085"/>
                    </a:cubicBezTo>
                    <a:cubicBezTo>
                      <a:pt x="29567" y="23020"/>
                      <a:pt x="29635" y="22953"/>
                      <a:pt x="29702" y="22885"/>
                    </a:cubicBezTo>
                    <a:cubicBezTo>
                      <a:pt x="30617" y="22361"/>
                      <a:pt x="31529" y="21831"/>
                      <a:pt x="32438" y="21296"/>
                    </a:cubicBezTo>
                    <a:cubicBezTo>
                      <a:pt x="33509" y="20667"/>
                      <a:pt x="34577" y="20030"/>
                      <a:pt x="35640" y="19386"/>
                    </a:cubicBezTo>
                    <a:cubicBezTo>
                      <a:pt x="36050" y="19137"/>
                      <a:pt x="36310" y="18701"/>
                      <a:pt x="36310" y="18219"/>
                    </a:cubicBezTo>
                    <a:cubicBezTo>
                      <a:pt x="36308" y="17738"/>
                      <a:pt x="36054" y="17296"/>
                      <a:pt x="35640" y="17052"/>
                    </a:cubicBezTo>
                    <a:cubicBezTo>
                      <a:pt x="35091" y="16733"/>
                      <a:pt x="34542" y="16414"/>
                      <a:pt x="33993" y="16097"/>
                    </a:cubicBezTo>
                    <a:cubicBezTo>
                      <a:pt x="33663" y="15511"/>
                      <a:pt x="33227" y="14992"/>
                      <a:pt x="32704" y="14568"/>
                    </a:cubicBezTo>
                    <a:cubicBezTo>
                      <a:pt x="31989" y="13982"/>
                      <a:pt x="31208" y="13510"/>
                      <a:pt x="30414" y="13040"/>
                    </a:cubicBezTo>
                    <a:lnTo>
                      <a:pt x="25171" y="9931"/>
                    </a:lnTo>
                    <a:cubicBezTo>
                      <a:pt x="23557" y="8973"/>
                      <a:pt x="21947" y="8007"/>
                      <a:pt x="20317" y="7080"/>
                    </a:cubicBezTo>
                    <a:cubicBezTo>
                      <a:pt x="20282" y="7018"/>
                      <a:pt x="20245" y="6957"/>
                      <a:pt x="20206" y="6897"/>
                    </a:cubicBezTo>
                    <a:cubicBezTo>
                      <a:pt x="19782" y="6110"/>
                      <a:pt x="19203" y="5478"/>
                      <a:pt x="18467" y="5001"/>
                    </a:cubicBezTo>
                    <a:cubicBezTo>
                      <a:pt x="17814" y="4405"/>
                      <a:pt x="17048" y="4002"/>
                      <a:pt x="16169" y="3791"/>
                    </a:cubicBezTo>
                    <a:lnTo>
                      <a:pt x="14372" y="3551"/>
                    </a:lnTo>
                    <a:cubicBezTo>
                      <a:pt x="14111" y="3551"/>
                      <a:pt x="13851" y="3567"/>
                      <a:pt x="13591" y="3597"/>
                    </a:cubicBezTo>
                    <a:lnTo>
                      <a:pt x="13586" y="3592"/>
                    </a:lnTo>
                    <a:cubicBezTo>
                      <a:pt x="13421" y="3425"/>
                      <a:pt x="13216" y="3306"/>
                      <a:pt x="12990" y="3244"/>
                    </a:cubicBezTo>
                    <a:cubicBezTo>
                      <a:pt x="12781" y="3164"/>
                      <a:pt x="12574" y="3081"/>
                      <a:pt x="12369" y="2997"/>
                    </a:cubicBezTo>
                    <a:cubicBezTo>
                      <a:pt x="11699" y="2710"/>
                      <a:pt x="11043" y="2394"/>
                      <a:pt x="10402" y="2052"/>
                    </a:cubicBezTo>
                    <a:cubicBezTo>
                      <a:pt x="10100" y="1766"/>
                      <a:pt x="9774" y="1508"/>
                      <a:pt x="9441" y="1261"/>
                    </a:cubicBezTo>
                    <a:cubicBezTo>
                      <a:pt x="8732" y="733"/>
                      <a:pt x="7932" y="344"/>
                      <a:pt x="7100" y="51"/>
                    </a:cubicBezTo>
                    <a:cubicBezTo>
                      <a:pt x="7001" y="16"/>
                      <a:pt x="6886" y="0"/>
                      <a:pt x="67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131;p45">
                <a:extLst>
                  <a:ext uri="{FF2B5EF4-FFF2-40B4-BE49-F238E27FC236}">
                    <a16:creationId xmlns:a16="http://schemas.microsoft.com/office/drawing/2014/main" id="{BC70E585-6BED-4A2C-80D8-664FB486E5F2}"/>
                  </a:ext>
                </a:extLst>
              </p:cNvPr>
              <p:cNvSpPr/>
              <p:nvPr/>
            </p:nvSpPr>
            <p:spPr>
              <a:xfrm>
                <a:off x="515325" y="1858375"/>
                <a:ext cx="2260700" cy="2843225"/>
              </a:xfrm>
              <a:custGeom>
                <a:avLst/>
                <a:gdLst/>
                <a:ahLst/>
                <a:cxnLst/>
                <a:rect l="l" t="t" r="r" b="b"/>
                <a:pathLst>
                  <a:path w="90428" h="113729" extrusionOk="0">
                    <a:moveTo>
                      <a:pt x="15512" y="0"/>
                    </a:moveTo>
                    <a:cubicBezTo>
                      <a:pt x="14662" y="0"/>
                      <a:pt x="13866" y="195"/>
                      <a:pt x="13123" y="586"/>
                    </a:cubicBezTo>
                    <a:cubicBezTo>
                      <a:pt x="12558" y="741"/>
                      <a:pt x="12044" y="1041"/>
                      <a:pt x="11632" y="1455"/>
                    </a:cubicBezTo>
                    <a:cubicBezTo>
                      <a:pt x="11416" y="1593"/>
                      <a:pt x="11213" y="1747"/>
                      <a:pt x="11022" y="1917"/>
                    </a:cubicBezTo>
                    <a:cubicBezTo>
                      <a:pt x="10866" y="1805"/>
                      <a:pt x="10701" y="1698"/>
                      <a:pt x="10531" y="1598"/>
                    </a:cubicBezTo>
                    <a:cubicBezTo>
                      <a:pt x="9756" y="1104"/>
                      <a:pt x="8917" y="837"/>
                      <a:pt x="8018" y="795"/>
                    </a:cubicBezTo>
                    <a:cubicBezTo>
                      <a:pt x="7644" y="712"/>
                      <a:pt x="7271" y="670"/>
                      <a:pt x="6897" y="670"/>
                    </a:cubicBezTo>
                    <a:cubicBezTo>
                      <a:pt x="6373" y="670"/>
                      <a:pt x="5848" y="752"/>
                      <a:pt x="5324" y="916"/>
                    </a:cubicBezTo>
                    <a:cubicBezTo>
                      <a:pt x="3688" y="1446"/>
                      <a:pt x="2112" y="2459"/>
                      <a:pt x="1286" y="4022"/>
                    </a:cubicBezTo>
                    <a:cubicBezTo>
                      <a:pt x="470" y="5565"/>
                      <a:pt x="0" y="7524"/>
                      <a:pt x="605" y="9228"/>
                    </a:cubicBezTo>
                    <a:cubicBezTo>
                      <a:pt x="2276" y="13951"/>
                      <a:pt x="4481" y="18489"/>
                      <a:pt x="7274" y="22649"/>
                    </a:cubicBezTo>
                    <a:cubicBezTo>
                      <a:pt x="10047" y="26779"/>
                      <a:pt x="13219" y="30626"/>
                      <a:pt x="16744" y="34135"/>
                    </a:cubicBezTo>
                    <a:cubicBezTo>
                      <a:pt x="23978" y="41337"/>
                      <a:pt x="32548" y="47140"/>
                      <a:pt x="41382" y="52189"/>
                    </a:cubicBezTo>
                    <a:cubicBezTo>
                      <a:pt x="43238" y="53248"/>
                      <a:pt x="45107" y="54282"/>
                      <a:pt x="46990" y="55293"/>
                    </a:cubicBezTo>
                    <a:cubicBezTo>
                      <a:pt x="48034" y="56015"/>
                      <a:pt x="49103" y="56704"/>
                      <a:pt x="50212" y="57341"/>
                    </a:cubicBezTo>
                    <a:cubicBezTo>
                      <a:pt x="52718" y="58781"/>
                      <a:pt x="55387" y="59962"/>
                      <a:pt x="58101" y="60948"/>
                    </a:cubicBezTo>
                    <a:cubicBezTo>
                      <a:pt x="58401" y="61043"/>
                      <a:pt x="58710" y="61111"/>
                      <a:pt x="59022" y="61151"/>
                    </a:cubicBezTo>
                    <a:cubicBezTo>
                      <a:pt x="58917" y="61308"/>
                      <a:pt x="58819" y="61465"/>
                      <a:pt x="58727" y="61627"/>
                    </a:cubicBezTo>
                    <a:cubicBezTo>
                      <a:pt x="58454" y="62105"/>
                      <a:pt x="58182" y="62835"/>
                      <a:pt x="57993" y="63356"/>
                    </a:cubicBezTo>
                    <a:cubicBezTo>
                      <a:pt x="57949" y="63475"/>
                      <a:pt x="57908" y="63592"/>
                      <a:pt x="57875" y="63717"/>
                    </a:cubicBezTo>
                    <a:cubicBezTo>
                      <a:pt x="57726" y="64290"/>
                      <a:pt x="57630" y="64883"/>
                      <a:pt x="57512" y="65465"/>
                    </a:cubicBezTo>
                    <a:cubicBezTo>
                      <a:pt x="57258" y="66710"/>
                      <a:pt x="57014" y="67959"/>
                      <a:pt x="56781" y="69209"/>
                    </a:cubicBezTo>
                    <a:cubicBezTo>
                      <a:pt x="55771" y="74611"/>
                      <a:pt x="54962" y="80047"/>
                      <a:pt x="54275" y="85499"/>
                    </a:cubicBezTo>
                    <a:cubicBezTo>
                      <a:pt x="53652" y="90448"/>
                      <a:pt x="53181" y="95414"/>
                      <a:pt x="52860" y="100394"/>
                    </a:cubicBezTo>
                    <a:cubicBezTo>
                      <a:pt x="52781" y="101630"/>
                      <a:pt x="52711" y="102867"/>
                      <a:pt x="52649" y="104105"/>
                    </a:cubicBezTo>
                    <a:cubicBezTo>
                      <a:pt x="52602" y="105113"/>
                      <a:pt x="52714" y="106160"/>
                      <a:pt x="52944" y="107137"/>
                    </a:cubicBezTo>
                    <a:cubicBezTo>
                      <a:pt x="53421" y="109178"/>
                      <a:pt x="54803" y="110868"/>
                      <a:pt x="56525" y="111994"/>
                    </a:cubicBezTo>
                    <a:cubicBezTo>
                      <a:pt x="57116" y="112382"/>
                      <a:pt x="57835" y="112657"/>
                      <a:pt x="58498" y="112885"/>
                    </a:cubicBezTo>
                    <a:cubicBezTo>
                      <a:pt x="59239" y="113141"/>
                      <a:pt x="60109" y="113189"/>
                      <a:pt x="60846" y="113269"/>
                    </a:cubicBezTo>
                    <a:cubicBezTo>
                      <a:pt x="61421" y="113332"/>
                      <a:pt x="62000" y="113324"/>
                      <a:pt x="62577" y="113334"/>
                    </a:cubicBezTo>
                    <a:lnTo>
                      <a:pt x="66378" y="113406"/>
                    </a:lnTo>
                    <a:lnTo>
                      <a:pt x="83589" y="113729"/>
                    </a:lnTo>
                    <a:cubicBezTo>
                      <a:pt x="83592" y="113729"/>
                      <a:pt x="83595" y="113729"/>
                      <a:pt x="83598" y="113729"/>
                    </a:cubicBezTo>
                    <a:cubicBezTo>
                      <a:pt x="84793" y="113729"/>
                      <a:pt x="85968" y="113410"/>
                      <a:pt x="86999" y="112806"/>
                    </a:cubicBezTo>
                    <a:cubicBezTo>
                      <a:pt x="87787" y="112380"/>
                      <a:pt x="88418" y="111801"/>
                      <a:pt x="88895" y="111065"/>
                    </a:cubicBezTo>
                    <a:cubicBezTo>
                      <a:pt x="89491" y="110413"/>
                      <a:pt x="89895" y="109646"/>
                      <a:pt x="90105" y="108768"/>
                    </a:cubicBezTo>
                    <a:cubicBezTo>
                      <a:pt x="90428" y="107591"/>
                      <a:pt x="90428" y="106349"/>
                      <a:pt x="90107" y="105173"/>
                    </a:cubicBezTo>
                    <a:cubicBezTo>
                      <a:pt x="88948" y="97548"/>
                      <a:pt x="85931" y="90395"/>
                      <a:pt x="82938" y="83344"/>
                    </a:cubicBezTo>
                    <a:cubicBezTo>
                      <a:pt x="82251" y="81723"/>
                      <a:pt x="81554" y="80106"/>
                      <a:pt x="80865" y="78488"/>
                    </a:cubicBezTo>
                    <a:cubicBezTo>
                      <a:pt x="78917" y="73832"/>
                      <a:pt x="77076" y="69106"/>
                      <a:pt x="75927" y="64183"/>
                    </a:cubicBezTo>
                    <a:cubicBezTo>
                      <a:pt x="75660" y="63045"/>
                      <a:pt x="75438" y="61900"/>
                      <a:pt x="75254" y="60746"/>
                    </a:cubicBezTo>
                    <a:cubicBezTo>
                      <a:pt x="74985" y="58298"/>
                      <a:pt x="74943" y="55834"/>
                      <a:pt x="75176" y="53385"/>
                    </a:cubicBezTo>
                    <a:cubicBezTo>
                      <a:pt x="75422" y="52529"/>
                      <a:pt x="75450" y="51673"/>
                      <a:pt x="75259" y="50819"/>
                    </a:cubicBezTo>
                    <a:cubicBezTo>
                      <a:pt x="75233" y="50212"/>
                      <a:pt x="75096" y="49614"/>
                      <a:pt x="74856" y="49057"/>
                    </a:cubicBezTo>
                    <a:cubicBezTo>
                      <a:pt x="75010" y="48148"/>
                      <a:pt x="75180" y="47243"/>
                      <a:pt x="75368" y="46339"/>
                    </a:cubicBezTo>
                    <a:cubicBezTo>
                      <a:pt x="75750" y="45695"/>
                      <a:pt x="76171" y="45072"/>
                      <a:pt x="76623" y="44474"/>
                    </a:cubicBezTo>
                    <a:cubicBezTo>
                      <a:pt x="76949" y="44062"/>
                      <a:pt x="77291" y="43664"/>
                      <a:pt x="77649" y="43278"/>
                    </a:cubicBezTo>
                    <a:cubicBezTo>
                      <a:pt x="78024" y="42875"/>
                      <a:pt x="78145" y="42314"/>
                      <a:pt x="77928" y="41802"/>
                    </a:cubicBezTo>
                    <a:cubicBezTo>
                      <a:pt x="77840" y="41588"/>
                      <a:pt x="77696" y="41400"/>
                      <a:pt x="77512" y="41262"/>
                    </a:cubicBezTo>
                    <a:cubicBezTo>
                      <a:pt x="77261" y="41067"/>
                      <a:pt x="77012" y="40999"/>
                      <a:pt x="76693" y="40971"/>
                    </a:cubicBezTo>
                    <a:cubicBezTo>
                      <a:pt x="76099" y="40919"/>
                      <a:pt x="75504" y="40894"/>
                      <a:pt x="74910" y="40894"/>
                    </a:cubicBezTo>
                    <a:cubicBezTo>
                      <a:pt x="73941" y="40894"/>
                      <a:pt x="72973" y="40960"/>
                      <a:pt x="72011" y="41086"/>
                    </a:cubicBezTo>
                    <a:lnTo>
                      <a:pt x="70859" y="40704"/>
                    </a:lnTo>
                    <a:lnTo>
                      <a:pt x="69896" y="40381"/>
                    </a:lnTo>
                    <a:cubicBezTo>
                      <a:pt x="69426" y="40094"/>
                      <a:pt x="68914" y="39883"/>
                      <a:pt x="68378" y="39759"/>
                    </a:cubicBezTo>
                    <a:cubicBezTo>
                      <a:pt x="61139" y="36636"/>
                      <a:pt x="54221" y="32815"/>
                      <a:pt x="47723" y="28350"/>
                    </a:cubicBezTo>
                    <a:cubicBezTo>
                      <a:pt x="46078" y="27221"/>
                      <a:pt x="44462" y="26051"/>
                      <a:pt x="42875" y="24843"/>
                    </a:cubicBezTo>
                    <a:cubicBezTo>
                      <a:pt x="36781" y="20062"/>
                      <a:pt x="31134" y="14712"/>
                      <a:pt x="26054" y="8865"/>
                    </a:cubicBezTo>
                    <a:cubicBezTo>
                      <a:pt x="24739" y="7352"/>
                      <a:pt x="23462" y="5807"/>
                      <a:pt x="22224" y="4229"/>
                    </a:cubicBezTo>
                    <a:cubicBezTo>
                      <a:pt x="22001" y="3936"/>
                      <a:pt x="21780" y="3643"/>
                      <a:pt x="21561" y="3350"/>
                    </a:cubicBezTo>
                    <a:cubicBezTo>
                      <a:pt x="21137" y="2563"/>
                      <a:pt x="20556" y="1931"/>
                      <a:pt x="19821" y="1455"/>
                    </a:cubicBezTo>
                    <a:cubicBezTo>
                      <a:pt x="19167" y="857"/>
                      <a:pt x="18403" y="455"/>
                      <a:pt x="17522" y="245"/>
                    </a:cubicBezTo>
                    <a:lnTo>
                      <a:pt x="15725" y="4"/>
                    </a:lnTo>
                    <a:cubicBezTo>
                      <a:pt x="15654" y="2"/>
                      <a:pt x="15582" y="0"/>
                      <a:pt x="155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132;p45">
                <a:extLst>
                  <a:ext uri="{FF2B5EF4-FFF2-40B4-BE49-F238E27FC236}">
                    <a16:creationId xmlns:a16="http://schemas.microsoft.com/office/drawing/2014/main" id="{EB23A2F5-462F-4F8C-8EED-1A62EC2C1133}"/>
                  </a:ext>
                </a:extLst>
              </p:cNvPr>
              <p:cNvSpPr/>
              <p:nvPr/>
            </p:nvSpPr>
            <p:spPr>
              <a:xfrm>
                <a:off x="3743250" y="2464000"/>
                <a:ext cx="3263575" cy="2238700"/>
              </a:xfrm>
              <a:custGeom>
                <a:avLst/>
                <a:gdLst/>
                <a:ahLst/>
                <a:cxnLst/>
                <a:rect l="l" t="t" r="r" b="b"/>
                <a:pathLst>
                  <a:path w="130543" h="89548" extrusionOk="0">
                    <a:moveTo>
                      <a:pt x="121183" y="0"/>
                    </a:moveTo>
                    <a:cubicBezTo>
                      <a:pt x="119236" y="0"/>
                      <a:pt x="117289" y="523"/>
                      <a:pt x="115695" y="1547"/>
                    </a:cubicBezTo>
                    <a:cubicBezTo>
                      <a:pt x="113664" y="2852"/>
                      <a:pt x="112238" y="4539"/>
                      <a:pt x="110853" y="6489"/>
                    </a:cubicBezTo>
                    <a:cubicBezTo>
                      <a:pt x="110038" y="7639"/>
                      <a:pt x="109280" y="8823"/>
                      <a:pt x="108445" y="9959"/>
                    </a:cubicBezTo>
                    <a:cubicBezTo>
                      <a:pt x="106302" y="12621"/>
                      <a:pt x="103847" y="15008"/>
                      <a:pt x="101176" y="17137"/>
                    </a:cubicBezTo>
                    <a:cubicBezTo>
                      <a:pt x="98716" y="18982"/>
                      <a:pt x="96107" y="20612"/>
                      <a:pt x="93394" y="22052"/>
                    </a:cubicBezTo>
                    <a:cubicBezTo>
                      <a:pt x="93272" y="22045"/>
                      <a:pt x="93150" y="22041"/>
                      <a:pt x="93027" y="22041"/>
                    </a:cubicBezTo>
                    <a:cubicBezTo>
                      <a:pt x="92566" y="22041"/>
                      <a:pt x="92094" y="22092"/>
                      <a:pt x="91607" y="22191"/>
                    </a:cubicBezTo>
                    <a:cubicBezTo>
                      <a:pt x="87118" y="23097"/>
                      <a:pt x="82623" y="23997"/>
                      <a:pt x="78085" y="24641"/>
                    </a:cubicBezTo>
                    <a:cubicBezTo>
                      <a:pt x="75656" y="24949"/>
                      <a:pt x="73217" y="25177"/>
                      <a:pt x="70769" y="25274"/>
                    </a:cubicBezTo>
                    <a:cubicBezTo>
                      <a:pt x="69910" y="25308"/>
                      <a:pt x="69052" y="25323"/>
                      <a:pt x="68194" y="25323"/>
                    </a:cubicBezTo>
                    <a:cubicBezTo>
                      <a:pt x="66389" y="25323"/>
                      <a:pt x="64583" y="25258"/>
                      <a:pt x="62779" y="25177"/>
                    </a:cubicBezTo>
                    <a:cubicBezTo>
                      <a:pt x="60622" y="25081"/>
                      <a:pt x="58469" y="24995"/>
                      <a:pt x="56321" y="24995"/>
                    </a:cubicBezTo>
                    <a:cubicBezTo>
                      <a:pt x="52868" y="24995"/>
                      <a:pt x="49430" y="25217"/>
                      <a:pt x="46014" y="25979"/>
                    </a:cubicBezTo>
                    <a:cubicBezTo>
                      <a:pt x="43438" y="26552"/>
                      <a:pt x="40925" y="27387"/>
                      <a:pt x="38325" y="27832"/>
                    </a:cubicBezTo>
                    <a:cubicBezTo>
                      <a:pt x="37816" y="27880"/>
                      <a:pt x="37306" y="27904"/>
                      <a:pt x="36796" y="27904"/>
                    </a:cubicBezTo>
                    <a:cubicBezTo>
                      <a:pt x="36407" y="27904"/>
                      <a:pt x="36019" y="27890"/>
                      <a:pt x="35631" y="27862"/>
                    </a:cubicBezTo>
                    <a:cubicBezTo>
                      <a:pt x="35142" y="27765"/>
                      <a:pt x="34660" y="27637"/>
                      <a:pt x="34186" y="27481"/>
                    </a:cubicBezTo>
                    <a:cubicBezTo>
                      <a:pt x="33946" y="27355"/>
                      <a:pt x="33713" y="27220"/>
                      <a:pt x="33485" y="27075"/>
                    </a:cubicBezTo>
                    <a:cubicBezTo>
                      <a:pt x="33432" y="27025"/>
                      <a:pt x="33380" y="26976"/>
                      <a:pt x="33327" y="26927"/>
                    </a:cubicBezTo>
                    <a:cubicBezTo>
                      <a:pt x="32461" y="26093"/>
                      <a:pt x="31410" y="25600"/>
                      <a:pt x="30223" y="25440"/>
                    </a:cubicBezTo>
                    <a:cubicBezTo>
                      <a:pt x="29988" y="25375"/>
                      <a:pt x="29746" y="25343"/>
                      <a:pt x="29505" y="25343"/>
                    </a:cubicBezTo>
                    <a:cubicBezTo>
                      <a:pt x="29263" y="25343"/>
                      <a:pt x="29022" y="25375"/>
                      <a:pt x="28787" y="25440"/>
                    </a:cubicBezTo>
                    <a:cubicBezTo>
                      <a:pt x="28068" y="25472"/>
                      <a:pt x="27396" y="25686"/>
                      <a:pt x="26777" y="26082"/>
                    </a:cubicBezTo>
                    <a:cubicBezTo>
                      <a:pt x="22977" y="27743"/>
                      <a:pt x="19233" y="29526"/>
                      <a:pt x="15545" y="31431"/>
                    </a:cubicBezTo>
                    <a:cubicBezTo>
                      <a:pt x="13832" y="32316"/>
                      <a:pt x="12108" y="33203"/>
                      <a:pt x="10444" y="34180"/>
                    </a:cubicBezTo>
                    <a:cubicBezTo>
                      <a:pt x="8313" y="35432"/>
                      <a:pt x="6481" y="36972"/>
                      <a:pt x="5078" y="39017"/>
                    </a:cubicBezTo>
                    <a:cubicBezTo>
                      <a:pt x="4848" y="39353"/>
                      <a:pt x="4662" y="39711"/>
                      <a:pt x="4497" y="40085"/>
                    </a:cubicBezTo>
                    <a:cubicBezTo>
                      <a:pt x="4373" y="40367"/>
                      <a:pt x="4245" y="40651"/>
                      <a:pt x="4126" y="40937"/>
                    </a:cubicBezTo>
                    <a:cubicBezTo>
                      <a:pt x="2840" y="41367"/>
                      <a:pt x="1607" y="42170"/>
                      <a:pt x="958" y="43401"/>
                    </a:cubicBezTo>
                    <a:cubicBezTo>
                      <a:pt x="283" y="44677"/>
                      <a:pt x="1" y="46147"/>
                      <a:pt x="413" y="47566"/>
                    </a:cubicBezTo>
                    <a:cubicBezTo>
                      <a:pt x="3822" y="59327"/>
                      <a:pt x="8113" y="70814"/>
                      <a:pt x="13148" y="81975"/>
                    </a:cubicBezTo>
                    <a:cubicBezTo>
                      <a:pt x="13832" y="83490"/>
                      <a:pt x="14539" y="84806"/>
                      <a:pt x="15638" y="86084"/>
                    </a:cubicBezTo>
                    <a:cubicBezTo>
                      <a:pt x="16938" y="87596"/>
                      <a:pt x="18942" y="88699"/>
                      <a:pt x="20897" y="89055"/>
                    </a:cubicBezTo>
                    <a:cubicBezTo>
                      <a:pt x="23295" y="89491"/>
                      <a:pt x="25769" y="89524"/>
                      <a:pt x="28224" y="89524"/>
                    </a:cubicBezTo>
                    <a:cubicBezTo>
                      <a:pt x="28654" y="89524"/>
                      <a:pt x="29084" y="89523"/>
                      <a:pt x="29513" y="89523"/>
                    </a:cubicBezTo>
                    <a:cubicBezTo>
                      <a:pt x="29948" y="89523"/>
                      <a:pt x="30381" y="89524"/>
                      <a:pt x="30812" y="89528"/>
                    </a:cubicBezTo>
                    <a:cubicBezTo>
                      <a:pt x="32210" y="89541"/>
                      <a:pt x="33607" y="89547"/>
                      <a:pt x="35005" y="89547"/>
                    </a:cubicBezTo>
                    <a:cubicBezTo>
                      <a:pt x="39741" y="89547"/>
                      <a:pt x="44476" y="89474"/>
                      <a:pt x="49211" y="89325"/>
                    </a:cubicBezTo>
                    <a:cubicBezTo>
                      <a:pt x="56133" y="89109"/>
                      <a:pt x="63047" y="88734"/>
                      <a:pt x="69953" y="88201"/>
                    </a:cubicBezTo>
                    <a:cubicBezTo>
                      <a:pt x="71340" y="88095"/>
                      <a:pt x="72794" y="87687"/>
                      <a:pt x="73776" y="86619"/>
                    </a:cubicBezTo>
                    <a:cubicBezTo>
                      <a:pt x="74677" y="85637"/>
                      <a:pt x="75530" y="84183"/>
                      <a:pt x="75360" y="82796"/>
                    </a:cubicBezTo>
                    <a:cubicBezTo>
                      <a:pt x="74067" y="72281"/>
                      <a:pt x="73408" y="61698"/>
                      <a:pt x="73387" y="51105"/>
                    </a:cubicBezTo>
                    <a:cubicBezTo>
                      <a:pt x="73385" y="49893"/>
                      <a:pt x="73390" y="48679"/>
                      <a:pt x="73406" y="47466"/>
                    </a:cubicBezTo>
                    <a:cubicBezTo>
                      <a:pt x="74201" y="47473"/>
                      <a:pt x="74996" y="47481"/>
                      <a:pt x="75790" y="47481"/>
                    </a:cubicBezTo>
                    <a:cubicBezTo>
                      <a:pt x="76758" y="47481"/>
                      <a:pt x="77726" y="47469"/>
                      <a:pt x="78693" y="47425"/>
                    </a:cubicBezTo>
                    <a:cubicBezTo>
                      <a:pt x="82134" y="47273"/>
                      <a:pt x="85601" y="46745"/>
                      <a:pt x="88924" y="45835"/>
                    </a:cubicBezTo>
                    <a:cubicBezTo>
                      <a:pt x="95046" y="44157"/>
                      <a:pt x="100906" y="41261"/>
                      <a:pt x="106050" y="37551"/>
                    </a:cubicBezTo>
                    <a:cubicBezTo>
                      <a:pt x="111332" y="33738"/>
                      <a:pt x="116019" y="29251"/>
                      <a:pt x="120124" y="24197"/>
                    </a:cubicBezTo>
                    <a:cubicBezTo>
                      <a:pt x="122331" y="21482"/>
                      <a:pt x="124412" y="18673"/>
                      <a:pt x="126373" y="15769"/>
                    </a:cubicBezTo>
                    <a:cubicBezTo>
                      <a:pt x="127221" y="14510"/>
                      <a:pt x="128047" y="13233"/>
                      <a:pt x="128850" y="11944"/>
                    </a:cubicBezTo>
                    <a:cubicBezTo>
                      <a:pt x="129050" y="11622"/>
                      <a:pt x="129250" y="11299"/>
                      <a:pt x="129448" y="10976"/>
                    </a:cubicBezTo>
                    <a:cubicBezTo>
                      <a:pt x="130317" y="9559"/>
                      <a:pt x="130543" y="8023"/>
                      <a:pt x="130125" y="6410"/>
                    </a:cubicBezTo>
                    <a:cubicBezTo>
                      <a:pt x="129783" y="5082"/>
                      <a:pt x="129082" y="3914"/>
                      <a:pt x="128175" y="2903"/>
                    </a:cubicBezTo>
                    <a:cubicBezTo>
                      <a:pt x="126424" y="949"/>
                      <a:pt x="123804" y="0"/>
                      <a:pt x="1211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133;p45">
                <a:extLst>
                  <a:ext uri="{FF2B5EF4-FFF2-40B4-BE49-F238E27FC236}">
                    <a16:creationId xmlns:a16="http://schemas.microsoft.com/office/drawing/2014/main" id="{7FB3F1E6-F40E-4493-B406-4F2076356AC2}"/>
                  </a:ext>
                </a:extLst>
              </p:cNvPr>
              <p:cNvSpPr/>
              <p:nvPr/>
            </p:nvSpPr>
            <p:spPr>
              <a:xfrm>
                <a:off x="1963075" y="4077800"/>
                <a:ext cx="438575" cy="417025"/>
              </a:xfrm>
              <a:custGeom>
                <a:avLst/>
                <a:gdLst/>
                <a:ahLst/>
                <a:cxnLst/>
                <a:rect l="l" t="t" r="r" b="b"/>
                <a:pathLst>
                  <a:path w="17543" h="16681" extrusionOk="0">
                    <a:moveTo>
                      <a:pt x="3887" y="1"/>
                    </a:moveTo>
                    <a:cubicBezTo>
                      <a:pt x="2599" y="1"/>
                      <a:pt x="1578" y="1378"/>
                      <a:pt x="1564" y="2565"/>
                    </a:cubicBezTo>
                    <a:cubicBezTo>
                      <a:pt x="1561" y="3063"/>
                      <a:pt x="1552" y="3557"/>
                      <a:pt x="1547" y="4050"/>
                    </a:cubicBezTo>
                    <a:cubicBezTo>
                      <a:pt x="774" y="6688"/>
                      <a:pt x="0" y="9683"/>
                      <a:pt x="1235" y="12278"/>
                    </a:cubicBezTo>
                    <a:cubicBezTo>
                      <a:pt x="1247" y="12303"/>
                      <a:pt x="1263" y="12320"/>
                      <a:pt x="1277" y="12343"/>
                    </a:cubicBezTo>
                    <a:cubicBezTo>
                      <a:pt x="998" y="13337"/>
                      <a:pt x="1231" y="14484"/>
                      <a:pt x="2319" y="15216"/>
                    </a:cubicBezTo>
                    <a:cubicBezTo>
                      <a:pt x="4109" y="16422"/>
                      <a:pt x="6546" y="16575"/>
                      <a:pt x="8635" y="16666"/>
                    </a:cubicBezTo>
                    <a:cubicBezTo>
                      <a:pt x="8858" y="16676"/>
                      <a:pt x="9080" y="16681"/>
                      <a:pt x="9300" y="16681"/>
                    </a:cubicBezTo>
                    <a:cubicBezTo>
                      <a:pt x="11476" y="16681"/>
                      <a:pt x="13503" y="16173"/>
                      <a:pt x="15146" y="14618"/>
                    </a:cubicBezTo>
                    <a:cubicBezTo>
                      <a:pt x="16723" y="13125"/>
                      <a:pt x="17147" y="11172"/>
                      <a:pt x="16912" y="9183"/>
                    </a:cubicBezTo>
                    <a:cubicBezTo>
                      <a:pt x="17098" y="7296"/>
                      <a:pt x="16975" y="5343"/>
                      <a:pt x="17279" y="3498"/>
                    </a:cubicBezTo>
                    <a:cubicBezTo>
                      <a:pt x="17543" y="1900"/>
                      <a:pt x="16617" y="271"/>
                      <a:pt x="14837" y="271"/>
                    </a:cubicBezTo>
                    <a:cubicBezTo>
                      <a:pt x="14832" y="271"/>
                      <a:pt x="14826" y="271"/>
                      <a:pt x="14820" y="271"/>
                    </a:cubicBezTo>
                    <a:cubicBezTo>
                      <a:pt x="13190" y="279"/>
                      <a:pt x="11562" y="321"/>
                      <a:pt x="9936" y="321"/>
                    </a:cubicBezTo>
                    <a:cubicBezTo>
                      <a:pt x="7993" y="321"/>
                      <a:pt x="6052" y="261"/>
                      <a:pt x="4114" y="15"/>
                    </a:cubicBezTo>
                    <a:cubicBezTo>
                      <a:pt x="4038" y="5"/>
                      <a:pt x="3962" y="1"/>
                      <a:pt x="38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134;p45">
                <a:extLst>
                  <a:ext uri="{FF2B5EF4-FFF2-40B4-BE49-F238E27FC236}">
                    <a16:creationId xmlns:a16="http://schemas.microsoft.com/office/drawing/2014/main" id="{6F24063B-8322-4152-A08F-841F5AEABD05}"/>
                  </a:ext>
                </a:extLst>
              </p:cNvPr>
              <p:cNvSpPr/>
              <p:nvPr/>
            </p:nvSpPr>
            <p:spPr>
              <a:xfrm>
                <a:off x="505375" y="1685225"/>
                <a:ext cx="490025" cy="506350"/>
              </a:xfrm>
              <a:custGeom>
                <a:avLst/>
                <a:gdLst/>
                <a:ahLst/>
                <a:cxnLst/>
                <a:rect l="l" t="t" r="r" b="b"/>
                <a:pathLst>
                  <a:path w="19601" h="20254" extrusionOk="0">
                    <a:moveTo>
                      <a:pt x="13891" y="1"/>
                    </a:moveTo>
                    <a:cubicBezTo>
                      <a:pt x="12509" y="1"/>
                      <a:pt x="11419" y="692"/>
                      <a:pt x="10215" y="1831"/>
                    </a:cubicBezTo>
                    <a:cubicBezTo>
                      <a:pt x="8118" y="3812"/>
                      <a:pt x="5696" y="5406"/>
                      <a:pt x="3611" y="7413"/>
                    </a:cubicBezTo>
                    <a:cubicBezTo>
                      <a:pt x="0" y="10883"/>
                      <a:pt x="614" y="15560"/>
                      <a:pt x="2946" y="19632"/>
                    </a:cubicBezTo>
                    <a:cubicBezTo>
                      <a:pt x="3197" y="20071"/>
                      <a:pt x="3580" y="20253"/>
                      <a:pt x="3964" y="20253"/>
                    </a:cubicBezTo>
                    <a:cubicBezTo>
                      <a:pt x="4798" y="20253"/>
                      <a:pt x="5645" y="19396"/>
                      <a:pt x="5191" y="18446"/>
                    </a:cubicBezTo>
                    <a:cubicBezTo>
                      <a:pt x="7267" y="17045"/>
                      <a:pt x="9072" y="15537"/>
                      <a:pt x="10853" y="13759"/>
                    </a:cubicBezTo>
                    <a:cubicBezTo>
                      <a:pt x="12777" y="11837"/>
                      <a:pt x="15088" y="10425"/>
                      <a:pt x="17079" y="8579"/>
                    </a:cubicBezTo>
                    <a:cubicBezTo>
                      <a:pt x="17680" y="8018"/>
                      <a:pt x="18099" y="7290"/>
                      <a:pt x="18338" y="6497"/>
                    </a:cubicBezTo>
                    <a:cubicBezTo>
                      <a:pt x="19167" y="6197"/>
                      <a:pt x="19600" y="4819"/>
                      <a:pt x="18625" y="4123"/>
                    </a:cubicBezTo>
                    <a:cubicBezTo>
                      <a:pt x="18582" y="4089"/>
                      <a:pt x="18543" y="4068"/>
                      <a:pt x="18501" y="4040"/>
                    </a:cubicBezTo>
                    <a:cubicBezTo>
                      <a:pt x="18243" y="2355"/>
                      <a:pt x="17222" y="808"/>
                      <a:pt x="15432" y="254"/>
                    </a:cubicBezTo>
                    <a:cubicBezTo>
                      <a:pt x="14873" y="82"/>
                      <a:pt x="14365" y="1"/>
                      <a:pt x="138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135;p45">
                <a:extLst>
                  <a:ext uri="{FF2B5EF4-FFF2-40B4-BE49-F238E27FC236}">
                    <a16:creationId xmlns:a16="http://schemas.microsoft.com/office/drawing/2014/main" id="{C616EE7A-32CE-4D5E-A4DD-7F7EA0753016}"/>
                  </a:ext>
                </a:extLst>
              </p:cNvPr>
              <p:cNvSpPr/>
              <p:nvPr/>
            </p:nvSpPr>
            <p:spPr>
              <a:xfrm>
                <a:off x="2482625" y="2797825"/>
                <a:ext cx="736975" cy="516825"/>
              </a:xfrm>
              <a:custGeom>
                <a:avLst/>
                <a:gdLst/>
                <a:ahLst/>
                <a:cxnLst/>
                <a:rect l="l" t="t" r="r" b="b"/>
                <a:pathLst>
                  <a:path w="29479" h="20673" extrusionOk="0">
                    <a:moveTo>
                      <a:pt x="27358" y="0"/>
                    </a:moveTo>
                    <a:cubicBezTo>
                      <a:pt x="26817" y="0"/>
                      <a:pt x="26295" y="292"/>
                      <a:pt x="26205" y="913"/>
                    </a:cubicBezTo>
                    <a:cubicBezTo>
                      <a:pt x="26021" y="2169"/>
                      <a:pt x="25944" y="3405"/>
                      <a:pt x="25917" y="4662"/>
                    </a:cubicBezTo>
                    <a:cubicBezTo>
                      <a:pt x="25502" y="5744"/>
                      <a:pt x="24798" y="6772"/>
                      <a:pt x="24004" y="7726"/>
                    </a:cubicBezTo>
                    <a:cubicBezTo>
                      <a:pt x="23969" y="7763"/>
                      <a:pt x="23937" y="7801"/>
                      <a:pt x="23908" y="7842"/>
                    </a:cubicBezTo>
                    <a:cubicBezTo>
                      <a:pt x="22924" y="9004"/>
                      <a:pt x="21812" y="10053"/>
                      <a:pt x="20905" y="10923"/>
                    </a:cubicBezTo>
                    <a:cubicBezTo>
                      <a:pt x="19273" y="12491"/>
                      <a:pt x="17510" y="13906"/>
                      <a:pt x="15755" y="15333"/>
                    </a:cubicBezTo>
                    <a:cubicBezTo>
                      <a:pt x="15417" y="15354"/>
                      <a:pt x="15078" y="15365"/>
                      <a:pt x="14740" y="15365"/>
                    </a:cubicBezTo>
                    <a:cubicBezTo>
                      <a:pt x="13733" y="15365"/>
                      <a:pt x="12725" y="15269"/>
                      <a:pt x="11713" y="15063"/>
                    </a:cubicBezTo>
                    <a:cubicBezTo>
                      <a:pt x="11619" y="15043"/>
                      <a:pt x="11524" y="15033"/>
                      <a:pt x="11429" y="15033"/>
                    </a:cubicBezTo>
                    <a:cubicBezTo>
                      <a:pt x="11343" y="15033"/>
                      <a:pt x="11256" y="15041"/>
                      <a:pt x="11171" y="15058"/>
                    </a:cubicBezTo>
                    <a:cubicBezTo>
                      <a:pt x="8620" y="13746"/>
                      <a:pt x="6852" y="10925"/>
                      <a:pt x="5137" y="8762"/>
                    </a:cubicBezTo>
                    <a:cubicBezTo>
                      <a:pt x="4954" y="8531"/>
                      <a:pt x="4746" y="8403"/>
                      <a:pt x="4534" y="8350"/>
                    </a:cubicBezTo>
                    <a:cubicBezTo>
                      <a:pt x="4146" y="6728"/>
                      <a:pt x="4093" y="5029"/>
                      <a:pt x="4446" y="3375"/>
                    </a:cubicBezTo>
                    <a:cubicBezTo>
                      <a:pt x="4649" y="2420"/>
                      <a:pt x="3968" y="1810"/>
                      <a:pt x="3232" y="1810"/>
                    </a:cubicBezTo>
                    <a:cubicBezTo>
                      <a:pt x="2832" y="1810"/>
                      <a:pt x="2416" y="1990"/>
                      <a:pt x="2117" y="2393"/>
                    </a:cubicBezTo>
                    <a:cubicBezTo>
                      <a:pt x="1829" y="2779"/>
                      <a:pt x="1603" y="3191"/>
                      <a:pt x="1403" y="3615"/>
                    </a:cubicBezTo>
                    <a:cubicBezTo>
                      <a:pt x="989" y="3691"/>
                      <a:pt x="614" y="3961"/>
                      <a:pt x="458" y="4482"/>
                    </a:cubicBezTo>
                    <a:cubicBezTo>
                      <a:pt x="320" y="4943"/>
                      <a:pt x="230" y="5418"/>
                      <a:pt x="193" y="5899"/>
                    </a:cubicBezTo>
                    <a:cubicBezTo>
                      <a:pt x="176" y="5964"/>
                      <a:pt x="165" y="6028"/>
                      <a:pt x="158" y="6095"/>
                    </a:cubicBezTo>
                    <a:cubicBezTo>
                      <a:pt x="0" y="8350"/>
                      <a:pt x="576" y="10562"/>
                      <a:pt x="1929" y="12240"/>
                    </a:cubicBezTo>
                    <a:cubicBezTo>
                      <a:pt x="1872" y="12506"/>
                      <a:pt x="1914" y="12806"/>
                      <a:pt x="2117" y="13111"/>
                    </a:cubicBezTo>
                    <a:cubicBezTo>
                      <a:pt x="4183" y="16242"/>
                      <a:pt x="7110" y="18623"/>
                      <a:pt x="10780" y="19559"/>
                    </a:cubicBezTo>
                    <a:cubicBezTo>
                      <a:pt x="10883" y="19586"/>
                      <a:pt x="10983" y="19598"/>
                      <a:pt x="11080" y="19598"/>
                    </a:cubicBezTo>
                    <a:cubicBezTo>
                      <a:pt x="11451" y="19598"/>
                      <a:pt x="11777" y="19418"/>
                      <a:pt x="12016" y="19158"/>
                    </a:cubicBezTo>
                    <a:cubicBezTo>
                      <a:pt x="12432" y="19424"/>
                      <a:pt x="12849" y="19691"/>
                      <a:pt x="13279" y="19942"/>
                    </a:cubicBezTo>
                    <a:cubicBezTo>
                      <a:pt x="13498" y="20069"/>
                      <a:pt x="13713" y="20124"/>
                      <a:pt x="13914" y="20124"/>
                    </a:cubicBezTo>
                    <a:cubicBezTo>
                      <a:pt x="14004" y="20124"/>
                      <a:pt x="14092" y="20113"/>
                      <a:pt x="14177" y="20092"/>
                    </a:cubicBezTo>
                    <a:cubicBezTo>
                      <a:pt x="14355" y="20430"/>
                      <a:pt x="14668" y="20673"/>
                      <a:pt x="15078" y="20673"/>
                    </a:cubicBezTo>
                    <a:cubicBezTo>
                      <a:pt x="15219" y="20673"/>
                      <a:pt x="15372" y="20644"/>
                      <a:pt x="15536" y="20580"/>
                    </a:cubicBezTo>
                    <a:cubicBezTo>
                      <a:pt x="21884" y="18095"/>
                      <a:pt x="28974" y="10963"/>
                      <a:pt x="29284" y="3708"/>
                    </a:cubicBezTo>
                    <a:cubicBezTo>
                      <a:pt x="29290" y="3700"/>
                      <a:pt x="29293" y="3689"/>
                      <a:pt x="29298" y="3680"/>
                    </a:cubicBezTo>
                    <a:cubicBezTo>
                      <a:pt x="29479" y="3268"/>
                      <a:pt x="29440" y="2875"/>
                      <a:pt x="29279" y="2549"/>
                    </a:cubicBezTo>
                    <a:cubicBezTo>
                      <a:pt x="29258" y="2172"/>
                      <a:pt x="29235" y="1797"/>
                      <a:pt x="29172" y="1422"/>
                    </a:cubicBezTo>
                    <a:cubicBezTo>
                      <a:pt x="29093" y="955"/>
                      <a:pt x="28832" y="685"/>
                      <a:pt x="28506" y="569"/>
                    </a:cubicBezTo>
                    <a:cubicBezTo>
                      <a:pt x="28261" y="197"/>
                      <a:pt x="27803" y="0"/>
                      <a:pt x="273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136;p45">
                <a:extLst>
                  <a:ext uri="{FF2B5EF4-FFF2-40B4-BE49-F238E27FC236}">
                    <a16:creationId xmlns:a16="http://schemas.microsoft.com/office/drawing/2014/main" id="{DFB2041D-25EF-4802-8705-323D59D637FB}"/>
                  </a:ext>
                </a:extLst>
              </p:cNvPr>
              <p:cNvSpPr/>
              <p:nvPr/>
            </p:nvSpPr>
            <p:spPr>
              <a:xfrm>
                <a:off x="3282925" y="3665000"/>
                <a:ext cx="339000" cy="282600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11304" extrusionOk="0">
                    <a:moveTo>
                      <a:pt x="5522" y="1"/>
                    </a:moveTo>
                    <a:cubicBezTo>
                      <a:pt x="5036" y="1"/>
                      <a:pt x="4519" y="114"/>
                      <a:pt x="3971" y="366"/>
                    </a:cubicBezTo>
                    <a:cubicBezTo>
                      <a:pt x="3715" y="485"/>
                      <a:pt x="3513" y="655"/>
                      <a:pt x="3338" y="846"/>
                    </a:cubicBezTo>
                    <a:cubicBezTo>
                      <a:pt x="1912" y="1304"/>
                      <a:pt x="650" y="2310"/>
                      <a:pt x="250" y="3754"/>
                    </a:cubicBezTo>
                    <a:cubicBezTo>
                      <a:pt x="1" y="4648"/>
                      <a:pt x="260" y="5467"/>
                      <a:pt x="750" y="6168"/>
                    </a:cubicBezTo>
                    <a:cubicBezTo>
                      <a:pt x="820" y="6503"/>
                      <a:pt x="927" y="6830"/>
                      <a:pt x="1065" y="7142"/>
                    </a:cubicBezTo>
                    <a:cubicBezTo>
                      <a:pt x="1476" y="9104"/>
                      <a:pt x="3250" y="10763"/>
                      <a:pt x="5223" y="11170"/>
                    </a:cubicBezTo>
                    <a:cubicBezTo>
                      <a:pt x="5492" y="11225"/>
                      <a:pt x="5764" y="11252"/>
                      <a:pt x="6037" y="11252"/>
                    </a:cubicBezTo>
                    <a:cubicBezTo>
                      <a:pt x="6197" y="11252"/>
                      <a:pt x="6358" y="11243"/>
                      <a:pt x="6517" y="11224"/>
                    </a:cubicBezTo>
                    <a:cubicBezTo>
                      <a:pt x="6827" y="11277"/>
                      <a:pt x="7141" y="11303"/>
                      <a:pt x="7455" y="11303"/>
                    </a:cubicBezTo>
                    <a:cubicBezTo>
                      <a:pt x="9014" y="11303"/>
                      <a:pt x="10585" y="10662"/>
                      <a:pt x="11631" y="9476"/>
                    </a:cubicBezTo>
                    <a:cubicBezTo>
                      <a:pt x="13560" y="7287"/>
                      <a:pt x="13043" y="4659"/>
                      <a:pt x="11419" y="3091"/>
                    </a:cubicBezTo>
                    <a:cubicBezTo>
                      <a:pt x="10996" y="2430"/>
                      <a:pt x="10491" y="1840"/>
                      <a:pt x="9933" y="1416"/>
                    </a:cubicBezTo>
                    <a:cubicBezTo>
                      <a:pt x="9288" y="925"/>
                      <a:pt x="8593" y="724"/>
                      <a:pt x="7902" y="724"/>
                    </a:cubicBezTo>
                    <a:cubicBezTo>
                      <a:pt x="7796" y="724"/>
                      <a:pt x="7691" y="728"/>
                      <a:pt x="7585" y="737"/>
                    </a:cubicBezTo>
                    <a:cubicBezTo>
                      <a:pt x="6980" y="282"/>
                      <a:pt x="6290" y="1"/>
                      <a:pt x="5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137;p45">
                <a:extLst>
                  <a:ext uri="{FF2B5EF4-FFF2-40B4-BE49-F238E27FC236}">
                    <a16:creationId xmlns:a16="http://schemas.microsoft.com/office/drawing/2014/main" id="{C95840D0-3C37-4EF4-AF75-4E30F50B6813}"/>
                  </a:ext>
                </a:extLst>
              </p:cNvPr>
              <p:cNvSpPr/>
              <p:nvPr/>
            </p:nvSpPr>
            <p:spPr>
              <a:xfrm>
                <a:off x="1904800" y="993650"/>
                <a:ext cx="1789775" cy="1007325"/>
              </a:xfrm>
              <a:custGeom>
                <a:avLst/>
                <a:gdLst/>
                <a:ahLst/>
                <a:cxnLst/>
                <a:rect l="l" t="t" r="r" b="b"/>
                <a:pathLst>
                  <a:path w="71591" h="40293" extrusionOk="0">
                    <a:moveTo>
                      <a:pt x="23914" y="1"/>
                    </a:moveTo>
                    <a:cubicBezTo>
                      <a:pt x="23870" y="1"/>
                      <a:pt x="23825" y="1"/>
                      <a:pt x="23780" y="1"/>
                    </a:cubicBezTo>
                    <a:cubicBezTo>
                      <a:pt x="23434" y="3"/>
                      <a:pt x="23092" y="78"/>
                      <a:pt x="22778" y="224"/>
                    </a:cubicBezTo>
                    <a:cubicBezTo>
                      <a:pt x="22087" y="83"/>
                      <a:pt x="21425" y="7"/>
                      <a:pt x="20819" y="7"/>
                    </a:cubicBezTo>
                    <a:cubicBezTo>
                      <a:pt x="20453" y="7"/>
                      <a:pt x="20108" y="35"/>
                      <a:pt x="19789" y="92"/>
                    </a:cubicBezTo>
                    <a:cubicBezTo>
                      <a:pt x="19078" y="220"/>
                      <a:pt x="18572" y="662"/>
                      <a:pt x="18272" y="1227"/>
                    </a:cubicBezTo>
                    <a:cubicBezTo>
                      <a:pt x="14361" y="2342"/>
                      <a:pt x="11226" y="5281"/>
                      <a:pt x="10105" y="10795"/>
                    </a:cubicBezTo>
                    <a:cubicBezTo>
                      <a:pt x="9984" y="11389"/>
                      <a:pt x="10042" y="12092"/>
                      <a:pt x="10312" y="12676"/>
                    </a:cubicBezTo>
                    <a:cubicBezTo>
                      <a:pt x="10279" y="12676"/>
                      <a:pt x="10246" y="12676"/>
                      <a:pt x="10213" y="12676"/>
                    </a:cubicBezTo>
                    <a:cubicBezTo>
                      <a:pt x="8648" y="12676"/>
                      <a:pt x="7082" y="12961"/>
                      <a:pt x="5614" y="13585"/>
                    </a:cubicBezTo>
                    <a:cubicBezTo>
                      <a:pt x="3610" y="14435"/>
                      <a:pt x="2573" y="16056"/>
                      <a:pt x="2279" y="17865"/>
                    </a:cubicBezTo>
                    <a:cubicBezTo>
                      <a:pt x="2175" y="17969"/>
                      <a:pt x="2093" y="18090"/>
                      <a:pt x="2031" y="18223"/>
                    </a:cubicBezTo>
                    <a:cubicBezTo>
                      <a:pt x="1" y="22651"/>
                      <a:pt x="1760" y="26816"/>
                      <a:pt x="2312" y="31186"/>
                    </a:cubicBezTo>
                    <a:cubicBezTo>
                      <a:pt x="2322" y="31914"/>
                      <a:pt x="2363" y="32641"/>
                      <a:pt x="2405" y="33367"/>
                    </a:cubicBezTo>
                    <a:cubicBezTo>
                      <a:pt x="2387" y="33929"/>
                      <a:pt x="2373" y="34490"/>
                      <a:pt x="2366" y="35053"/>
                    </a:cubicBezTo>
                    <a:cubicBezTo>
                      <a:pt x="2363" y="35496"/>
                      <a:pt x="2526" y="35809"/>
                      <a:pt x="2768" y="36010"/>
                    </a:cubicBezTo>
                    <a:cubicBezTo>
                      <a:pt x="2812" y="36163"/>
                      <a:pt x="2864" y="36312"/>
                      <a:pt x="2915" y="36463"/>
                    </a:cubicBezTo>
                    <a:cubicBezTo>
                      <a:pt x="2689" y="37008"/>
                      <a:pt x="2480" y="37566"/>
                      <a:pt x="2286" y="38155"/>
                    </a:cubicBezTo>
                    <a:cubicBezTo>
                      <a:pt x="2014" y="38976"/>
                      <a:pt x="2765" y="39781"/>
                      <a:pt x="3545" y="39781"/>
                    </a:cubicBezTo>
                    <a:cubicBezTo>
                      <a:pt x="3753" y="39781"/>
                      <a:pt x="3963" y="39724"/>
                      <a:pt x="4157" y="39595"/>
                    </a:cubicBezTo>
                    <a:cubicBezTo>
                      <a:pt x="4236" y="39542"/>
                      <a:pt x="4294" y="39482"/>
                      <a:pt x="4367" y="39428"/>
                    </a:cubicBezTo>
                    <a:cubicBezTo>
                      <a:pt x="4548" y="39917"/>
                      <a:pt x="5004" y="40279"/>
                      <a:pt x="5553" y="40279"/>
                    </a:cubicBezTo>
                    <a:lnTo>
                      <a:pt x="6063" y="40279"/>
                    </a:lnTo>
                    <a:cubicBezTo>
                      <a:pt x="6365" y="40279"/>
                      <a:pt x="6649" y="40161"/>
                      <a:pt x="6875" y="39973"/>
                    </a:cubicBezTo>
                    <a:cubicBezTo>
                      <a:pt x="6910" y="39976"/>
                      <a:pt x="6944" y="39977"/>
                      <a:pt x="6979" y="39977"/>
                    </a:cubicBezTo>
                    <a:cubicBezTo>
                      <a:pt x="7608" y="39977"/>
                      <a:pt x="8229" y="39570"/>
                      <a:pt x="8229" y="38749"/>
                    </a:cubicBezTo>
                    <a:cubicBezTo>
                      <a:pt x="8104" y="34732"/>
                      <a:pt x="7797" y="30727"/>
                      <a:pt x="8095" y="26737"/>
                    </a:cubicBezTo>
                    <a:lnTo>
                      <a:pt x="8095" y="26737"/>
                    </a:lnTo>
                    <a:cubicBezTo>
                      <a:pt x="8614" y="26879"/>
                      <a:pt x="9144" y="26974"/>
                      <a:pt x="9681" y="27018"/>
                    </a:cubicBezTo>
                    <a:cubicBezTo>
                      <a:pt x="10609" y="27519"/>
                      <a:pt x="11709" y="27801"/>
                      <a:pt x="12882" y="27801"/>
                    </a:cubicBezTo>
                    <a:cubicBezTo>
                      <a:pt x="13029" y="27801"/>
                      <a:pt x="13177" y="27796"/>
                      <a:pt x="13326" y="27787"/>
                    </a:cubicBezTo>
                    <a:cubicBezTo>
                      <a:pt x="14999" y="27687"/>
                      <a:pt x="15806" y="26495"/>
                      <a:pt x="15787" y="25285"/>
                    </a:cubicBezTo>
                    <a:cubicBezTo>
                      <a:pt x="15832" y="25250"/>
                      <a:pt x="15881" y="25222"/>
                      <a:pt x="15925" y="25187"/>
                    </a:cubicBezTo>
                    <a:cubicBezTo>
                      <a:pt x="18377" y="23275"/>
                      <a:pt x="20073" y="20489"/>
                      <a:pt x="20978" y="17487"/>
                    </a:cubicBezTo>
                    <a:cubicBezTo>
                      <a:pt x="23389" y="19825"/>
                      <a:pt x="26749" y="21008"/>
                      <a:pt x="30012" y="21008"/>
                    </a:cubicBezTo>
                    <a:cubicBezTo>
                      <a:pt x="33136" y="21008"/>
                      <a:pt x="36171" y="19923"/>
                      <a:pt x="38198" y="17729"/>
                    </a:cubicBezTo>
                    <a:cubicBezTo>
                      <a:pt x="40101" y="21643"/>
                      <a:pt x="44680" y="24647"/>
                      <a:pt x="48543" y="25509"/>
                    </a:cubicBezTo>
                    <a:cubicBezTo>
                      <a:pt x="49246" y="25666"/>
                      <a:pt x="49936" y="25740"/>
                      <a:pt x="50607" y="25740"/>
                    </a:cubicBezTo>
                    <a:cubicBezTo>
                      <a:pt x="52752" y="25740"/>
                      <a:pt x="54701" y="24979"/>
                      <a:pt x="56280" y="23716"/>
                    </a:cubicBezTo>
                    <a:cubicBezTo>
                      <a:pt x="56839" y="25029"/>
                      <a:pt x="57884" y="26244"/>
                      <a:pt x="58812" y="27040"/>
                    </a:cubicBezTo>
                    <a:cubicBezTo>
                      <a:pt x="59058" y="27253"/>
                      <a:pt x="59336" y="27421"/>
                      <a:pt x="59636" y="27542"/>
                    </a:cubicBezTo>
                    <a:cubicBezTo>
                      <a:pt x="59820" y="27647"/>
                      <a:pt x="60003" y="27754"/>
                      <a:pt x="60201" y="27847"/>
                    </a:cubicBezTo>
                    <a:cubicBezTo>
                      <a:pt x="60218" y="28057"/>
                      <a:pt x="60259" y="28264"/>
                      <a:pt x="60324" y="28466"/>
                    </a:cubicBezTo>
                    <a:cubicBezTo>
                      <a:pt x="60681" y="29574"/>
                      <a:pt x="61239" y="30332"/>
                      <a:pt x="62181" y="30916"/>
                    </a:cubicBezTo>
                    <a:cubicBezTo>
                      <a:pt x="62244" y="31203"/>
                      <a:pt x="62419" y="31454"/>
                      <a:pt x="62670" y="31612"/>
                    </a:cubicBezTo>
                    <a:cubicBezTo>
                      <a:pt x="62756" y="31819"/>
                      <a:pt x="62824" y="32035"/>
                      <a:pt x="62872" y="32254"/>
                    </a:cubicBezTo>
                    <a:cubicBezTo>
                      <a:pt x="62635" y="33243"/>
                      <a:pt x="62658" y="34269"/>
                      <a:pt x="62807" y="35291"/>
                    </a:cubicBezTo>
                    <a:cubicBezTo>
                      <a:pt x="62593" y="36513"/>
                      <a:pt x="62247" y="37718"/>
                      <a:pt x="62061" y="38665"/>
                    </a:cubicBezTo>
                    <a:cubicBezTo>
                      <a:pt x="61895" y="39531"/>
                      <a:pt x="62481" y="40268"/>
                      <a:pt x="63310" y="40268"/>
                    </a:cubicBezTo>
                    <a:cubicBezTo>
                      <a:pt x="63414" y="40268"/>
                      <a:pt x="63521" y="40257"/>
                      <a:pt x="63631" y="40233"/>
                    </a:cubicBezTo>
                    <a:cubicBezTo>
                      <a:pt x="64187" y="40112"/>
                      <a:pt x="64702" y="40028"/>
                      <a:pt x="65179" y="39889"/>
                    </a:cubicBezTo>
                    <a:cubicBezTo>
                      <a:pt x="65269" y="39961"/>
                      <a:pt x="65346" y="40042"/>
                      <a:pt x="65453" y="40105"/>
                    </a:cubicBezTo>
                    <a:cubicBezTo>
                      <a:pt x="65673" y="40236"/>
                      <a:pt x="65891" y="40293"/>
                      <a:pt x="66095" y="40293"/>
                    </a:cubicBezTo>
                    <a:cubicBezTo>
                      <a:pt x="67041" y="40293"/>
                      <a:pt x="67709" y="39068"/>
                      <a:pt x="67144" y="38271"/>
                    </a:cubicBezTo>
                    <a:cubicBezTo>
                      <a:pt x="67501" y="37562"/>
                      <a:pt x="67705" y="36710"/>
                      <a:pt x="67994" y="36014"/>
                    </a:cubicBezTo>
                    <a:cubicBezTo>
                      <a:pt x="68490" y="34814"/>
                      <a:pt x="68827" y="33676"/>
                      <a:pt x="68901" y="32377"/>
                    </a:cubicBezTo>
                    <a:cubicBezTo>
                      <a:pt x="68909" y="32186"/>
                      <a:pt x="68859" y="32008"/>
                      <a:pt x="68776" y="31842"/>
                    </a:cubicBezTo>
                    <a:cubicBezTo>
                      <a:pt x="69044" y="31651"/>
                      <a:pt x="69285" y="31423"/>
                      <a:pt x="69444" y="31114"/>
                    </a:cubicBezTo>
                    <a:cubicBezTo>
                      <a:pt x="70884" y="28326"/>
                      <a:pt x="71591" y="24043"/>
                      <a:pt x="70917" y="20505"/>
                    </a:cubicBezTo>
                    <a:cubicBezTo>
                      <a:pt x="70902" y="20366"/>
                      <a:pt x="70873" y="20229"/>
                      <a:pt x="70835" y="20096"/>
                    </a:cubicBezTo>
                    <a:cubicBezTo>
                      <a:pt x="70116" y="16885"/>
                      <a:pt x="68196" y="14390"/>
                      <a:pt x="64562" y="14367"/>
                    </a:cubicBezTo>
                    <a:cubicBezTo>
                      <a:pt x="63536" y="13911"/>
                      <a:pt x="62502" y="13564"/>
                      <a:pt x="61548" y="13348"/>
                    </a:cubicBezTo>
                    <a:cubicBezTo>
                      <a:pt x="61346" y="13302"/>
                      <a:pt x="61141" y="13279"/>
                      <a:pt x="60935" y="13279"/>
                    </a:cubicBezTo>
                    <a:cubicBezTo>
                      <a:pt x="60720" y="13279"/>
                      <a:pt x="60505" y="13304"/>
                      <a:pt x="60294" y="13355"/>
                    </a:cubicBezTo>
                    <a:cubicBezTo>
                      <a:pt x="59915" y="8913"/>
                      <a:pt x="57488" y="4841"/>
                      <a:pt x="53649" y="2376"/>
                    </a:cubicBezTo>
                    <a:cubicBezTo>
                      <a:pt x="52052" y="1349"/>
                      <a:pt x="49912" y="764"/>
                      <a:pt x="47892" y="764"/>
                    </a:cubicBezTo>
                    <a:cubicBezTo>
                      <a:pt x="47172" y="764"/>
                      <a:pt x="46467" y="838"/>
                      <a:pt x="45807" y="994"/>
                    </a:cubicBezTo>
                    <a:cubicBezTo>
                      <a:pt x="42573" y="1757"/>
                      <a:pt x="40329" y="4445"/>
                      <a:pt x="37121" y="4936"/>
                    </a:cubicBezTo>
                    <a:cubicBezTo>
                      <a:pt x="36736" y="4996"/>
                      <a:pt x="36404" y="5173"/>
                      <a:pt x="36129" y="5418"/>
                    </a:cubicBezTo>
                    <a:cubicBezTo>
                      <a:pt x="33054" y="1851"/>
                      <a:pt x="28688" y="1"/>
                      <a:pt x="239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138;p45">
                <a:extLst>
                  <a:ext uri="{FF2B5EF4-FFF2-40B4-BE49-F238E27FC236}">
                    <a16:creationId xmlns:a16="http://schemas.microsoft.com/office/drawing/2014/main" id="{5A2F32BD-85A8-41D4-9EDB-BCC9D3E70835}"/>
                  </a:ext>
                </a:extLst>
              </p:cNvPr>
              <p:cNvSpPr/>
              <p:nvPr/>
            </p:nvSpPr>
            <p:spPr>
              <a:xfrm>
                <a:off x="1875400" y="1966700"/>
                <a:ext cx="255600" cy="243500"/>
              </a:xfrm>
              <a:custGeom>
                <a:avLst/>
                <a:gdLst/>
                <a:ahLst/>
                <a:cxnLst/>
                <a:rect l="l" t="t" r="r" b="b"/>
                <a:pathLst>
                  <a:path w="10224" h="9740" extrusionOk="0">
                    <a:moveTo>
                      <a:pt x="5660" y="0"/>
                    </a:moveTo>
                    <a:cubicBezTo>
                      <a:pt x="2890" y="0"/>
                      <a:pt x="1" y="1798"/>
                      <a:pt x="179" y="4787"/>
                    </a:cubicBezTo>
                    <a:cubicBezTo>
                      <a:pt x="367" y="7957"/>
                      <a:pt x="4050" y="9739"/>
                      <a:pt x="7175" y="9739"/>
                    </a:cubicBezTo>
                    <a:cubicBezTo>
                      <a:pt x="8040" y="9739"/>
                      <a:pt x="8862" y="9603"/>
                      <a:pt x="9555" y="9321"/>
                    </a:cubicBezTo>
                    <a:cubicBezTo>
                      <a:pt x="10224" y="9050"/>
                      <a:pt x="10037" y="8043"/>
                      <a:pt x="9451" y="8043"/>
                    </a:cubicBezTo>
                    <a:cubicBezTo>
                      <a:pt x="9379" y="8043"/>
                      <a:pt x="9301" y="8058"/>
                      <a:pt x="9217" y="8092"/>
                    </a:cubicBezTo>
                    <a:cubicBezTo>
                      <a:pt x="8576" y="8352"/>
                      <a:pt x="7839" y="8478"/>
                      <a:pt x="7078" y="8478"/>
                    </a:cubicBezTo>
                    <a:cubicBezTo>
                      <a:pt x="4961" y="8478"/>
                      <a:pt x="2658" y="7498"/>
                      <a:pt x="1733" y="5679"/>
                    </a:cubicBezTo>
                    <a:cubicBezTo>
                      <a:pt x="471" y="3196"/>
                      <a:pt x="3300" y="1241"/>
                      <a:pt x="5817" y="1241"/>
                    </a:cubicBezTo>
                    <a:cubicBezTo>
                      <a:pt x="6888" y="1241"/>
                      <a:pt x="7902" y="1595"/>
                      <a:pt x="8521" y="2412"/>
                    </a:cubicBezTo>
                    <a:cubicBezTo>
                      <a:pt x="8665" y="2603"/>
                      <a:pt x="8864" y="2683"/>
                      <a:pt x="9059" y="2683"/>
                    </a:cubicBezTo>
                    <a:cubicBezTo>
                      <a:pt x="9524" y="2683"/>
                      <a:pt x="9971" y="2231"/>
                      <a:pt x="9622" y="1769"/>
                    </a:cubicBezTo>
                    <a:lnTo>
                      <a:pt x="9622" y="1769"/>
                    </a:lnTo>
                    <a:lnTo>
                      <a:pt x="9622" y="1770"/>
                    </a:lnTo>
                    <a:cubicBezTo>
                      <a:pt x="8703" y="556"/>
                      <a:pt x="7200" y="0"/>
                      <a:pt x="566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139;p45">
                <a:extLst>
                  <a:ext uri="{FF2B5EF4-FFF2-40B4-BE49-F238E27FC236}">
                    <a16:creationId xmlns:a16="http://schemas.microsoft.com/office/drawing/2014/main" id="{CC225120-C62D-4E12-A5FF-92D18FA173AF}"/>
                  </a:ext>
                </a:extLst>
              </p:cNvPr>
              <p:cNvSpPr/>
              <p:nvPr/>
            </p:nvSpPr>
            <p:spPr>
              <a:xfrm>
                <a:off x="2093450" y="2175875"/>
                <a:ext cx="1386550" cy="548525"/>
              </a:xfrm>
              <a:custGeom>
                <a:avLst/>
                <a:gdLst/>
                <a:ahLst/>
                <a:cxnLst/>
                <a:rect l="l" t="t" r="r" b="b"/>
                <a:pathLst>
                  <a:path w="55462" h="21941" extrusionOk="0">
                    <a:moveTo>
                      <a:pt x="54605" y="1"/>
                    </a:moveTo>
                    <a:cubicBezTo>
                      <a:pt x="54418" y="1"/>
                      <a:pt x="54238" y="98"/>
                      <a:pt x="54133" y="332"/>
                    </a:cubicBezTo>
                    <a:cubicBezTo>
                      <a:pt x="49540" y="10554"/>
                      <a:pt x="41187" y="20639"/>
                      <a:pt x="29264" y="20639"/>
                    </a:cubicBezTo>
                    <a:cubicBezTo>
                      <a:pt x="28491" y="20639"/>
                      <a:pt x="27704" y="20597"/>
                      <a:pt x="26901" y="20509"/>
                    </a:cubicBezTo>
                    <a:cubicBezTo>
                      <a:pt x="15517" y="19269"/>
                      <a:pt x="6587" y="9901"/>
                      <a:pt x="1374" y="332"/>
                    </a:cubicBezTo>
                    <a:cubicBezTo>
                      <a:pt x="1252" y="109"/>
                      <a:pt x="1063" y="17"/>
                      <a:pt x="871" y="17"/>
                    </a:cubicBezTo>
                    <a:cubicBezTo>
                      <a:pt x="443" y="17"/>
                      <a:pt x="1" y="478"/>
                      <a:pt x="272" y="976"/>
                    </a:cubicBezTo>
                    <a:cubicBezTo>
                      <a:pt x="5779" y="11082"/>
                      <a:pt x="15422" y="20972"/>
                      <a:pt x="27536" y="21877"/>
                    </a:cubicBezTo>
                    <a:cubicBezTo>
                      <a:pt x="28110" y="21920"/>
                      <a:pt x="28676" y="21941"/>
                      <a:pt x="29235" y="21941"/>
                    </a:cubicBezTo>
                    <a:cubicBezTo>
                      <a:pt x="41663" y="21941"/>
                      <a:pt x="50463" y="11591"/>
                      <a:pt x="55233" y="976"/>
                    </a:cubicBezTo>
                    <a:cubicBezTo>
                      <a:pt x="55461" y="466"/>
                      <a:pt x="55016" y="1"/>
                      <a:pt x="5460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140;p45">
                <a:extLst>
                  <a:ext uri="{FF2B5EF4-FFF2-40B4-BE49-F238E27FC236}">
                    <a16:creationId xmlns:a16="http://schemas.microsoft.com/office/drawing/2014/main" id="{0F160861-3656-4B35-BC31-FFA2D739E45A}"/>
                  </a:ext>
                </a:extLst>
              </p:cNvPr>
              <p:cNvSpPr/>
              <p:nvPr/>
            </p:nvSpPr>
            <p:spPr>
              <a:xfrm>
                <a:off x="3430475" y="1978150"/>
                <a:ext cx="263225" cy="276775"/>
              </a:xfrm>
              <a:custGeom>
                <a:avLst/>
                <a:gdLst/>
                <a:ahLst/>
                <a:cxnLst/>
                <a:rect l="l" t="t" r="r" b="b"/>
                <a:pathLst>
                  <a:path w="10529" h="11071" extrusionOk="0">
                    <a:moveTo>
                      <a:pt x="4030" y="0"/>
                    </a:moveTo>
                    <a:cubicBezTo>
                      <a:pt x="2714" y="0"/>
                      <a:pt x="1426" y="456"/>
                      <a:pt x="435" y="1498"/>
                    </a:cubicBezTo>
                    <a:cubicBezTo>
                      <a:pt x="0" y="1954"/>
                      <a:pt x="433" y="2594"/>
                      <a:pt x="913" y="2594"/>
                    </a:cubicBezTo>
                    <a:cubicBezTo>
                      <a:pt x="1057" y="2594"/>
                      <a:pt x="1206" y="2537"/>
                      <a:pt x="1336" y="2400"/>
                    </a:cubicBezTo>
                    <a:cubicBezTo>
                      <a:pt x="2090" y="1607"/>
                      <a:pt x="3067" y="1263"/>
                      <a:pt x="4070" y="1263"/>
                    </a:cubicBezTo>
                    <a:cubicBezTo>
                      <a:pt x="6174" y="1263"/>
                      <a:pt x="8394" y="2779"/>
                      <a:pt x="8915" y="4870"/>
                    </a:cubicBezTo>
                    <a:cubicBezTo>
                      <a:pt x="9593" y="7592"/>
                      <a:pt x="6998" y="9835"/>
                      <a:pt x="4549" y="9835"/>
                    </a:cubicBezTo>
                    <a:cubicBezTo>
                      <a:pt x="3422" y="9835"/>
                      <a:pt x="2327" y="9361"/>
                      <a:pt x="1594" y="8241"/>
                    </a:cubicBezTo>
                    <a:cubicBezTo>
                      <a:pt x="1459" y="8034"/>
                      <a:pt x="1263" y="7948"/>
                      <a:pt x="1069" y="7948"/>
                    </a:cubicBezTo>
                    <a:cubicBezTo>
                      <a:pt x="620" y="7948"/>
                      <a:pt x="178" y="8404"/>
                      <a:pt x="493" y="8885"/>
                    </a:cubicBezTo>
                    <a:cubicBezTo>
                      <a:pt x="1489" y="10408"/>
                      <a:pt x="3022" y="11071"/>
                      <a:pt x="4582" y="11071"/>
                    </a:cubicBezTo>
                    <a:cubicBezTo>
                      <a:pt x="7508" y="11071"/>
                      <a:pt x="10528" y="8739"/>
                      <a:pt x="10281" y="5377"/>
                    </a:cubicBezTo>
                    <a:cubicBezTo>
                      <a:pt x="10055" y="2279"/>
                      <a:pt x="6972" y="0"/>
                      <a:pt x="403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141;p45">
                <a:extLst>
                  <a:ext uri="{FF2B5EF4-FFF2-40B4-BE49-F238E27FC236}">
                    <a16:creationId xmlns:a16="http://schemas.microsoft.com/office/drawing/2014/main" id="{FDD84E79-BEFF-4073-B191-4EEDD419047D}"/>
                  </a:ext>
                </a:extLst>
              </p:cNvPr>
              <p:cNvSpPr/>
              <p:nvPr/>
            </p:nvSpPr>
            <p:spPr>
              <a:xfrm>
                <a:off x="3472425" y="2053775"/>
                <a:ext cx="125300" cy="123000"/>
              </a:xfrm>
              <a:custGeom>
                <a:avLst/>
                <a:gdLst/>
                <a:ahLst/>
                <a:cxnLst/>
                <a:rect l="l" t="t" r="r" b="b"/>
                <a:pathLst>
                  <a:path w="5012" h="4920" extrusionOk="0">
                    <a:moveTo>
                      <a:pt x="3667" y="0"/>
                    </a:moveTo>
                    <a:cubicBezTo>
                      <a:pt x="3599" y="0"/>
                      <a:pt x="3526" y="13"/>
                      <a:pt x="3448" y="41"/>
                    </a:cubicBezTo>
                    <a:cubicBezTo>
                      <a:pt x="2396" y="422"/>
                      <a:pt x="1452" y="1014"/>
                      <a:pt x="461" y="1523"/>
                    </a:cubicBezTo>
                    <a:cubicBezTo>
                      <a:pt x="0" y="1760"/>
                      <a:pt x="98" y="2365"/>
                      <a:pt x="461" y="2624"/>
                    </a:cubicBezTo>
                    <a:cubicBezTo>
                      <a:pt x="1540" y="3394"/>
                      <a:pt x="2620" y="4162"/>
                      <a:pt x="3767" y="4828"/>
                    </a:cubicBezTo>
                    <a:cubicBezTo>
                      <a:pt x="3876" y="4892"/>
                      <a:pt x="3984" y="4919"/>
                      <a:pt x="4085" y="4919"/>
                    </a:cubicBezTo>
                    <a:cubicBezTo>
                      <a:pt x="4644" y="4919"/>
                      <a:pt x="5012" y="4077"/>
                      <a:pt x="4410" y="3727"/>
                    </a:cubicBezTo>
                    <a:cubicBezTo>
                      <a:pt x="3574" y="3241"/>
                      <a:pt x="2774" y="2702"/>
                      <a:pt x="1984" y="2147"/>
                    </a:cubicBezTo>
                    <a:lnTo>
                      <a:pt x="1984" y="2147"/>
                    </a:lnTo>
                    <a:cubicBezTo>
                      <a:pt x="2569" y="1821"/>
                      <a:pt x="3156" y="1497"/>
                      <a:pt x="3786" y="1270"/>
                    </a:cubicBezTo>
                    <a:cubicBezTo>
                      <a:pt x="4476" y="1023"/>
                      <a:pt x="4278" y="0"/>
                      <a:pt x="366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142;p45">
                <a:extLst>
                  <a:ext uri="{FF2B5EF4-FFF2-40B4-BE49-F238E27FC236}">
                    <a16:creationId xmlns:a16="http://schemas.microsoft.com/office/drawing/2014/main" id="{1922075A-183C-458C-A74A-B6DE88C5C6B7}"/>
                  </a:ext>
                </a:extLst>
              </p:cNvPr>
              <p:cNvSpPr/>
              <p:nvPr/>
            </p:nvSpPr>
            <p:spPr>
              <a:xfrm>
                <a:off x="1979250" y="2030600"/>
                <a:ext cx="115400" cy="102775"/>
              </a:xfrm>
              <a:custGeom>
                <a:avLst/>
                <a:gdLst/>
                <a:ahLst/>
                <a:cxnLst/>
                <a:rect l="l" t="t" r="r" b="b"/>
                <a:pathLst>
                  <a:path w="4616" h="4111" extrusionOk="0">
                    <a:moveTo>
                      <a:pt x="1006" y="0"/>
                    </a:moveTo>
                    <a:cubicBezTo>
                      <a:pt x="515" y="0"/>
                      <a:pt x="78" y="640"/>
                      <a:pt x="530" y="1087"/>
                    </a:cubicBezTo>
                    <a:cubicBezTo>
                      <a:pt x="1108" y="1660"/>
                      <a:pt x="1713" y="2203"/>
                      <a:pt x="2329" y="2734"/>
                    </a:cubicBezTo>
                    <a:lnTo>
                      <a:pt x="2329" y="2734"/>
                    </a:lnTo>
                    <a:cubicBezTo>
                      <a:pt x="1830" y="2792"/>
                      <a:pt x="1329" y="2830"/>
                      <a:pt x="823" y="2836"/>
                    </a:cubicBezTo>
                    <a:cubicBezTo>
                      <a:pt x="4" y="2844"/>
                      <a:pt x="0" y="4111"/>
                      <a:pt x="816" y="4111"/>
                    </a:cubicBezTo>
                    <a:cubicBezTo>
                      <a:pt x="818" y="4111"/>
                      <a:pt x="820" y="4111"/>
                      <a:pt x="823" y="4110"/>
                    </a:cubicBezTo>
                    <a:cubicBezTo>
                      <a:pt x="1889" y="4100"/>
                      <a:pt x="2934" y="3947"/>
                      <a:pt x="3985" y="3772"/>
                    </a:cubicBezTo>
                    <a:cubicBezTo>
                      <a:pt x="4442" y="3697"/>
                      <a:pt x="4616" y="2999"/>
                      <a:pt x="4265" y="2708"/>
                    </a:cubicBezTo>
                    <a:cubicBezTo>
                      <a:pt x="3294" y="1896"/>
                      <a:pt x="2331" y="1078"/>
                      <a:pt x="1431" y="186"/>
                    </a:cubicBezTo>
                    <a:cubicBezTo>
                      <a:pt x="1299" y="55"/>
                      <a:pt x="1150" y="0"/>
                      <a:pt x="100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143;p45">
                <a:extLst>
                  <a:ext uri="{FF2B5EF4-FFF2-40B4-BE49-F238E27FC236}">
                    <a16:creationId xmlns:a16="http://schemas.microsoft.com/office/drawing/2014/main" id="{69B60805-EF4F-4876-A2A1-8C09F920BC52}"/>
                  </a:ext>
                </a:extLst>
              </p:cNvPr>
              <p:cNvSpPr/>
              <p:nvPr/>
            </p:nvSpPr>
            <p:spPr>
              <a:xfrm>
                <a:off x="2085950" y="1397150"/>
                <a:ext cx="1417575" cy="636950"/>
              </a:xfrm>
              <a:custGeom>
                <a:avLst/>
                <a:gdLst/>
                <a:ahLst/>
                <a:cxnLst/>
                <a:rect l="l" t="t" r="r" b="b"/>
                <a:pathLst>
                  <a:path w="56703" h="25478" extrusionOk="0">
                    <a:moveTo>
                      <a:pt x="32464" y="1"/>
                    </a:moveTo>
                    <a:cubicBezTo>
                      <a:pt x="32312" y="1"/>
                      <a:pt x="32152" y="54"/>
                      <a:pt x="32010" y="170"/>
                    </a:cubicBezTo>
                    <a:cubicBezTo>
                      <a:pt x="28896" y="2706"/>
                      <a:pt x="25430" y="4534"/>
                      <a:pt x="22002" y="4534"/>
                    </a:cubicBezTo>
                    <a:cubicBezTo>
                      <a:pt x="19478" y="4534"/>
                      <a:pt x="16973" y="3543"/>
                      <a:pt x="14643" y="1115"/>
                    </a:cubicBezTo>
                    <a:cubicBezTo>
                      <a:pt x="14523" y="990"/>
                      <a:pt x="14364" y="931"/>
                      <a:pt x="14205" y="931"/>
                    </a:cubicBezTo>
                    <a:cubicBezTo>
                      <a:pt x="13984" y="931"/>
                      <a:pt x="13762" y="1044"/>
                      <a:pt x="13642" y="1245"/>
                    </a:cubicBezTo>
                    <a:cubicBezTo>
                      <a:pt x="11444" y="4914"/>
                      <a:pt x="8653" y="10976"/>
                      <a:pt x="4031" y="10976"/>
                    </a:cubicBezTo>
                    <a:cubicBezTo>
                      <a:pt x="3181" y="10976"/>
                      <a:pt x="2268" y="10771"/>
                      <a:pt x="1286" y="10308"/>
                    </a:cubicBezTo>
                    <a:cubicBezTo>
                      <a:pt x="1195" y="10265"/>
                      <a:pt x="1089" y="10244"/>
                      <a:pt x="981" y="10244"/>
                    </a:cubicBezTo>
                    <a:cubicBezTo>
                      <a:pt x="637" y="10244"/>
                      <a:pt x="275" y="10457"/>
                      <a:pt x="327" y="10858"/>
                    </a:cubicBezTo>
                    <a:cubicBezTo>
                      <a:pt x="911" y="15446"/>
                      <a:pt x="134" y="19967"/>
                      <a:pt x="11" y="24559"/>
                    </a:cubicBezTo>
                    <a:cubicBezTo>
                      <a:pt x="1" y="24969"/>
                      <a:pt x="314" y="25174"/>
                      <a:pt x="633" y="25174"/>
                    </a:cubicBezTo>
                    <a:cubicBezTo>
                      <a:pt x="952" y="25174"/>
                      <a:pt x="1276" y="24969"/>
                      <a:pt x="1286" y="24559"/>
                    </a:cubicBezTo>
                    <a:cubicBezTo>
                      <a:pt x="1377" y="21131"/>
                      <a:pt x="1107" y="16659"/>
                      <a:pt x="1849" y="13371"/>
                    </a:cubicBezTo>
                    <a:cubicBezTo>
                      <a:pt x="2021" y="12609"/>
                      <a:pt x="1958" y="12353"/>
                      <a:pt x="1910" y="12280"/>
                    </a:cubicBezTo>
                    <a:lnTo>
                      <a:pt x="1910" y="12280"/>
                    </a:lnTo>
                    <a:cubicBezTo>
                      <a:pt x="1926" y="12285"/>
                      <a:pt x="1950" y="12288"/>
                      <a:pt x="1982" y="12288"/>
                    </a:cubicBezTo>
                    <a:cubicBezTo>
                      <a:pt x="2070" y="12288"/>
                      <a:pt x="2223" y="12261"/>
                      <a:pt x="2480" y="12158"/>
                    </a:cubicBezTo>
                    <a:cubicBezTo>
                      <a:pt x="2558" y="12127"/>
                      <a:pt x="2662" y="12114"/>
                      <a:pt x="2782" y="12114"/>
                    </a:cubicBezTo>
                    <a:cubicBezTo>
                      <a:pt x="3298" y="12114"/>
                      <a:pt x="4127" y="12344"/>
                      <a:pt x="4610" y="12344"/>
                    </a:cubicBezTo>
                    <a:cubicBezTo>
                      <a:pt x="4654" y="12344"/>
                      <a:pt x="4695" y="12342"/>
                      <a:pt x="4732" y="12338"/>
                    </a:cubicBezTo>
                    <a:cubicBezTo>
                      <a:pt x="8085" y="11972"/>
                      <a:pt x="10368" y="8931"/>
                      <a:pt x="12087" y="6318"/>
                    </a:cubicBezTo>
                    <a:cubicBezTo>
                      <a:pt x="12513" y="5671"/>
                      <a:pt x="13193" y="4000"/>
                      <a:pt x="13786" y="3507"/>
                    </a:cubicBezTo>
                    <a:cubicBezTo>
                      <a:pt x="14262" y="3112"/>
                      <a:pt x="14440" y="2933"/>
                      <a:pt x="14583" y="2933"/>
                    </a:cubicBezTo>
                    <a:cubicBezTo>
                      <a:pt x="14809" y="2933"/>
                      <a:pt x="14947" y="3379"/>
                      <a:pt x="16031" y="4130"/>
                    </a:cubicBezTo>
                    <a:cubicBezTo>
                      <a:pt x="17286" y="4998"/>
                      <a:pt x="18636" y="5611"/>
                      <a:pt x="20153" y="5878"/>
                    </a:cubicBezTo>
                    <a:cubicBezTo>
                      <a:pt x="20749" y="5983"/>
                      <a:pt x="21338" y="6032"/>
                      <a:pt x="21921" y="6032"/>
                    </a:cubicBezTo>
                    <a:cubicBezTo>
                      <a:pt x="25630" y="6032"/>
                      <a:pt x="29073" y="4046"/>
                      <a:pt x="31990" y="1801"/>
                    </a:cubicBezTo>
                    <a:lnTo>
                      <a:pt x="31990" y="1801"/>
                    </a:lnTo>
                    <a:cubicBezTo>
                      <a:pt x="33057" y="7105"/>
                      <a:pt x="38102" y="9682"/>
                      <a:pt x="43369" y="9682"/>
                    </a:cubicBezTo>
                    <a:cubicBezTo>
                      <a:pt x="43792" y="9682"/>
                      <a:pt x="44216" y="9666"/>
                      <a:pt x="44639" y="9633"/>
                    </a:cubicBezTo>
                    <a:cubicBezTo>
                      <a:pt x="45560" y="9562"/>
                      <a:pt x="47568" y="8682"/>
                      <a:pt x="48503" y="8682"/>
                    </a:cubicBezTo>
                    <a:cubicBezTo>
                      <a:pt x="48607" y="8682"/>
                      <a:pt x="48698" y="8693"/>
                      <a:pt x="48773" y="8717"/>
                    </a:cubicBezTo>
                    <a:cubicBezTo>
                      <a:pt x="49093" y="8821"/>
                      <a:pt x="49856" y="10778"/>
                      <a:pt x="50288" y="11277"/>
                    </a:cubicBezTo>
                    <a:cubicBezTo>
                      <a:pt x="51766" y="12987"/>
                      <a:pt x="53839" y="13229"/>
                      <a:pt x="54502" y="15740"/>
                    </a:cubicBezTo>
                    <a:cubicBezTo>
                      <a:pt x="55179" y="18301"/>
                      <a:pt x="54754" y="22350"/>
                      <a:pt x="53893" y="24705"/>
                    </a:cubicBezTo>
                    <a:cubicBezTo>
                      <a:pt x="53723" y="25171"/>
                      <a:pt x="54106" y="25478"/>
                      <a:pt x="54497" y="25478"/>
                    </a:cubicBezTo>
                    <a:cubicBezTo>
                      <a:pt x="54753" y="25478"/>
                      <a:pt x="55012" y="25346"/>
                      <a:pt x="55122" y="25043"/>
                    </a:cubicBezTo>
                    <a:cubicBezTo>
                      <a:pt x="56171" y="22178"/>
                      <a:pt x="56702" y="17280"/>
                      <a:pt x="55638" y="14388"/>
                    </a:cubicBezTo>
                    <a:cubicBezTo>
                      <a:pt x="54551" y="11433"/>
                      <a:pt x="50670" y="10993"/>
                      <a:pt x="50084" y="7539"/>
                    </a:cubicBezTo>
                    <a:cubicBezTo>
                      <a:pt x="50031" y="7226"/>
                      <a:pt x="49754" y="7089"/>
                      <a:pt x="49478" y="7089"/>
                    </a:cubicBezTo>
                    <a:cubicBezTo>
                      <a:pt x="49362" y="7089"/>
                      <a:pt x="49247" y="7113"/>
                      <a:pt x="49148" y="7158"/>
                    </a:cubicBezTo>
                    <a:cubicBezTo>
                      <a:pt x="47394" y="7956"/>
                      <a:pt x="45312" y="8383"/>
                      <a:pt x="43239" y="8383"/>
                    </a:cubicBezTo>
                    <a:cubicBezTo>
                      <a:pt x="38374" y="8383"/>
                      <a:pt x="33552" y="6034"/>
                      <a:pt x="33099" y="621"/>
                    </a:cubicBezTo>
                    <a:cubicBezTo>
                      <a:pt x="33065" y="232"/>
                      <a:pt x="32781" y="1"/>
                      <a:pt x="3246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144;p45">
                <a:extLst>
                  <a:ext uri="{FF2B5EF4-FFF2-40B4-BE49-F238E27FC236}">
                    <a16:creationId xmlns:a16="http://schemas.microsoft.com/office/drawing/2014/main" id="{02050617-B847-4FBA-9B80-1982D00A0F26}"/>
                  </a:ext>
                </a:extLst>
              </p:cNvPr>
              <p:cNvSpPr/>
              <p:nvPr/>
            </p:nvSpPr>
            <p:spPr>
              <a:xfrm>
                <a:off x="1838725" y="972700"/>
                <a:ext cx="2000525" cy="1042325"/>
              </a:xfrm>
              <a:custGeom>
                <a:avLst/>
                <a:gdLst/>
                <a:ahLst/>
                <a:cxnLst/>
                <a:rect l="l" t="t" r="r" b="b"/>
                <a:pathLst>
                  <a:path w="80021" h="41693" extrusionOk="0">
                    <a:moveTo>
                      <a:pt x="25827" y="1"/>
                    </a:moveTo>
                    <a:cubicBezTo>
                      <a:pt x="24149" y="1"/>
                      <a:pt x="22478" y="263"/>
                      <a:pt x="20897" y="820"/>
                    </a:cubicBezTo>
                    <a:cubicBezTo>
                      <a:pt x="17167" y="2135"/>
                      <a:pt x="14288" y="5027"/>
                      <a:pt x="12894" y="8720"/>
                    </a:cubicBezTo>
                    <a:cubicBezTo>
                      <a:pt x="11754" y="11740"/>
                      <a:pt x="12168" y="11796"/>
                      <a:pt x="9421" y="12708"/>
                    </a:cubicBezTo>
                    <a:cubicBezTo>
                      <a:pt x="7987" y="13185"/>
                      <a:pt x="6731" y="14018"/>
                      <a:pt x="5776" y="15198"/>
                    </a:cubicBezTo>
                    <a:cubicBezTo>
                      <a:pt x="455" y="21772"/>
                      <a:pt x="4571" y="32938"/>
                      <a:pt x="4862" y="40434"/>
                    </a:cubicBezTo>
                    <a:cubicBezTo>
                      <a:pt x="4878" y="40844"/>
                      <a:pt x="5205" y="41049"/>
                      <a:pt x="5524" y="41049"/>
                    </a:cubicBezTo>
                    <a:cubicBezTo>
                      <a:pt x="5842" y="41049"/>
                      <a:pt x="6152" y="40845"/>
                      <a:pt x="6135" y="40434"/>
                    </a:cubicBezTo>
                    <a:cubicBezTo>
                      <a:pt x="5833" y="32604"/>
                      <a:pt x="1" y="14209"/>
                      <a:pt x="12585" y="13511"/>
                    </a:cubicBezTo>
                    <a:cubicBezTo>
                      <a:pt x="12836" y="13497"/>
                      <a:pt x="13160" y="13325"/>
                      <a:pt x="13199" y="13043"/>
                    </a:cubicBezTo>
                    <a:cubicBezTo>
                      <a:pt x="14256" y="5622"/>
                      <a:pt x="19799" y="1364"/>
                      <a:pt x="26121" y="1364"/>
                    </a:cubicBezTo>
                    <a:cubicBezTo>
                      <a:pt x="28714" y="1364"/>
                      <a:pt x="31438" y="2080"/>
                      <a:pt x="34037" y="3587"/>
                    </a:cubicBezTo>
                    <a:cubicBezTo>
                      <a:pt x="35615" y="4502"/>
                      <a:pt x="37735" y="6890"/>
                      <a:pt x="39770" y="6890"/>
                    </a:cubicBezTo>
                    <a:cubicBezTo>
                      <a:pt x="39818" y="6890"/>
                      <a:pt x="39866" y="6888"/>
                      <a:pt x="39913" y="6886"/>
                    </a:cubicBezTo>
                    <a:cubicBezTo>
                      <a:pt x="40815" y="6835"/>
                      <a:pt x="41604" y="6065"/>
                      <a:pt x="42288" y="5583"/>
                    </a:cubicBezTo>
                    <a:cubicBezTo>
                      <a:pt x="44375" y="4110"/>
                      <a:pt x="45888" y="2994"/>
                      <a:pt x="48540" y="2502"/>
                    </a:cubicBezTo>
                    <a:cubicBezTo>
                      <a:pt x="49513" y="2321"/>
                      <a:pt x="50487" y="2220"/>
                      <a:pt x="51438" y="2220"/>
                    </a:cubicBezTo>
                    <a:cubicBezTo>
                      <a:pt x="54281" y="2220"/>
                      <a:pt x="56928" y="3127"/>
                      <a:pt x="58800" y="5556"/>
                    </a:cubicBezTo>
                    <a:cubicBezTo>
                      <a:pt x="60605" y="7898"/>
                      <a:pt x="60114" y="9485"/>
                      <a:pt x="61106" y="12099"/>
                    </a:cubicBezTo>
                    <a:cubicBezTo>
                      <a:pt x="61732" y="13751"/>
                      <a:pt x="62090" y="14028"/>
                      <a:pt x="63693" y="14556"/>
                    </a:cubicBezTo>
                    <a:cubicBezTo>
                      <a:pt x="67203" y="15717"/>
                      <a:pt x="69622" y="15685"/>
                      <a:pt x="71777" y="19189"/>
                    </a:cubicBezTo>
                    <a:cubicBezTo>
                      <a:pt x="73708" y="22330"/>
                      <a:pt x="73383" y="25628"/>
                      <a:pt x="72543" y="29064"/>
                    </a:cubicBezTo>
                    <a:cubicBezTo>
                      <a:pt x="71561" y="33087"/>
                      <a:pt x="69636" y="36827"/>
                      <a:pt x="68824" y="40894"/>
                    </a:cubicBezTo>
                    <a:cubicBezTo>
                      <a:pt x="68727" y="41376"/>
                      <a:pt x="69133" y="41693"/>
                      <a:pt x="69507" y="41693"/>
                    </a:cubicBezTo>
                    <a:cubicBezTo>
                      <a:pt x="69755" y="41693"/>
                      <a:pt x="69988" y="41554"/>
                      <a:pt x="70051" y="41234"/>
                    </a:cubicBezTo>
                    <a:cubicBezTo>
                      <a:pt x="71740" y="32787"/>
                      <a:pt x="80021" y="18928"/>
                      <a:pt x="67865" y="14118"/>
                    </a:cubicBezTo>
                    <a:cubicBezTo>
                      <a:pt x="65171" y="13051"/>
                      <a:pt x="63207" y="13781"/>
                      <a:pt x="62044" y="10484"/>
                    </a:cubicBezTo>
                    <a:cubicBezTo>
                      <a:pt x="61353" y="8529"/>
                      <a:pt x="61597" y="6440"/>
                      <a:pt x="60294" y="4678"/>
                    </a:cubicBezTo>
                    <a:cubicBezTo>
                      <a:pt x="58272" y="1943"/>
                      <a:pt x="54788" y="904"/>
                      <a:pt x="51377" y="904"/>
                    </a:cubicBezTo>
                    <a:cubicBezTo>
                      <a:pt x="49742" y="904"/>
                      <a:pt x="48123" y="1143"/>
                      <a:pt x="46689" y="1548"/>
                    </a:cubicBezTo>
                    <a:cubicBezTo>
                      <a:pt x="44541" y="2154"/>
                      <a:pt x="43508" y="3482"/>
                      <a:pt x="41607" y="4490"/>
                    </a:cubicBezTo>
                    <a:cubicBezTo>
                      <a:pt x="40894" y="4868"/>
                      <a:pt x="40251" y="5025"/>
                      <a:pt x="39652" y="5025"/>
                    </a:cubicBezTo>
                    <a:cubicBezTo>
                      <a:pt x="37611" y="5025"/>
                      <a:pt x="36078" y="3203"/>
                      <a:pt x="34011" y="2088"/>
                    </a:cubicBezTo>
                    <a:cubicBezTo>
                      <a:pt x="31532" y="751"/>
                      <a:pt x="28670" y="1"/>
                      <a:pt x="25827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145;p45">
                <a:extLst>
                  <a:ext uri="{FF2B5EF4-FFF2-40B4-BE49-F238E27FC236}">
                    <a16:creationId xmlns:a16="http://schemas.microsoft.com/office/drawing/2014/main" id="{0415ACCF-7B48-4818-BA19-B3625D7C02FA}"/>
                  </a:ext>
                </a:extLst>
              </p:cNvPr>
              <p:cNvSpPr/>
              <p:nvPr/>
            </p:nvSpPr>
            <p:spPr>
              <a:xfrm>
                <a:off x="2578800" y="2609925"/>
                <a:ext cx="589525" cy="587250"/>
              </a:xfrm>
              <a:custGeom>
                <a:avLst/>
                <a:gdLst/>
                <a:ahLst/>
                <a:cxnLst/>
                <a:rect l="l" t="t" r="r" b="b"/>
                <a:pathLst>
                  <a:path w="23581" h="23490" extrusionOk="0">
                    <a:moveTo>
                      <a:pt x="21881" y="0"/>
                    </a:moveTo>
                    <a:cubicBezTo>
                      <a:pt x="21563" y="0"/>
                      <a:pt x="21244" y="205"/>
                      <a:pt x="21244" y="615"/>
                    </a:cubicBezTo>
                    <a:cubicBezTo>
                      <a:pt x="21244" y="4394"/>
                      <a:pt x="22049" y="9311"/>
                      <a:pt x="20499" y="12848"/>
                    </a:cubicBezTo>
                    <a:cubicBezTo>
                      <a:pt x="19308" y="15565"/>
                      <a:pt x="14844" y="20112"/>
                      <a:pt x="12082" y="21336"/>
                    </a:cubicBezTo>
                    <a:cubicBezTo>
                      <a:pt x="11184" y="21734"/>
                      <a:pt x="10382" y="21912"/>
                      <a:pt x="9635" y="21912"/>
                    </a:cubicBezTo>
                    <a:cubicBezTo>
                      <a:pt x="8039" y="21912"/>
                      <a:pt x="6694" y="21101"/>
                      <a:pt x="5200" y="19887"/>
                    </a:cubicBezTo>
                    <a:cubicBezTo>
                      <a:pt x="2342" y="17569"/>
                      <a:pt x="1079" y="15133"/>
                      <a:pt x="1551" y="11408"/>
                    </a:cubicBezTo>
                    <a:cubicBezTo>
                      <a:pt x="1928" y="8429"/>
                      <a:pt x="1961" y="5671"/>
                      <a:pt x="1888" y="2663"/>
                    </a:cubicBezTo>
                    <a:cubicBezTo>
                      <a:pt x="1877" y="2253"/>
                      <a:pt x="1553" y="2048"/>
                      <a:pt x="1234" y="2048"/>
                    </a:cubicBezTo>
                    <a:cubicBezTo>
                      <a:pt x="916" y="2048"/>
                      <a:pt x="602" y="2253"/>
                      <a:pt x="613" y="2663"/>
                    </a:cubicBezTo>
                    <a:cubicBezTo>
                      <a:pt x="695" y="6004"/>
                      <a:pt x="392" y="9090"/>
                      <a:pt x="139" y="12417"/>
                    </a:cubicBezTo>
                    <a:cubicBezTo>
                      <a:pt x="1" y="14244"/>
                      <a:pt x="61" y="15745"/>
                      <a:pt x="1009" y="17346"/>
                    </a:cubicBezTo>
                    <a:cubicBezTo>
                      <a:pt x="2535" y="19920"/>
                      <a:pt x="6470" y="23489"/>
                      <a:pt x="9743" y="23489"/>
                    </a:cubicBezTo>
                    <a:cubicBezTo>
                      <a:pt x="9908" y="23489"/>
                      <a:pt x="10072" y="23480"/>
                      <a:pt x="10233" y="23461"/>
                    </a:cubicBezTo>
                    <a:cubicBezTo>
                      <a:pt x="13860" y="23040"/>
                      <a:pt x="18607" y="17995"/>
                      <a:pt x="20610" y="15233"/>
                    </a:cubicBezTo>
                    <a:cubicBezTo>
                      <a:pt x="23580" y="11133"/>
                      <a:pt x="22519" y="5355"/>
                      <a:pt x="22519" y="615"/>
                    </a:cubicBezTo>
                    <a:cubicBezTo>
                      <a:pt x="22519" y="205"/>
                      <a:pt x="22200" y="0"/>
                      <a:pt x="2188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146;p45">
                <a:extLst>
                  <a:ext uri="{FF2B5EF4-FFF2-40B4-BE49-F238E27FC236}">
                    <a16:creationId xmlns:a16="http://schemas.microsoft.com/office/drawing/2014/main" id="{A603FFEC-4BC9-428B-A128-D1CE9051B4E4}"/>
                  </a:ext>
                </a:extLst>
              </p:cNvPr>
              <p:cNvSpPr/>
              <p:nvPr/>
            </p:nvSpPr>
            <p:spPr>
              <a:xfrm>
                <a:off x="2278575" y="2782600"/>
                <a:ext cx="1129075" cy="537125"/>
              </a:xfrm>
              <a:custGeom>
                <a:avLst/>
                <a:gdLst/>
                <a:ahLst/>
                <a:cxnLst/>
                <a:rect l="l" t="t" r="r" b="b"/>
                <a:pathLst>
                  <a:path w="45163" h="21485" extrusionOk="0">
                    <a:moveTo>
                      <a:pt x="35100" y="0"/>
                    </a:moveTo>
                    <a:cubicBezTo>
                      <a:pt x="34331" y="0"/>
                      <a:pt x="34350" y="1225"/>
                      <a:pt x="35149" y="1275"/>
                    </a:cubicBezTo>
                    <a:cubicBezTo>
                      <a:pt x="41544" y="1683"/>
                      <a:pt x="31975" y="14304"/>
                      <a:pt x="29983" y="16367"/>
                    </a:cubicBezTo>
                    <a:cubicBezTo>
                      <a:pt x="27503" y="18934"/>
                      <a:pt x="24865" y="20133"/>
                      <a:pt x="22189" y="20133"/>
                    </a:cubicBezTo>
                    <a:cubicBezTo>
                      <a:pt x="19561" y="20133"/>
                      <a:pt x="16897" y="18977"/>
                      <a:pt x="14309" y="16826"/>
                    </a:cubicBezTo>
                    <a:cubicBezTo>
                      <a:pt x="10025" y="13266"/>
                      <a:pt x="3713" y="4654"/>
                      <a:pt x="13271" y="2985"/>
                    </a:cubicBezTo>
                    <a:cubicBezTo>
                      <a:pt x="14034" y="2852"/>
                      <a:pt x="13769" y="1744"/>
                      <a:pt x="13058" y="1744"/>
                    </a:cubicBezTo>
                    <a:cubicBezTo>
                      <a:pt x="13017" y="1744"/>
                      <a:pt x="12976" y="1748"/>
                      <a:pt x="12932" y="1755"/>
                    </a:cubicBezTo>
                    <a:cubicBezTo>
                      <a:pt x="1" y="4014"/>
                      <a:pt x="11536" y="21484"/>
                      <a:pt x="22504" y="21484"/>
                    </a:cubicBezTo>
                    <a:cubicBezTo>
                      <a:pt x="24183" y="21484"/>
                      <a:pt x="25849" y="21075"/>
                      <a:pt x="27412" y="20139"/>
                    </a:cubicBezTo>
                    <a:cubicBezTo>
                      <a:pt x="31256" y="17834"/>
                      <a:pt x="45162" y="638"/>
                      <a:pt x="35149" y="2"/>
                    </a:cubicBezTo>
                    <a:cubicBezTo>
                      <a:pt x="35132" y="1"/>
                      <a:pt x="35116" y="0"/>
                      <a:pt x="351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147;p45">
                <a:extLst>
                  <a:ext uri="{FF2B5EF4-FFF2-40B4-BE49-F238E27FC236}">
                    <a16:creationId xmlns:a16="http://schemas.microsoft.com/office/drawing/2014/main" id="{3A96C660-47C1-4E6C-AFA6-D16329C19DD7}"/>
                  </a:ext>
                </a:extLst>
              </p:cNvPr>
              <p:cNvSpPr/>
              <p:nvPr/>
            </p:nvSpPr>
            <p:spPr>
              <a:xfrm>
                <a:off x="2459725" y="2963800"/>
                <a:ext cx="153400" cy="70525"/>
              </a:xfrm>
              <a:custGeom>
                <a:avLst/>
                <a:gdLst/>
                <a:ahLst/>
                <a:cxnLst/>
                <a:rect l="l" t="t" r="r" b="b"/>
                <a:pathLst>
                  <a:path w="6136" h="2821" extrusionOk="0">
                    <a:moveTo>
                      <a:pt x="5221" y="1"/>
                    </a:moveTo>
                    <a:cubicBezTo>
                      <a:pt x="5169" y="1"/>
                      <a:pt x="5114" y="7"/>
                      <a:pt x="5057" y="21"/>
                    </a:cubicBezTo>
                    <a:cubicBezTo>
                      <a:pt x="3524" y="384"/>
                      <a:pt x="2088" y="1022"/>
                      <a:pt x="652" y="1659"/>
                    </a:cubicBezTo>
                    <a:cubicBezTo>
                      <a:pt x="0" y="1948"/>
                      <a:pt x="409" y="2821"/>
                      <a:pt x="1017" y="2821"/>
                    </a:cubicBezTo>
                    <a:cubicBezTo>
                      <a:pt x="1107" y="2821"/>
                      <a:pt x="1200" y="2802"/>
                      <a:pt x="1295" y="2760"/>
                    </a:cubicBezTo>
                    <a:cubicBezTo>
                      <a:pt x="2633" y="2167"/>
                      <a:pt x="3970" y="1588"/>
                      <a:pt x="5395" y="1248"/>
                    </a:cubicBezTo>
                    <a:cubicBezTo>
                      <a:pt x="6136" y="1072"/>
                      <a:pt x="5897" y="1"/>
                      <a:pt x="522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148;p45">
                <a:extLst>
                  <a:ext uri="{FF2B5EF4-FFF2-40B4-BE49-F238E27FC236}">
                    <a16:creationId xmlns:a16="http://schemas.microsoft.com/office/drawing/2014/main" id="{B7D640BE-6E44-4AF3-B938-77D9C1006B47}"/>
                  </a:ext>
                </a:extLst>
              </p:cNvPr>
              <p:cNvSpPr/>
              <p:nvPr/>
            </p:nvSpPr>
            <p:spPr>
              <a:xfrm>
                <a:off x="2541175" y="3058675"/>
                <a:ext cx="117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4715" h="4124" extrusionOk="0">
                    <a:moveTo>
                      <a:pt x="3830" y="1"/>
                    </a:moveTo>
                    <a:cubicBezTo>
                      <a:pt x="3636" y="1"/>
                      <a:pt x="3442" y="88"/>
                      <a:pt x="3309" y="298"/>
                    </a:cubicBezTo>
                    <a:cubicBezTo>
                      <a:pt x="2648" y="1339"/>
                      <a:pt x="1530" y="2190"/>
                      <a:pt x="545" y="2904"/>
                    </a:cubicBezTo>
                    <a:cubicBezTo>
                      <a:pt x="1" y="3298"/>
                      <a:pt x="342" y="4124"/>
                      <a:pt x="853" y="4124"/>
                    </a:cubicBezTo>
                    <a:cubicBezTo>
                      <a:pt x="959" y="4124"/>
                      <a:pt x="1074" y="4088"/>
                      <a:pt x="1188" y="4005"/>
                    </a:cubicBezTo>
                    <a:cubicBezTo>
                      <a:pt x="2360" y="3154"/>
                      <a:pt x="3623" y="2179"/>
                      <a:pt x="4408" y="941"/>
                    </a:cubicBezTo>
                    <a:cubicBezTo>
                      <a:pt x="4715" y="458"/>
                      <a:pt x="4274" y="1"/>
                      <a:pt x="383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149;p45">
                <a:extLst>
                  <a:ext uri="{FF2B5EF4-FFF2-40B4-BE49-F238E27FC236}">
                    <a16:creationId xmlns:a16="http://schemas.microsoft.com/office/drawing/2014/main" id="{9B22CBBB-F614-4C63-B2A7-C999A2CF6ECC}"/>
                  </a:ext>
                </a:extLst>
              </p:cNvPr>
              <p:cNvSpPr/>
              <p:nvPr/>
            </p:nvSpPr>
            <p:spPr>
              <a:xfrm>
                <a:off x="2680050" y="3148775"/>
                <a:ext cx="84475" cy="12635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5054" extrusionOk="0">
                    <a:moveTo>
                      <a:pt x="2508" y="1"/>
                    </a:moveTo>
                    <a:cubicBezTo>
                      <a:pt x="2316" y="1"/>
                      <a:pt x="2127" y="93"/>
                      <a:pt x="2004" y="315"/>
                    </a:cubicBezTo>
                    <a:cubicBezTo>
                      <a:pt x="1335" y="1532"/>
                      <a:pt x="942" y="2877"/>
                      <a:pt x="274" y="4096"/>
                    </a:cubicBezTo>
                    <a:cubicBezTo>
                      <a:pt x="1" y="4593"/>
                      <a:pt x="442" y="5053"/>
                      <a:pt x="870" y="5053"/>
                    </a:cubicBezTo>
                    <a:cubicBezTo>
                      <a:pt x="1062" y="5053"/>
                      <a:pt x="1251" y="4961"/>
                      <a:pt x="1373" y="4739"/>
                    </a:cubicBezTo>
                    <a:cubicBezTo>
                      <a:pt x="2043" y="3520"/>
                      <a:pt x="2436" y="2175"/>
                      <a:pt x="3106" y="958"/>
                    </a:cubicBezTo>
                    <a:cubicBezTo>
                      <a:pt x="3378" y="462"/>
                      <a:pt x="2937" y="1"/>
                      <a:pt x="250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150;p45">
                <a:extLst>
                  <a:ext uri="{FF2B5EF4-FFF2-40B4-BE49-F238E27FC236}">
                    <a16:creationId xmlns:a16="http://schemas.microsoft.com/office/drawing/2014/main" id="{BC4EB72E-BFFF-42D9-8131-6AE488BD1173}"/>
                  </a:ext>
                </a:extLst>
              </p:cNvPr>
              <p:cNvSpPr/>
              <p:nvPr/>
            </p:nvSpPr>
            <p:spPr>
              <a:xfrm>
                <a:off x="2854700" y="3157250"/>
                <a:ext cx="64500" cy="149150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5966" extrusionOk="0">
                    <a:moveTo>
                      <a:pt x="775" y="1"/>
                    </a:moveTo>
                    <a:cubicBezTo>
                      <a:pt x="388" y="1"/>
                      <a:pt x="1" y="310"/>
                      <a:pt x="153" y="783"/>
                    </a:cubicBezTo>
                    <a:cubicBezTo>
                      <a:pt x="649" y="2326"/>
                      <a:pt x="939" y="3920"/>
                      <a:pt x="1254" y="5507"/>
                    </a:cubicBezTo>
                    <a:cubicBezTo>
                      <a:pt x="1318" y="5827"/>
                      <a:pt x="1552" y="5965"/>
                      <a:pt x="1799" y="5965"/>
                    </a:cubicBezTo>
                    <a:cubicBezTo>
                      <a:pt x="2173" y="5965"/>
                      <a:pt x="2580" y="5650"/>
                      <a:pt x="2484" y="5168"/>
                    </a:cubicBezTo>
                    <a:cubicBezTo>
                      <a:pt x="2168" y="3581"/>
                      <a:pt x="1877" y="1986"/>
                      <a:pt x="1382" y="442"/>
                    </a:cubicBezTo>
                    <a:cubicBezTo>
                      <a:pt x="1283" y="134"/>
                      <a:pt x="1029" y="1"/>
                      <a:pt x="77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151;p45">
                <a:extLst>
                  <a:ext uri="{FF2B5EF4-FFF2-40B4-BE49-F238E27FC236}">
                    <a16:creationId xmlns:a16="http://schemas.microsoft.com/office/drawing/2014/main" id="{C9BDE019-C515-4D3D-9A5E-655BF004929F}"/>
                  </a:ext>
                </a:extLst>
              </p:cNvPr>
              <p:cNvSpPr/>
              <p:nvPr/>
            </p:nvSpPr>
            <p:spPr>
              <a:xfrm>
                <a:off x="2995600" y="3055125"/>
                <a:ext cx="104075" cy="86850"/>
              </a:xfrm>
              <a:custGeom>
                <a:avLst/>
                <a:gdLst/>
                <a:ahLst/>
                <a:cxnLst/>
                <a:rect l="l" t="t" r="r" b="b"/>
                <a:pathLst>
                  <a:path w="4163" h="3474" extrusionOk="0">
                    <a:moveTo>
                      <a:pt x="992" y="1"/>
                    </a:moveTo>
                    <a:cubicBezTo>
                      <a:pt x="463" y="1"/>
                      <a:pt x="1" y="647"/>
                      <a:pt x="507" y="1053"/>
                    </a:cubicBezTo>
                    <a:cubicBezTo>
                      <a:pt x="1347" y="1729"/>
                      <a:pt x="2182" y="2423"/>
                      <a:pt x="2868" y="3258"/>
                    </a:cubicBezTo>
                    <a:cubicBezTo>
                      <a:pt x="2993" y="3410"/>
                      <a:pt x="3140" y="3474"/>
                      <a:pt x="3284" y="3474"/>
                    </a:cubicBezTo>
                    <a:cubicBezTo>
                      <a:pt x="3739" y="3474"/>
                      <a:pt x="4162" y="2835"/>
                      <a:pt x="3769" y="2356"/>
                    </a:cubicBezTo>
                    <a:cubicBezTo>
                      <a:pt x="3084" y="1522"/>
                      <a:pt x="2249" y="827"/>
                      <a:pt x="1409" y="152"/>
                    </a:cubicBezTo>
                    <a:cubicBezTo>
                      <a:pt x="1276" y="46"/>
                      <a:pt x="1132" y="1"/>
                      <a:pt x="992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152;p45">
                <a:extLst>
                  <a:ext uri="{FF2B5EF4-FFF2-40B4-BE49-F238E27FC236}">
                    <a16:creationId xmlns:a16="http://schemas.microsoft.com/office/drawing/2014/main" id="{157D7D30-99C3-4B5E-8C6B-2FA1646B79E5}"/>
                  </a:ext>
                </a:extLst>
              </p:cNvPr>
              <p:cNvSpPr/>
              <p:nvPr/>
            </p:nvSpPr>
            <p:spPr>
              <a:xfrm>
                <a:off x="3105800" y="2901100"/>
                <a:ext cx="116625" cy="59400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2376" extrusionOk="0">
                    <a:moveTo>
                      <a:pt x="986" y="1"/>
                    </a:moveTo>
                    <a:cubicBezTo>
                      <a:pt x="395" y="1"/>
                      <a:pt x="1" y="861"/>
                      <a:pt x="636" y="1171"/>
                    </a:cubicBezTo>
                    <a:cubicBezTo>
                      <a:pt x="1601" y="1643"/>
                      <a:pt x="2607" y="2001"/>
                      <a:pt x="3624" y="2339"/>
                    </a:cubicBezTo>
                    <a:cubicBezTo>
                      <a:pt x="3698" y="2364"/>
                      <a:pt x="3768" y="2375"/>
                      <a:pt x="3834" y="2375"/>
                    </a:cubicBezTo>
                    <a:cubicBezTo>
                      <a:pt x="4456" y="2375"/>
                      <a:pt x="4664" y="1345"/>
                      <a:pt x="3963" y="1112"/>
                    </a:cubicBezTo>
                    <a:cubicBezTo>
                      <a:pt x="3051" y="807"/>
                      <a:pt x="2146" y="495"/>
                      <a:pt x="1280" y="72"/>
                    </a:cubicBezTo>
                    <a:cubicBezTo>
                      <a:pt x="1179" y="22"/>
                      <a:pt x="1080" y="1"/>
                      <a:pt x="98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153;p45">
                <a:extLst>
                  <a:ext uri="{FF2B5EF4-FFF2-40B4-BE49-F238E27FC236}">
                    <a16:creationId xmlns:a16="http://schemas.microsoft.com/office/drawing/2014/main" id="{EB6D1D5F-1D9E-4073-820D-443FC1204C44}"/>
                  </a:ext>
                </a:extLst>
              </p:cNvPr>
              <p:cNvSpPr/>
              <p:nvPr/>
            </p:nvSpPr>
            <p:spPr>
              <a:xfrm>
                <a:off x="2597825" y="3250950"/>
                <a:ext cx="566275" cy="449525"/>
              </a:xfrm>
              <a:custGeom>
                <a:avLst/>
                <a:gdLst/>
                <a:ahLst/>
                <a:cxnLst/>
                <a:rect l="l" t="t" r="r" b="b"/>
                <a:pathLst>
                  <a:path w="22651" h="17981" extrusionOk="0">
                    <a:moveTo>
                      <a:pt x="15479" y="1"/>
                    </a:moveTo>
                    <a:cubicBezTo>
                      <a:pt x="14995" y="1"/>
                      <a:pt x="14561" y="640"/>
                      <a:pt x="15001" y="1094"/>
                    </a:cubicBezTo>
                    <a:cubicBezTo>
                      <a:pt x="16068" y="2197"/>
                      <a:pt x="17097" y="3327"/>
                      <a:pt x="18058" y="4524"/>
                    </a:cubicBezTo>
                    <a:cubicBezTo>
                      <a:pt x="20203" y="7200"/>
                      <a:pt x="20539" y="9356"/>
                      <a:pt x="18326" y="11970"/>
                    </a:cubicBezTo>
                    <a:cubicBezTo>
                      <a:pt x="16741" y="13842"/>
                      <a:pt x="14764" y="16381"/>
                      <a:pt x="12441" y="16381"/>
                    </a:cubicBezTo>
                    <a:cubicBezTo>
                      <a:pt x="11659" y="16381"/>
                      <a:pt x="10837" y="16093"/>
                      <a:pt x="9977" y="15393"/>
                    </a:cubicBezTo>
                    <a:cubicBezTo>
                      <a:pt x="8460" y="14157"/>
                      <a:pt x="7101" y="12800"/>
                      <a:pt x="5549" y="11600"/>
                    </a:cubicBezTo>
                    <a:cubicBezTo>
                      <a:pt x="3159" y="9759"/>
                      <a:pt x="2603" y="8279"/>
                      <a:pt x="4369" y="5334"/>
                    </a:cubicBezTo>
                    <a:cubicBezTo>
                      <a:pt x="5020" y="4249"/>
                      <a:pt x="5853" y="3395"/>
                      <a:pt x="6396" y="2225"/>
                    </a:cubicBezTo>
                    <a:cubicBezTo>
                      <a:pt x="6631" y="1718"/>
                      <a:pt x="6187" y="1253"/>
                      <a:pt x="5773" y="1253"/>
                    </a:cubicBezTo>
                    <a:cubicBezTo>
                      <a:pt x="5585" y="1253"/>
                      <a:pt x="5403" y="1349"/>
                      <a:pt x="5295" y="1582"/>
                    </a:cubicBezTo>
                    <a:lnTo>
                      <a:pt x="5293" y="1583"/>
                    </a:lnTo>
                    <a:cubicBezTo>
                      <a:pt x="3869" y="4647"/>
                      <a:pt x="1" y="7425"/>
                      <a:pt x="2810" y="10900"/>
                    </a:cubicBezTo>
                    <a:cubicBezTo>
                      <a:pt x="4285" y="12726"/>
                      <a:pt x="6624" y="14085"/>
                      <a:pt x="8361" y="15649"/>
                    </a:cubicBezTo>
                    <a:cubicBezTo>
                      <a:pt x="9448" y="16630"/>
                      <a:pt x="10684" y="17826"/>
                      <a:pt x="12227" y="17966"/>
                    </a:cubicBezTo>
                    <a:cubicBezTo>
                      <a:pt x="12336" y="17976"/>
                      <a:pt x="12443" y="17980"/>
                      <a:pt x="12549" y="17980"/>
                    </a:cubicBezTo>
                    <a:cubicBezTo>
                      <a:pt x="14183" y="17980"/>
                      <a:pt x="15407" y="16833"/>
                      <a:pt x="16532" y="15740"/>
                    </a:cubicBezTo>
                    <a:cubicBezTo>
                      <a:pt x="18070" y="14245"/>
                      <a:pt x="20017" y="12475"/>
                      <a:pt x="20894" y="10464"/>
                    </a:cubicBezTo>
                    <a:cubicBezTo>
                      <a:pt x="22651" y="6425"/>
                      <a:pt x="18432" y="2806"/>
                      <a:pt x="15903" y="193"/>
                    </a:cubicBezTo>
                    <a:cubicBezTo>
                      <a:pt x="15772" y="58"/>
                      <a:pt x="15623" y="1"/>
                      <a:pt x="1547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154;p45">
                <a:extLst>
                  <a:ext uri="{FF2B5EF4-FFF2-40B4-BE49-F238E27FC236}">
                    <a16:creationId xmlns:a16="http://schemas.microsoft.com/office/drawing/2014/main" id="{E0074E5F-ABAD-41E2-8208-D0AE52A0C00A}"/>
                  </a:ext>
                </a:extLst>
              </p:cNvPr>
              <p:cNvSpPr/>
              <p:nvPr/>
            </p:nvSpPr>
            <p:spPr>
              <a:xfrm>
                <a:off x="2824475" y="3629625"/>
                <a:ext cx="191375" cy="157325"/>
              </a:xfrm>
              <a:custGeom>
                <a:avLst/>
                <a:gdLst/>
                <a:ahLst/>
                <a:cxnLst/>
                <a:rect l="l" t="t" r="r" b="b"/>
                <a:pathLst>
                  <a:path w="7655" h="6293" extrusionOk="0">
                    <a:moveTo>
                      <a:pt x="6851" y="1"/>
                    </a:moveTo>
                    <a:cubicBezTo>
                      <a:pt x="6532" y="1"/>
                      <a:pt x="6216" y="205"/>
                      <a:pt x="6220" y="616"/>
                    </a:cubicBezTo>
                    <a:cubicBezTo>
                      <a:pt x="6230" y="2085"/>
                      <a:pt x="6332" y="3550"/>
                      <a:pt x="6367" y="5018"/>
                    </a:cubicBezTo>
                    <a:lnTo>
                      <a:pt x="6367" y="5018"/>
                    </a:lnTo>
                    <a:cubicBezTo>
                      <a:pt x="4784" y="5016"/>
                      <a:pt x="3201" y="5002"/>
                      <a:pt x="1620" y="4903"/>
                    </a:cubicBezTo>
                    <a:lnTo>
                      <a:pt x="1620" y="4903"/>
                    </a:lnTo>
                    <a:cubicBezTo>
                      <a:pt x="1548" y="3728"/>
                      <a:pt x="1572" y="2552"/>
                      <a:pt x="1330" y="1391"/>
                    </a:cubicBezTo>
                    <a:cubicBezTo>
                      <a:pt x="1263" y="1071"/>
                      <a:pt x="1028" y="933"/>
                      <a:pt x="780" y="933"/>
                    </a:cubicBezTo>
                    <a:cubicBezTo>
                      <a:pt x="405" y="933"/>
                      <a:pt x="1" y="1248"/>
                      <a:pt x="101" y="1730"/>
                    </a:cubicBezTo>
                    <a:cubicBezTo>
                      <a:pt x="359" y="2971"/>
                      <a:pt x="270" y="4241"/>
                      <a:pt x="394" y="5498"/>
                    </a:cubicBezTo>
                    <a:cubicBezTo>
                      <a:pt x="429" y="5863"/>
                      <a:pt x="657" y="6107"/>
                      <a:pt x="1031" y="6137"/>
                    </a:cubicBezTo>
                    <a:cubicBezTo>
                      <a:pt x="3023" y="6287"/>
                      <a:pt x="5018" y="6293"/>
                      <a:pt x="7014" y="6293"/>
                    </a:cubicBezTo>
                    <a:cubicBezTo>
                      <a:pt x="7358" y="6293"/>
                      <a:pt x="7654" y="6002"/>
                      <a:pt x="7652" y="5656"/>
                    </a:cubicBezTo>
                    <a:cubicBezTo>
                      <a:pt x="7638" y="3974"/>
                      <a:pt x="7507" y="2298"/>
                      <a:pt x="7494" y="616"/>
                    </a:cubicBezTo>
                    <a:cubicBezTo>
                      <a:pt x="7491" y="206"/>
                      <a:pt x="7170" y="1"/>
                      <a:pt x="685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155;p45">
                <a:extLst>
                  <a:ext uri="{FF2B5EF4-FFF2-40B4-BE49-F238E27FC236}">
                    <a16:creationId xmlns:a16="http://schemas.microsoft.com/office/drawing/2014/main" id="{1DD4D532-5F3D-4A53-94FA-0B6CAB62E904}"/>
                  </a:ext>
                </a:extLst>
              </p:cNvPr>
              <p:cNvSpPr/>
              <p:nvPr/>
            </p:nvSpPr>
            <p:spPr>
              <a:xfrm>
                <a:off x="2335150" y="2829775"/>
                <a:ext cx="452700" cy="1858225"/>
              </a:xfrm>
              <a:custGeom>
                <a:avLst/>
                <a:gdLst/>
                <a:ahLst/>
                <a:cxnLst/>
                <a:rect l="l" t="t" r="r" b="b"/>
                <a:pathLst>
                  <a:path w="18108" h="74329" extrusionOk="0">
                    <a:moveTo>
                      <a:pt x="10381" y="0"/>
                    </a:moveTo>
                    <a:cubicBezTo>
                      <a:pt x="10323" y="0"/>
                      <a:pt x="10262" y="8"/>
                      <a:pt x="10198" y="26"/>
                    </a:cubicBezTo>
                    <a:cubicBezTo>
                      <a:pt x="0" y="2844"/>
                      <a:pt x="2457" y="18432"/>
                      <a:pt x="4474" y="25962"/>
                    </a:cubicBezTo>
                    <a:cubicBezTo>
                      <a:pt x="6520" y="33598"/>
                      <a:pt x="10273" y="40605"/>
                      <a:pt x="12558" y="48154"/>
                    </a:cubicBezTo>
                    <a:cubicBezTo>
                      <a:pt x="15062" y="56430"/>
                      <a:pt x="16462" y="65082"/>
                      <a:pt x="16816" y="73713"/>
                    </a:cubicBezTo>
                    <a:cubicBezTo>
                      <a:pt x="16832" y="74123"/>
                      <a:pt x="17161" y="74328"/>
                      <a:pt x="17480" y="74328"/>
                    </a:cubicBezTo>
                    <a:cubicBezTo>
                      <a:pt x="17798" y="74328"/>
                      <a:pt x="18107" y="74124"/>
                      <a:pt x="18091" y="73713"/>
                    </a:cubicBezTo>
                    <a:cubicBezTo>
                      <a:pt x="17572" y="61030"/>
                      <a:pt x="14599" y="49036"/>
                      <a:pt x="9838" y="37313"/>
                    </a:cubicBezTo>
                    <a:cubicBezTo>
                      <a:pt x="7085" y="30537"/>
                      <a:pt x="4518" y="23581"/>
                      <a:pt x="4184" y="16200"/>
                    </a:cubicBezTo>
                    <a:cubicBezTo>
                      <a:pt x="3935" y="10693"/>
                      <a:pt x="4107" y="3032"/>
                      <a:pt x="10536" y="1255"/>
                    </a:cubicBezTo>
                    <a:cubicBezTo>
                      <a:pt x="11261" y="1054"/>
                      <a:pt x="11037" y="0"/>
                      <a:pt x="1038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156;p45">
                <a:extLst>
                  <a:ext uri="{FF2B5EF4-FFF2-40B4-BE49-F238E27FC236}">
                    <a16:creationId xmlns:a16="http://schemas.microsoft.com/office/drawing/2014/main" id="{8DCE63F7-2089-455B-BE81-9C1CBC43C02F}"/>
                  </a:ext>
                </a:extLst>
              </p:cNvPr>
              <p:cNvSpPr/>
              <p:nvPr/>
            </p:nvSpPr>
            <p:spPr>
              <a:xfrm>
                <a:off x="3085400" y="2774650"/>
                <a:ext cx="254075" cy="1917100"/>
              </a:xfrm>
              <a:custGeom>
                <a:avLst/>
                <a:gdLst/>
                <a:ahLst/>
                <a:cxnLst/>
                <a:rect l="l" t="t" r="r" b="b"/>
                <a:pathLst>
                  <a:path w="10163" h="76684" extrusionOk="0">
                    <a:moveTo>
                      <a:pt x="2487" y="0"/>
                    </a:moveTo>
                    <a:cubicBezTo>
                      <a:pt x="1748" y="0"/>
                      <a:pt x="1778" y="1199"/>
                      <a:pt x="2562" y="1277"/>
                    </a:cubicBezTo>
                    <a:lnTo>
                      <a:pt x="2562" y="1279"/>
                    </a:lnTo>
                    <a:cubicBezTo>
                      <a:pt x="10162" y="2051"/>
                      <a:pt x="7563" y="17987"/>
                      <a:pt x="7023" y="22591"/>
                    </a:cubicBezTo>
                    <a:cubicBezTo>
                      <a:pt x="6192" y="29674"/>
                      <a:pt x="4305" y="36551"/>
                      <a:pt x="3125" y="43573"/>
                    </a:cubicBezTo>
                    <a:cubicBezTo>
                      <a:pt x="1308" y="54363"/>
                      <a:pt x="558" y="65740"/>
                      <a:pt x="4153" y="76245"/>
                    </a:cubicBezTo>
                    <a:cubicBezTo>
                      <a:pt x="4257" y="76551"/>
                      <a:pt x="4514" y="76683"/>
                      <a:pt x="4769" y="76683"/>
                    </a:cubicBezTo>
                    <a:cubicBezTo>
                      <a:pt x="5158" y="76683"/>
                      <a:pt x="5543" y="76376"/>
                      <a:pt x="5382" y="75906"/>
                    </a:cubicBezTo>
                    <a:cubicBezTo>
                      <a:pt x="0" y="60176"/>
                      <a:pt x="4696" y="44208"/>
                      <a:pt x="7421" y="28504"/>
                    </a:cubicBezTo>
                    <a:cubicBezTo>
                      <a:pt x="8652" y="21409"/>
                      <a:pt x="9608" y="13774"/>
                      <a:pt x="8456" y="6606"/>
                    </a:cubicBezTo>
                    <a:cubicBezTo>
                      <a:pt x="7862" y="2912"/>
                      <a:pt x="6485" y="400"/>
                      <a:pt x="2562" y="4"/>
                    </a:cubicBezTo>
                    <a:cubicBezTo>
                      <a:pt x="2536" y="1"/>
                      <a:pt x="2511" y="0"/>
                      <a:pt x="248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157;p45">
                <a:extLst>
                  <a:ext uri="{FF2B5EF4-FFF2-40B4-BE49-F238E27FC236}">
                    <a16:creationId xmlns:a16="http://schemas.microsoft.com/office/drawing/2014/main" id="{216639F8-1763-4658-8BB3-3FB0E5B218CF}"/>
                  </a:ext>
                </a:extLst>
              </p:cNvPr>
              <p:cNvSpPr/>
              <p:nvPr/>
            </p:nvSpPr>
            <p:spPr>
              <a:xfrm>
                <a:off x="2730675" y="3751875"/>
                <a:ext cx="156725" cy="932525"/>
              </a:xfrm>
              <a:custGeom>
                <a:avLst/>
                <a:gdLst/>
                <a:ahLst/>
                <a:cxnLst/>
                <a:rect l="l" t="t" r="r" b="b"/>
                <a:pathLst>
                  <a:path w="6269" h="37301" extrusionOk="0">
                    <a:moveTo>
                      <a:pt x="4627" y="0"/>
                    </a:moveTo>
                    <a:cubicBezTo>
                      <a:pt x="4372" y="0"/>
                      <a:pt x="4116" y="133"/>
                      <a:pt x="4011" y="438"/>
                    </a:cubicBezTo>
                    <a:cubicBezTo>
                      <a:pt x="0" y="12100"/>
                      <a:pt x="2913" y="25063"/>
                      <a:pt x="4956" y="36840"/>
                    </a:cubicBezTo>
                    <a:cubicBezTo>
                      <a:pt x="5011" y="37162"/>
                      <a:pt x="5240" y="37301"/>
                      <a:pt x="5486" y="37301"/>
                    </a:cubicBezTo>
                    <a:cubicBezTo>
                      <a:pt x="5857" y="37301"/>
                      <a:pt x="6268" y="36984"/>
                      <a:pt x="6184" y="36502"/>
                    </a:cubicBezTo>
                    <a:cubicBezTo>
                      <a:pt x="4183" y="24959"/>
                      <a:pt x="1305" y="12214"/>
                      <a:pt x="5240" y="778"/>
                    </a:cubicBezTo>
                    <a:cubicBezTo>
                      <a:pt x="5401" y="308"/>
                      <a:pt x="5016" y="0"/>
                      <a:pt x="462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158;p45">
                <a:extLst>
                  <a:ext uri="{FF2B5EF4-FFF2-40B4-BE49-F238E27FC236}">
                    <a16:creationId xmlns:a16="http://schemas.microsoft.com/office/drawing/2014/main" id="{F0446B91-C46F-466C-83FA-705385046549}"/>
                  </a:ext>
                </a:extLst>
              </p:cNvPr>
              <p:cNvSpPr/>
              <p:nvPr/>
            </p:nvSpPr>
            <p:spPr>
              <a:xfrm>
                <a:off x="2975900" y="3752175"/>
                <a:ext cx="100175" cy="936225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37449" extrusionOk="0">
                    <a:moveTo>
                      <a:pt x="774" y="1"/>
                    </a:moveTo>
                    <a:cubicBezTo>
                      <a:pt x="379" y="1"/>
                      <a:pt x="1" y="303"/>
                      <a:pt x="185" y="765"/>
                    </a:cubicBezTo>
                    <a:lnTo>
                      <a:pt x="185" y="766"/>
                    </a:lnTo>
                    <a:cubicBezTo>
                      <a:pt x="2725" y="7118"/>
                      <a:pt x="1918" y="14361"/>
                      <a:pt x="1914" y="21073"/>
                    </a:cubicBezTo>
                    <a:cubicBezTo>
                      <a:pt x="1914" y="26464"/>
                      <a:pt x="1022" y="31402"/>
                      <a:pt x="185" y="36647"/>
                    </a:cubicBezTo>
                    <a:cubicBezTo>
                      <a:pt x="108" y="37131"/>
                      <a:pt x="522" y="37448"/>
                      <a:pt x="893" y="37448"/>
                    </a:cubicBezTo>
                    <a:cubicBezTo>
                      <a:pt x="1137" y="37448"/>
                      <a:pt x="1363" y="37309"/>
                      <a:pt x="1415" y="36988"/>
                    </a:cubicBezTo>
                    <a:cubicBezTo>
                      <a:pt x="2279" y="31567"/>
                      <a:pt x="3184" y="26645"/>
                      <a:pt x="3189" y="21073"/>
                    </a:cubicBezTo>
                    <a:cubicBezTo>
                      <a:pt x="3196" y="14231"/>
                      <a:pt x="4007" y="6909"/>
                      <a:pt x="1415" y="426"/>
                    </a:cubicBezTo>
                    <a:cubicBezTo>
                      <a:pt x="1296" y="129"/>
                      <a:pt x="1031" y="1"/>
                      <a:pt x="77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159;p45">
                <a:extLst>
                  <a:ext uri="{FF2B5EF4-FFF2-40B4-BE49-F238E27FC236}">
                    <a16:creationId xmlns:a16="http://schemas.microsoft.com/office/drawing/2014/main" id="{C87FD32C-5D72-4B8B-9F44-155BEDE79239}"/>
                  </a:ext>
                </a:extLst>
              </p:cNvPr>
              <p:cNvSpPr/>
              <p:nvPr/>
            </p:nvSpPr>
            <p:spPr>
              <a:xfrm>
                <a:off x="490375" y="1655425"/>
                <a:ext cx="2120325" cy="1760650"/>
              </a:xfrm>
              <a:custGeom>
                <a:avLst/>
                <a:gdLst/>
                <a:ahLst/>
                <a:cxnLst/>
                <a:rect l="l" t="t" r="r" b="b"/>
                <a:pathLst>
                  <a:path w="84813" h="70426" extrusionOk="0">
                    <a:moveTo>
                      <a:pt x="14845" y="0"/>
                    </a:moveTo>
                    <a:cubicBezTo>
                      <a:pt x="12305" y="0"/>
                      <a:pt x="9928" y="3147"/>
                      <a:pt x="8311" y="4911"/>
                    </a:cubicBezTo>
                    <a:cubicBezTo>
                      <a:pt x="6219" y="7196"/>
                      <a:pt x="2357" y="9301"/>
                      <a:pt x="937" y="11942"/>
                    </a:cubicBezTo>
                    <a:cubicBezTo>
                      <a:pt x="0" y="13679"/>
                      <a:pt x="802" y="15419"/>
                      <a:pt x="1359" y="17203"/>
                    </a:cubicBezTo>
                    <a:cubicBezTo>
                      <a:pt x="3839" y="25145"/>
                      <a:pt x="8576" y="31828"/>
                      <a:pt x="13936" y="38090"/>
                    </a:cubicBezTo>
                    <a:cubicBezTo>
                      <a:pt x="26128" y="52338"/>
                      <a:pt x="40313" y="63035"/>
                      <a:pt x="57535" y="70369"/>
                    </a:cubicBezTo>
                    <a:cubicBezTo>
                      <a:pt x="57628" y="70408"/>
                      <a:pt x="57719" y="70426"/>
                      <a:pt x="57806" y="70426"/>
                    </a:cubicBezTo>
                    <a:cubicBezTo>
                      <a:pt x="58420" y="70426"/>
                      <a:pt x="58838" y="69549"/>
                      <a:pt x="58179" y="69269"/>
                    </a:cubicBezTo>
                    <a:cubicBezTo>
                      <a:pt x="42135" y="62437"/>
                      <a:pt x="28874" y="52742"/>
                      <a:pt x="17149" y="39810"/>
                    </a:cubicBezTo>
                    <a:cubicBezTo>
                      <a:pt x="11413" y="33487"/>
                      <a:pt x="6007" y="26653"/>
                      <a:pt x="3134" y="18516"/>
                    </a:cubicBezTo>
                    <a:cubicBezTo>
                      <a:pt x="2121" y="15649"/>
                      <a:pt x="1628" y="13737"/>
                      <a:pt x="3502" y="11212"/>
                    </a:cubicBezTo>
                    <a:cubicBezTo>
                      <a:pt x="4512" y="9853"/>
                      <a:pt x="6399" y="8810"/>
                      <a:pt x="7597" y="7591"/>
                    </a:cubicBezTo>
                    <a:cubicBezTo>
                      <a:pt x="9223" y="5937"/>
                      <a:pt x="11478" y="2199"/>
                      <a:pt x="13765" y="1560"/>
                    </a:cubicBezTo>
                    <a:cubicBezTo>
                      <a:pt x="13967" y="1504"/>
                      <a:pt x="14169" y="1477"/>
                      <a:pt x="14369" y="1477"/>
                    </a:cubicBezTo>
                    <a:cubicBezTo>
                      <a:pt x="17204" y="1477"/>
                      <a:pt x="19758" y="6836"/>
                      <a:pt x="21084" y="8780"/>
                    </a:cubicBezTo>
                    <a:cubicBezTo>
                      <a:pt x="22943" y="11505"/>
                      <a:pt x="24912" y="14146"/>
                      <a:pt x="26992" y="16701"/>
                    </a:cubicBezTo>
                    <a:cubicBezTo>
                      <a:pt x="31715" y="22527"/>
                      <a:pt x="36955" y="27940"/>
                      <a:pt x="43031" y="32363"/>
                    </a:cubicBezTo>
                    <a:cubicBezTo>
                      <a:pt x="49959" y="37406"/>
                      <a:pt x="57339" y="42432"/>
                      <a:pt x="65095" y="46116"/>
                    </a:cubicBezTo>
                    <a:cubicBezTo>
                      <a:pt x="69312" y="48120"/>
                      <a:pt x="72932" y="48762"/>
                      <a:pt x="76810" y="48762"/>
                    </a:cubicBezTo>
                    <a:cubicBezTo>
                      <a:pt x="79063" y="48762"/>
                      <a:pt x="81403" y="48545"/>
                      <a:pt x="83999" y="48252"/>
                    </a:cubicBezTo>
                    <a:cubicBezTo>
                      <a:pt x="84777" y="48164"/>
                      <a:pt x="84813" y="46973"/>
                      <a:pt x="84082" y="46973"/>
                    </a:cubicBezTo>
                    <a:cubicBezTo>
                      <a:pt x="84055" y="46973"/>
                      <a:pt x="84028" y="46974"/>
                      <a:pt x="83999" y="46977"/>
                    </a:cubicBezTo>
                    <a:lnTo>
                      <a:pt x="84001" y="46977"/>
                    </a:lnTo>
                    <a:cubicBezTo>
                      <a:pt x="81276" y="47286"/>
                      <a:pt x="78783" y="47647"/>
                      <a:pt x="76265" y="47647"/>
                    </a:cubicBezTo>
                    <a:cubicBezTo>
                      <a:pt x="74247" y="47647"/>
                      <a:pt x="72213" y="47415"/>
                      <a:pt x="70031" y="46737"/>
                    </a:cubicBezTo>
                    <a:cubicBezTo>
                      <a:pt x="65039" y="45187"/>
                      <a:pt x="60392" y="42239"/>
                      <a:pt x="55980" y="39489"/>
                    </a:cubicBezTo>
                    <a:cubicBezTo>
                      <a:pt x="47250" y="34051"/>
                      <a:pt x="38903" y="28214"/>
                      <a:pt x="31962" y="20561"/>
                    </a:cubicBezTo>
                    <a:cubicBezTo>
                      <a:pt x="28418" y="16654"/>
                      <a:pt x="25165" y="12489"/>
                      <a:pt x="22186" y="8136"/>
                    </a:cubicBezTo>
                    <a:cubicBezTo>
                      <a:pt x="20691" y="5953"/>
                      <a:pt x="19029" y="2367"/>
                      <a:pt x="16856" y="724"/>
                    </a:cubicBezTo>
                    <a:cubicBezTo>
                      <a:pt x="16182" y="214"/>
                      <a:pt x="15508" y="0"/>
                      <a:pt x="148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160;p45">
                <a:extLst>
                  <a:ext uri="{FF2B5EF4-FFF2-40B4-BE49-F238E27FC236}">
                    <a16:creationId xmlns:a16="http://schemas.microsoft.com/office/drawing/2014/main" id="{C9E03949-40A6-4FAA-BB35-829F20DB311F}"/>
                  </a:ext>
                </a:extLst>
              </p:cNvPr>
              <p:cNvSpPr/>
              <p:nvPr/>
            </p:nvSpPr>
            <p:spPr>
              <a:xfrm>
                <a:off x="1739775" y="3389500"/>
                <a:ext cx="216075" cy="1251275"/>
              </a:xfrm>
              <a:custGeom>
                <a:avLst/>
                <a:gdLst/>
                <a:ahLst/>
                <a:cxnLst/>
                <a:rect l="l" t="t" r="r" b="b"/>
                <a:pathLst>
                  <a:path w="8643" h="50051" extrusionOk="0">
                    <a:moveTo>
                      <a:pt x="7868" y="0"/>
                    </a:moveTo>
                    <a:cubicBezTo>
                      <a:pt x="7615" y="0"/>
                      <a:pt x="7364" y="135"/>
                      <a:pt x="7268" y="445"/>
                    </a:cubicBezTo>
                    <a:cubicBezTo>
                      <a:pt x="4738" y="8592"/>
                      <a:pt x="3764" y="16950"/>
                      <a:pt x="2579" y="25360"/>
                    </a:cubicBezTo>
                    <a:cubicBezTo>
                      <a:pt x="1453" y="33352"/>
                      <a:pt x="1" y="41343"/>
                      <a:pt x="1" y="49434"/>
                    </a:cubicBezTo>
                    <a:cubicBezTo>
                      <a:pt x="1" y="49845"/>
                      <a:pt x="320" y="50050"/>
                      <a:pt x="638" y="50050"/>
                    </a:cubicBezTo>
                    <a:cubicBezTo>
                      <a:pt x="956" y="50050"/>
                      <a:pt x="1274" y="49845"/>
                      <a:pt x="1274" y="49434"/>
                    </a:cubicBezTo>
                    <a:cubicBezTo>
                      <a:pt x="1274" y="40804"/>
                      <a:pt x="2926" y="32301"/>
                      <a:pt x="4087" y="23777"/>
                    </a:cubicBezTo>
                    <a:cubicBezTo>
                      <a:pt x="5146" y="15989"/>
                      <a:pt x="6158" y="8312"/>
                      <a:pt x="8496" y="785"/>
                    </a:cubicBezTo>
                    <a:cubicBezTo>
                      <a:pt x="8643" y="311"/>
                      <a:pt x="8253" y="0"/>
                      <a:pt x="78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161;p45">
                <a:extLst>
                  <a:ext uri="{FF2B5EF4-FFF2-40B4-BE49-F238E27FC236}">
                    <a16:creationId xmlns:a16="http://schemas.microsoft.com/office/drawing/2014/main" id="{3665D910-B553-4BE0-8D4B-CB51F5BF8B42}"/>
                  </a:ext>
                </a:extLst>
              </p:cNvPr>
              <p:cNvSpPr/>
              <p:nvPr/>
            </p:nvSpPr>
            <p:spPr>
              <a:xfrm>
                <a:off x="560650" y="1790825"/>
                <a:ext cx="452550" cy="402325"/>
              </a:xfrm>
              <a:custGeom>
                <a:avLst/>
                <a:gdLst/>
                <a:ahLst/>
                <a:cxnLst/>
                <a:rect l="l" t="t" r="r" b="b"/>
                <a:pathLst>
                  <a:path w="18102" h="16093" extrusionOk="0">
                    <a:moveTo>
                      <a:pt x="17219" y="1"/>
                    </a:moveTo>
                    <a:cubicBezTo>
                      <a:pt x="17026" y="1"/>
                      <a:pt x="16832" y="89"/>
                      <a:pt x="16700" y="302"/>
                    </a:cubicBezTo>
                    <a:cubicBezTo>
                      <a:pt x="14794" y="3380"/>
                      <a:pt x="11573" y="5472"/>
                      <a:pt x="8756" y="7634"/>
                    </a:cubicBezTo>
                    <a:cubicBezTo>
                      <a:pt x="5854" y="9863"/>
                      <a:pt x="3534" y="12762"/>
                      <a:pt x="551" y="14876"/>
                    </a:cubicBezTo>
                    <a:cubicBezTo>
                      <a:pt x="0" y="15266"/>
                      <a:pt x="343" y="16093"/>
                      <a:pt x="859" y="16093"/>
                    </a:cubicBezTo>
                    <a:cubicBezTo>
                      <a:pt x="966" y="16093"/>
                      <a:pt x="1080" y="16058"/>
                      <a:pt x="1195" y="15976"/>
                    </a:cubicBezTo>
                    <a:cubicBezTo>
                      <a:pt x="4660" y="13517"/>
                      <a:pt x="7450" y="10224"/>
                      <a:pt x="10841" y="7639"/>
                    </a:cubicBezTo>
                    <a:cubicBezTo>
                      <a:pt x="13402" y="5687"/>
                      <a:pt x="16083" y="3720"/>
                      <a:pt x="17802" y="944"/>
                    </a:cubicBezTo>
                    <a:cubicBezTo>
                      <a:pt x="18101" y="459"/>
                      <a:pt x="17661" y="1"/>
                      <a:pt x="1721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162;p45">
                <a:extLst>
                  <a:ext uri="{FF2B5EF4-FFF2-40B4-BE49-F238E27FC236}">
                    <a16:creationId xmlns:a16="http://schemas.microsoft.com/office/drawing/2014/main" id="{70425B98-5833-4AB7-9793-B3462943CBDD}"/>
                  </a:ext>
                </a:extLst>
              </p:cNvPr>
              <p:cNvSpPr/>
              <p:nvPr/>
            </p:nvSpPr>
            <p:spPr>
              <a:xfrm>
                <a:off x="598500" y="1862075"/>
                <a:ext cx="454675" cy="392875"/>
              </a:xfrm>
              <a:custGeom>
                <a:avLst/>
                <a:gdLst/>
                <a:ahLst/>
                <a:cxnLst/>
                <a:rect l="l" t="t" r="r" b="b"/>
                <a:pathLst>
                  <a:path w="18187" h="15715" extrusionOk="0">
                    <a:moveTo>
                      <a:pt x="17292" y="0"/>
                    </a:moveTo>
                    <a:cubicBezTo>
                      <a:pt x="17097" y="0"/>
                      <a:pt x="16900" y="84"/>
                      <a:pt x="16761" y="286"/>
                    </a:cubicBezTo>
                    <a:cubicBezTo>
                      <a:pt x="14755" y="3200"/>
                      <a:pt x="11632" y="5012"/>
                      <a:pt x="8898" y="7158"/>
                    </a:cubicBezTo>
                    <a:cubicBezTo>
                      <a:pt x="5945" y="9478"/>
                      <a:pt x="3288" y="12154"/>
                      <a:pt x="480" y="14645"/>
                    </a:cubicBezTo>
                    <a:cubicBezTo>
                      <a:pt x="0" y="15071"/>
                      <a:pt x="448" y="15714"/>
                      <a:pt x="959" y="15714"/>
                    </a:cubicBezTo>
                    <a:cubicBezTo>
                      <a:pt x="1101" y="15714"/>
                      <a:pt x="1248" y="15664"/>
                      <a:pt x="1382" y="15546"/>
                    </a:cubicBezTo>
                    <a:lnTo>
                      <a:pt x="1383" y="15546"/>
                    </a:lnTo>
                    <a:cubicBezTo>
                      <a:pt x="4636" y="12659"/>
                      <a:pt x="7725" y="9617"/>
                      <a:pt x="11211" y="7004"/>
                    </a:cubicBezTo>
                    <a:cubicBezTo>
                      <a:pt x="13636" y="5186"/>
                      <a:pt x="16121" y="3460"/>
                      <a:pt x="17861" y="929"/>
                    </a:cubicBezTo>
                    <a:cubicBezTo>
                      <a:pt x="18187" y="455"/>
                      <a:pt x="17745" y="0"/>
                      <a:pt x="1729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2163;p45">
                <a:extLst>
                  <a:ext uri="{FF2B5EF4-FFF2-40B4-BE49-F238E27FC236}">
                    <a16:creationId xmlns:a16="http://schemas.microsoft.com/office/drawing/2014/main" id="{00BFF39E-ECA4-49B0-B12B-363DE72CDA0A}"/>
                  </a:ext>
                </a:extLst>
              </p:cNvPr>
              <p:cNvSpPr/>
              <p:nvPr/>
            </p:nvSpPr>
            <p:spPr>
              <a:xfrm>
                <a:off x="205475" y="1333375"/>
                <a:ext cx="579725" cy="574850"/>
              </a:xfrm>
              <a:custGeom>
                <a:avLst/>
                <a:gdLst/>
                <a:ahLst/>
                <a:cxnLst/>
                <a:rect l="l" t="t" r="r" b="b"/>
                <a:pathLst>
                  <a:path w="23189" h="22994" extrusionOk="0">
                    <a:moveTo>
                      <a:pt x="8964" y="0"/>
                    </a:moveTo>
                    <a:cubicBezTo>
                      <a:pt x="8743" y="0"/>
                      <a:pt x="8534" y="71"/>
                      <a:pt x="8342" y="224"/>
                    </a:cubicBezTo>
                    <a:cubicBezTo>
                      <a:pt x="7311" y="1044"/>
                      <a:pt x="7508" y="2584"/>
                      <a:pt x="8217" y="4296"/>
                    </a:cubicBezTo>
                    <a:lnTo>
                      <a:pt x="8217" y="4296"/>
                    </a:lnTo>
                    <a:cubicBezTo>
                      <a:pt x="6692" y="2712"/>
                      <a:pt x="5147" y="1485"/>
                      <a:pt x="3967" y="1485"/>
                    </a:cubicBezTo>
                    <a:cubicBezTo>
                      <a:pt x="3565" y="1485"/>
                      <a:pt x="3205" y="1628"/>
                      <a:pt x="2904" y="1948"/>
                    </a:cubicBezTo>
                    <a:cubicBezTo>
                      <a:pt x="2237" y="2654"/>
                      <a:pt x="2908" y="4099"/>
                      <a:pt x="4129" y="5771"/>
                    </a:cubicBezTo>
                    <a:lnTo>
                      <a:pt x="4129" y="5771"/>
                    </a:lnTo>
                    <a:cubicBezTo>
                      <a:pt x="3613" y="5520"/>
                      <a:pt x="3133" y="5376"/>
                      <a:pt x="2709" y="5376"/>
                    </a:cubicBezTo>
                    <a:cubicBezTo>
                      <a:pt x="2413" y="5376"/>
                      <a:pt x="2144" y="5447"/>
                      <a:pt x="1911" y="5600"/>
                    </a:cubicBezTo>
                    <a:cubicBezTo>
                      <a:pt x="1" y="6855"/>
                      <a:pt x="2980" y="10052"/>
                      <a:pt x="5875" y="12674"/>
                    </a:cubicBezTo>
                    <a:lnTo>
                      <a:pt x="5875" y="12674"/>
                    </a:lnTo>
                    <a:cubicBezTo>
                      <a:pt x="5218" y="12416"/>
                      <a:pt x="4604" y="12249"/>
                      <a:pt x="4115" y="12249"/>
                    </a:cubicBezTo>
                    <a:cubicBezTo>
                      <a:pt x="3247" y="12249"/>
                      <a:pt x="2773" y="12775"/>
                      <a:pt x="3142" y="14256"/>
                    </a:cubicBezTo>
                    <a:cubicBezTo>
                      <a:pt x="3561" y="15938"/>
                      <a:pt x="6320" y="17502"/>
                      <a:pt x="7614" y="18426"/>
                    </a:cubicBezTo>
                    <a:cubicBezTo>
                      <a:pt x="9993" y="20129"/>
                      <a:pt x="12536" y="21772"/>
                      <a:pt x="15232" y="22935"/>
                    </a:cubicBezTo>
                    <a:cubicBezTo>
                      <a:pt x="15325" y="22976"/>
                      <a:pt x="15418" y="22994"/>
                      <a:pt x="15506" y="22994"/>
                    </a:cubicBezTo>
                    <a:cubicBezTo>
                      <a:pt x="16118" y="22994"/>
                      <a:pt x="16531" y="22119"/>
                      <a:pt x="15875" y="21835"/>
                    </a:cubicBezTo>
                    <a:lnTo>
                      <a:pt x="15873" y="21835"/>
                    </a:lnTo>
                    <a:cubicBezTo>
                      <a:pt x="12913" y="20559"/>
                      <a:pt x="10092" y="18730"/>
                      <a:pt x="7524" y="16796"/>
                    </a:cubicBezTo>
                    <a:cubicBezTo>
                      <a:pt x="6763" y="16222"/>
                      <a:pt x="3484" y="13928"/>
                      <a:pt x="4924" y="13432"/>
                    </a:cubicBezTo>
                    <a:cubicBezTo>
                      <a:pt x="4968" y="13417"/>
                      <a:pt x="5019" y="13410"/>
                      <a:pt x="5075" y="13410"/>
                    </a:cubicBezTo>
                    <a:cubicBezTo>
                      <a:pt x="6161" y="13410"/>
                      <a:pt x="9423" y="16072"/>
                      <a:pt x="10190" y="16478"/>
                    </a:cubicBezTo>
                    <a:cubicBezTo>
                      <a:pt x="10302" y="16538"/>
                      <a:pt x="10412" y="16565"/>
                      <a:pt x="10515" y="16565"/>
                    </a:cubicBezTo>
                    <a:cubicBezTo>
                      <a:pt x="11015" y="16565"/>
                      <a:pt x="11340" y="15932"/>
                      <a:pt x="10963" y="15477"/>
                    </a:cubicBezTo>
                    <a:cubicBezTo>
                      <a:pt x="9476" y="13683"/>
                      <a:pt x="7689" y="12208"/>
                      <a:pt x="5962" y="10654"/>
                    </a:cubicBezTo>
                    <a:cubicBezTo>
                      <a:pt x="5082" y="9863"/>
                      <a:pt x="1950" y="7154"/>
                      <a:pt x="3063" y="6881"/>
                    </a:cubicBezTo>
                    <a:cubicBezTo>
                      <a:pt x="3118" y="6867"/>
                      <a:pt x="3177" y="6860"/>
                      <a:pt x="3239" y="6860"/>
                    </a:cubicBezTo>
                    <a:cubicBezTo>
                      <a:pt x="5180" y="6860"/>
                      <a:pt x="10491" y="13263"/>
                      <a:pt x="11794" y="14490"/>
                    </a:cubicBezTo>
                    <a:cubicBezTo>
                      <a:pt x="11924" y="14612"/>
                      <a:pt x="12075" y="14664"/>
                      <a:pt x="12223" y="14664"/>
                    </a:cubicBezTo>
                    <a:cubicBezTo>
                      <a:pt x="12666" y="14664"/>
                      <a:pt x="13080" y="14195"/>
                      <a:pt x="12796" y="13718"/>
                    </a:cubicBezTo>
                    <a:cubicBezTo>
                      <a:pt x="11682" y="11850"/>
                      <a:pt x="10207" y="10237"/>
                      <a:pt x="8752" y="8632"/>
                    </a:cubicBezTo>
                    <a:cubicBezTo>
                      <a:pt x="8017" y="7822"/>
                      <a:pt x="3707" y="4127"/>
                      <a:pt x="3926" y="3014"/>
                    </a:cubicBezTo>
                    <a:cubicBezTo>
                      <a:pt x="3938" y="2950"/>
                      <a:pt x="3979" y="2920"/>
                      <a:pt x="4042" y="2920"/>
                    </a:cubicBezTo>
                    <a:cubicBezTo>
                      <a:pt x="4703" y="2920"/>
                      <a:pt x="7870" y="6105"/>
                      <a:pt x="8368" y="6670"/>
                    </a:cubicBezTo>
                    <a:cubicBezTo>
                      <a:pt x="9902" y="8413"/>
                      <a:pt x="11296" y="10284"/>
                      <a:pt x="12896" y="11970"/>
                    </a:cubicBezTo>
                    <a:cubicBezTo>
                      <a:pt x="13025" y="12106"/>
                      <a:pt x="13175" y="12163"/>
                      <a:pt x="13321" y="12163"/>
                    </a:cubicBezTo>
                    <a:cubicBezTo>
                      <a:pt x="13751" y="12163"/>
                      <a:pt x="14148" y="11665"/>
                      <a:pt x="13897" y="11198"/>
                    </a:cubicBezTo>
                    <a:cubicBezTo>
                      <a:pt x="13059" y="9639"/>
                      <a:pt x="12065" y="8176"/>
                      <a:pt x="11161" y="6656"/>
                    </a:cubicBezTo>
                    <a:cubicBezTo>
                      <a:pt x="10865" y="6155"/>
                      <a:pt x="8538" y="1466"/>
                      <a:pt x="9293" y="1466"/>
                    </a:cubicBezTo>
                    <a:cubicBezTo>
                      <a:pt x="9306" y="1466"/>
                      <a:pt x="9321" y="1468"/>
                      <a:pt x="9336" y="1471"/>
                    </a:cubicBezTo>
                    <a:cubicBezTo>
                      <a:pt x="10134" y="1627"/>
                      <a:pt x="11645" y="4876"/>
                      <a:pt x="12114" y="5644"/>
                    </a:cubicBezTo>
                    <a:cubicBezTo>
                      <a:pt x="13208" y="7447"/>
                      <a:pt x="14199" y="9262"/>
                      <a:pt x="15574" y="10867"/>
                    </a:cubicBezTo>
                    <a:cubicBezTo>
                      <a:pt x="15687" y="10999"/>
                      <a:pt x="15836" y="11056"/>
                      <a:pt x="15988" y="11056"/>
                    </a:cubicBezTo>
                    <a:cubicBezTo>
                      <a:pt x="16381" y="11056"/>
                      <a:pt x="16792" y="10674"/>
                      <a:pt x="16638" y="10248"/>
                    </a:cubicBezTo>
                    <a:cubicBezTo>
                      <a:pt x="16226" y="9108"/>
                      <a:pt x="15126" y="6619"/>
                      <a:pt x="15493" y="5439"/>
                    </a:cubicBezTo>
                    <a:cubicBezTo>
                      <a:pt x="15617" y="5044"/>
                      <a:pt x="15766" y="4879"/>
                      <a:pt x="15931" y="4879"/>
                    </a:cubicBezTo>
                    <a:cubicBezTo>
                      <a:pt x="16670" y="4879"/>
                      <a:pt x="17699" y="8208"/>
                      <a:pt x="17920" y="8745"/>
                    </a:cubicBezTo>
                    <a:cubicBezTo>
                      <a:pt x="18984" y="11321"/>
                      <a:pt x="20005" y="13953"/>
                      <a:pt x="21873" y="16064"/>
                    </a:cubicBezTo>
                    <a:cubicBezTo>
                      <a:pt x="22001" y="16209"/>
                      <a:pt x="22148" y="16270"/>
                      <a:pt x="22292" y="16270"/>
                    </a:cubicBezTo>
                    <a:cubicBezTo>
                      <a:pt x="22760" y="16270"/>
                      <a:pt x="23188" y="15631"/>
                      <a:pt x="22774" y="15163"/>
                    </a:cubicBezTo>
                    <a:cubicBezTo>
                      <a:pt x="20515" y="12610"/>
                      <a:pt x="19551" y="9206"/>
                      <a:pt x="18223" y="6134"/>
                    </a:cubicBezTo>
                    <a:cubicBezTo>
                      <a:pt x="17858" y="5288"/>
                      <a:pt x="17183" y="2965"/>
                      <a:pt x="15987" y="2726"/>
                    </a:cubicBezTo>
                    <a:cubicBezTo>
                      <a:pt x="15838" y="2697"/>
                      <a:pt x="15699" y="2682"/>
                      <a:pt x="15572" y="2682"/>
                    </a:cubicBezTo>
                    <a:cubicBezTo>
                      <a:pt x="14164" y="2682"/>
                      <a:pt x="14033" y="4411"/>
                      <a:pt x="14300" y="6264"/>
                    </a:cubicBezTo>
                    <a:lnTo>
                      <a:pt x="14300" y="6264"/>
                    </a:lnTo>
                    <a:cubicBezTo>
                      <a:pt x="12659" y="3411"/>
                      <a:pt x="10503" y="0"/>
                      <a:pt x="896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2164;p45">
                <a:extLst>
                  <a:ext uri="{FF2B5EF4-FFF2-40B4-BE49-F238E27FC236}">
                    <a16:creationId xmlns:a16="http://schemas.microsoft.com/office/drawing/2014/main" id="{5DEF4BB3-9BF3-49F2-9C72-356970B3A3E6}"/>
                  </a:ext>
                </a:extLst>
              </p:cNvPr>
              <p:cNvSpPr/>
              <p:nvPr/>
            </p:nvSpPr>
            <p:spPr>
              <a:xfrm>
                <a:off x="1969325" y="4007150"/>
                <a:ext cx="445325" cy="120825"/>
              </a:xfrm>
              <a:custGeom>
                <a:avLst/>
                <a:gdLst/>
                <a:ahLst/>
                <a:cxnLst/>
                <a:rect l="l" t="t" r="r" b="b"/>
                <a:pathLst>
                  <a:path w="17813" h="4833" extrusionOk="0">
                    <a:moveTo>
                      <a:pt x="13461" y="1101"/>
                    </a:moveTo>
                    <a:cubicBezTo>
                      <a:pt x="14880" y="1101"/>
                      <a:pt x="16066" y="1352"/>
                      <a:pt x="16226" y="2206"/>
                    </a:cubicBezTo>
                    <a:cubicBezTo>
                      <a:pt x="16454" y="3428"/>
                      <a:pt x="13971" y="3671"/>
                      <a:pt x="11686" y="3671"/>
                    </a:cubicBezTo>
                    <a:cubicBezTo>
                      <a:pt x="10254" y="3671"/>
                      <a:pt x="8899" y="3575"/>
                      <a:pt x="8338" y="3565"/>
                    </a:cubicBezTo>
                    <a:cubicBezTo>
                      <a:pt x="6758" y="3537"/>
                      <a:pt x="5179" y="3474"/>
                      <a:pt x="3599" y="3451"/>
                    </a:cubicBezTo>
                    <a:cubicBezTo>
                      <a:pt x="1547" y="3421"/>
                      <a:pt x="1203" y="3256"/>
                      <a:pt x="1342" y="1428"/>
                    </a:cubicBezTo>
                    <a:lnTo>
                      <a:pt x="1342" y="1428"/>
                    </a:lnTo>
                    <a:cubicBezTo>
                      <a:pt x="2619" y="1661"/>
                      <a:pt x="3888" y="1747"/>
                      <a:pt x="5162" y="1747"/>
                    </a:cubicBezTo>
                    <a:cubicBezTo>
                      <a:pt x="6269" y="1747"/>
                      <a:pt x="7379" y="1682"/>
                      <a:pt x="8503" y="1591"/>
                    </a:cubicBezTo>
                    <a:cubicBezTo>
                      <a:pt x="9415" y="1517"/>
                      <a:pt x="11632" y="1101"/>
                      <a:pt x="13461" y="1101"/>
                    </a:cubicBezTo>
                    <a:close/>
                    <a:moveTo>
                      <a:pt x="14169" y="0"/>
                    </a:moveTo>
                    <a:cubicBezTo>
                      <a:pt x="11179" y="0"/>
                      <a:pt x="8190" y="490"/>
                      <a:pt x="5208" y="490"/>
                    </a:cubicBezTo>
                    <a:cubicBezTo>
                      <a:pt x="3986" y="490"/>
                      <a:pt x="2765" y="408"/>
                      <a:pt x="1546" y="176"/>
                    </a:cubicBezTo>
                    <a:cubicBezTo>
                      <a:pt x="1499" y="167"/>
                      <a:pt x="1454" y="162"/>
                      <a:pt x="1411" y="162"/>
                    </a:cubicBezTo>
                    <a:cubicBezTo>
                      <a:pt x="1226" y="162"/>
                      <a:pt x="1072" y="238"/>
                      <a:pt x="959" y="352"/>
                    </a:cubicBezTo>
                    <a:lnTo>
                      <a:pt x="959" y="352"/>
                    </a:lnTo>
                    <a:cubicBezTo>
                      <a:pt x="911" y="342"/>
                      <a:pt x="860" y="337"/>
                      <a:pt x="810" y="337"/>
                    </a:cubicBezTo>
                    <a:cubicBezTo>
                      <a:pt x="490" y="337"/>
                      <a:pt x="150" y="541"/>
                      <a:pt x="110" y="947"/>
                    </a:cubicBezTo>
                    <a:cubicBezTo>
                      <a:pt x="1" y="1994"/>
                      <a:pt x="1" y="3050"/>
                      <a:pt x="110" y="4097"/>
                    </a:cubicBezTo>
                    <a:cubicBezTo>
                      <a:pt x="143" y="4431"/>
                      <a:pt x="369" y="4735"/>
                      <a:pt x="735" y="4735"/>
                    </a:cubicBezTo>
                    <a:cubicBezTo>
                      <a:pt x="740" y="4735"/>
                      <a:pt x="744" y="4735"/>
                      <a:pt x="748" y="4735"/>
                    </a:cubicBezTo>
                    <a:cubicBezTo>
                      <a:pt x="1189" y="4727"/>
                      <a:pt x="1631" y="4724"/>
                      <a:pt x="2072" y="4724"/>
                    </a:cubicBezTo>
                    <a:cubicBezTo>
                      <a:pt x="4574" y="4724"/>
                      <a:pt x="7074" y="4833"/>
                      <a:pt x="9568" y="4833"/>
                    </a:cubicBezTo>
                    <a:cubicBezTo>
                      <a:pt x="12151" y="4833"/>
                      <a:pt x="14727" y="4716"/>
                      <a:pt x="17295" y="4240"/>
                    </a:cubicBezTo>
                    <a:cubicBezTo>
                      <a:pt x="17642" y="4176"/>
                      <a:pt x="17813" y="3767"/>
                      <a:pt x="17741" y="3455"/>
                    </a:cubicBezTo>
                    <a:cubicBezTo>
                      <a:pt x="17511" y="2587"/>
                      <a:pt x="17413" y="1689"/>
                      <a:pt x="17448" y="789"/>
                    </a:cubicBezTo>
                    <a:cubicBezTo>
                      <a:pt x="17443" y="414"/>
                      <a:pt x="17157" y="197"/>
                      <a:pt x="16811" y="153"/>
                    </a:cubicBezTo>
                    <a:cubicBezTo>
                      <a:pt x="15930" y="43"/>
                      <a:pt x="15049" y="0"/>
                      <a:pt x="1416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165;p45">
                <a:extLst>
                  <a:ext uri="{FF2B5EF4-FFF2-40B4-BE49-F238E27FC236}">
                    <a16:creationId xmlns:a16="http://schemas.microsoft.com/office/drawing/2014/main" id="{310FC536-A352-4220-9C03-8F8A07620A35}"/>
                  </a:ext>
                </a:extLst>
              </p:cNvPr>
              <p:cNvSpPr/>
              <p:nvPr/>
            </p:nvSpPr>
            <p:spPr>
              <a:xfrm>
                <a:off x="1948375" y="4090275"/>
                <a:ext cx="499250" cy="414750"/>
              </a:xfrm>
              <a:custGeom>
                <a:avLst/>
                <a:gdLst/>
                <a:ahLst/>
                <a:cxnLst/>
                <a:rect l="l" t="t" r="r" b="b"/>
                <a:pathLst>
                  <a:path w="19970" h="16590" extrusionOk="0">
                    <a:moveTo>
                      <a:pt x="1895" y="1"/>
                    </a:moveTo>
                    <a:cubicBezTo>
                      <a:pt x="1576" y="1"/>
                      <a:pt x="1259" y="205"/>
                      <a:pt x="1262" y="616"/>
                    </a:cubicBezTo>
                    <a:lnTo>
                      <a:pt x="1263" y="617"/>
                    </a:lnTo>
                    <a:cubicBezTo>
                      <a:pt x="1288" y="4296"/>
                      <a:pt x="1" y="7990"/>
                      <a:pt x="537" y="11674"/>
                    </a:cubicBezTo>
                    <a:cubicBezTo>
                      <a:pt x="1042" y="15132"/>
                      <a:pt x="3180" y="15900"/>
                      <a:pt x="6379" y="16291"/>
                    </a:cubicBezTo>
                    <a:cubicBezTo>
                      <a:pt x="7574" y="16437"/>
                      <a:pt x="8992" y="16590"/>
                      <a:pt x="10430" y="16590"/>
                    </a:cubicBezTo>
                    <a:cubicBezTo>
                      <a:pt x="13040" y="16590"/>
                      <a:pt x="15717" y="16087"/>
                      <a:pt x="17251" y="14124"/>
                    </a:cubicBezTo>
                    <a:cubicBezTo>
                      <a:pt x="19969" y="10648"/>
                      <a:pt x="18349" y="4730"/>
                      <a:pt x="18286" y="773"/>
                    </a:cubicBezTo>
                    <a:cubicBezTo>
                      <a:pt x="18280" y="363"/>
                      <a:pt x="17958" y="157"/>
                      <a:pt x="17639" y="157"/>
                    </a:cubicBezTo>
                    <a:cubicBezTo>
                      <a:pt x="17320" y="157"/>
                      <a:pt x="17005" y="362"/>
                      <a:pt x="17011" y="773"/>
                    </a:cubicBezTo>
                    <a:cubicBezTo>
                      <a:pt x="17067" y="4246"/>
                      <a:pt x="18018" y="8190"/>
                      <a:pt x="17064" y="11602"/>
                    </a:cubicBezTo>
                    <a:cubicBezTo>
                      <a:pt x="16227" y="14588"/>
                      <a:pt x="13228" y="15325"/>
                      <a:pt x="10222" y="15325"/>
                    </a:cubicBezTo>
                    <a:cubicBezTo>
                      <a:pt x="8601" y="15325"/>
                      <a:pt x="6978" y="15111"/>
                      <a:pt x="5690" y="14920"/>
                    </a:cubicBezTo>
                    <a:cubicBezTo>
                      <a:pt x="1753" y="14338"/>
                      <a:pt x="1521" y="11481"/>
                      <a:pt x="1803" y="8028"/>
                    </a:cubicBezTo>
                    <a:cubicBezTo>
                      <a:pt x="2007" y="5556"/>
                      <a:pt x="2554" y="3104"/>
                      <a:pt x="2536" y="616"/>
                    </a:cubicBezTo>
                    <a:cubicBezTo>
                      <a:pt x="2534" y="206"/>
                      <a:pt x="2213" y="1"/>
                      <a:pt x="189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166;p45">
                <a:extLst>
                  <a:ext uri="{FF2B5EF4-FFF2-40B4-BE49-F238E27FC236}">
                    <a16:creationId xmlns:a16="http://schemas.microsoft.com/office/drawing/2014/main" id="{8DDD2AFE-465B-4707-8210-D368C8D01D2C}"/>
                  </a:ext>
                </a:extLst>
              </p:cNvPr>
              <p:cNvSpPr/>
              <p:nvPr/>
            </p:nvSpPr>
            <p:spPr>
              <a:xfrm>
                <a:off x="3258550" y="3652275"/>
                <a:ext cx="389600" cy="327525"/>
              </a:xfrm>
              <a:custGeom>
                <a:avLst/>
                <a:gdLst/>
                <a:ahLst/>
                <a:cxnLst/>
                <a:rect l="l" t="t" r="r" b="b"/>
                <a:pathLst>
                  <a:path w="15584" h="13101" extrusionOk="0">
                    <a:moveTo>
                      <a:pt x="7282" y="1260"/>
                    </a:moveTo>
                    <a:cubicBezTo>
                      <a:pt x="9428" y="1260"/>
                      <a:pt x="11544" y="2569"/>
                      <a:pt x="12597" y="4520"/>
                    </a:cubicBezTo>
                    <a:cubicBezTo>
                      <a:pt x="14179" y="7451"/>
                      <a:pt x="12182" y="11023"/>
                      <a:pt x="9009" y="11731"/>
                    </a:cubicBezTo>
                    <a:cubicBezTo>
                      <a:pt x="8637" y="11815"/>
                      <a:pt x="8272" y="11854"/>
                      <a:pt x="7915" y="11854"/>
                    </a:cubicBezTo>
                    <a:cubicBezTo>
                      <a:pt x="3183" y="11854"/>
                      <a:pt x="1" y="4955"/>
                      <a:pt x="4462" y="1992"/>
                    </a:cubicBezTo>
                    <a:cubicBezTo>
                      <a:pt x="4501" y="1966"/>
                      <a:pt x="4535" y="1938"/>
                      <a:pt x="4565" y="1909"/>
                    </a:cubicBezTo>
                    <a:lnTo>
                      <a:pt x="4565" y="1909"/>
                    </a:lnTo>
                    <a:cubicBezTo>
                      <a:pt x="4586" y="1911"/>
                      <a:pt x="4608" y="1913"/>
                      <a:pt x="4630" y="1913"/>
                    </a:cubicBezTo>
                    <a:cubicBezTo>
                      <a:pt x="4727" y="1913"/>
                      <a:pt x="4829" y="1889"/>
                      <a:pt x="4934" y="1834"/>
                    </a:cubicBezTo>
                    <a:cubicBezTo>
                      <a:pt x="5686" y="1440"/>
                      <a:pt x="6486" y="1260"/>
                      <a:pt x="7282" y="1260"/>
                    </a:cubicBezTo>
                    <a:close/>
                    <a:moveTo>
                      <a:pt x="7280" y="0"/>
                    </a:moveTo>
                    <a:cubicBezTo>
                      <a:pt x="6267" y="0"/>
                      <a:pt x="5247" y="232"/>
                      <a:pt x="4290" y="733"/>
                    </a:cubicBezTo>
                    <a:cubicBezTo>
                      <a:pt x="4259" y="749"/>
                      <a:pt x="4231" y="767"/>
                      <a:pt x="4204" y="785"/>
                    </a:cubicBezTo>
                    <a:lnTo>
                      <a:pt x="4204" y="785"/>
                    </a:lnTo>
                    <a:cubicBezTo>
                      <a:pt x="4186" y="783"/>
                      <a:pt x="4168" y="782"/>
                      <a:pt x="4149" y="782"/>
                    </a:cubicBezTo>
                    <a:cubicBezTo>
                      <a:pt x="4044" y="782"/>
                      <a:pt x="3932" y="815"/>
                      <a:pt x="3819" y="890"/>
                    </a:cubicBezTo>
                    <a:lnTo>
                      <a:pt x="3819" y="892"/>
                    </a:lnTo>
                    <a:cubicBezTo>
                      <a:pt x="904" y="2826"/>
                      <a:pt x="127" y="6197"/>
                      <a:pt x="1867" y="9236"/>
                    </a:cubicBezTo>
                    <a:cubicBezTo>
                      <a:pt x="3137" y="11456"/>
                      <a:pt x="5540" y="13100"/>
                      <a:pt x="8071" y="13100"/>
                    </a:cubicBezTo>
                    <a:cubicBezTo>
                      <a:pt x="8720" y="13100"/>
                      <a:pt x="9377" y="12992"/>
                      <a:pt x="10026" y="12757"/>
                    </a:cubicBezTo>
                    <a:cubicBezTo>
                      <a:pt x="13632" y="11453"/>
                      <a:pt x="15584" y="7317"/>
                      <a:pt x="13698" y="3877"/>
                    </a:cubicBezTo>
                    <a:cubicBezTo>
                      <a:pt x="12401" y="1507"/>
                      <a:pt x="9865" y="0"/>
                      <a:pt x="728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167;p45">
                <a:extLst>
                  <a:ext uri="{FF2B5EF4-FFF2-40B4-BE49-F238E27FC236}">
                    <a16:creationId xmlns:a16="http://schemas.microsoft.com/office/drawing/2014/main" id="{FCD4A384-EB3C-474F-A77E-EB76C69B5F9A}"/>
                  </a:ext>
                </a:extLst>
              </p:cNvPr>
              <p:cNvSpPr/>
              <p:nvPr/>
            </p:nvSpPr>
            <p:spPr>
              <a:xfrm>
                <a:off x="3140750" y="2774725"/>
                <a:ext cx="949700" cy="507625"/>
              </a:xfrm>
              <a:custGeom>
                <a:avLst/>
                <a:gdLst/>
                <a:ahLst/>
                <a:cxnLst/>
                <a:rect l="l" t="t" r="r" b="b"/>
                <a:pathLst>
                  <a:path w="37988" h="20305" extrusionOk="0">
                    <a:moveTo>
                      <a:pt x="811" y="1"/>
                    </a:moveTo>
                    <a:cubicBezTo>
                      <a:pt x="1" y="1"/>
                      <a:pt x="4" y="1264"/>
                      <a:pt x="822" y="1274"/>
                    </a:cubicBezTo>
                    <a:cubicBezTo>
                      <a:pt x="6996" y="1353"/>
                      <a:pt x="14072" y="5851"/>
                      <a:pt x="19592" y="8520"/>
                    </a:cubicBezTo>
                    <a:cubicBezTo>
                      <a:pt x="25632" y="11440"/>
                      <a:pt x="31480" y="15826"/>
                      <a:pt x="36592" y="20145"/>
                    </a:cubicBezTo>
                    <a:cubicBezTo>
                      <a:pt x="36725" y="20257"/>
                      <a:pt x="36871" y="20305"/>
                      <a:pt x="37012" y="20305"/>
                    </a:cubicBezTo>
                    <a:cubicBezTo>
                      <a:pt x="37532" y="20305"/>
                      <a:pt x="37987" y="19660"/>
                      <a:pt x="37493" y="19244"/>
                    </a:cubicBezTo>
                    <a:cubicBezTo>
                      <a:pt x="31843" y="14468"/>
                      <a:pt x="25486" y="9725"/>
                      <a:pt x="18716" y="6714"/>
                    </a:cubicBezTo>
                    <a:cubicBezTo>
                      <a:pt x="13172" y="4250"/>
                      <a:pt x="7063" y="80"/>
                      <a:pt x="822" y="1"/>
                    </a:cubicBezTo>
                    <a:cubicBezTo>
                      <a:pt x="818" y="1"/>
                      <a:pt x="815" y="1"/>
                      <a:pt x="81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168;p45">
                <a:extLst>
                  <a:ext uri="{FF2B5EF4-FFF2-40B4-BE49-F238E27FC236}">
                    <a16:creationId xmlns:a16="http://schemas.microsoft.com/office/drawing/2014/main" id="{679A2281-175F-4D9A-8507-5E22588D20A8}"/>
                  </a:ext>
                </a:extLst>
              </p:cNvPr>
              <p:cNvSpPr/>
              <p:nvPr/>
            </p:nvSpPr>
            <p:spPr>
              <a:xfrm>
                <a:off x="3626200" y="3448650"/>
                <a:ext cx="519100" cy="1239500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49580" extrusionOk="0">
                    <a:moveTo>
                      <a:pt x="774" y="0"/>
                    </a:moveTo>
                    <a:cubicBezTo>
                      <a:pt x="387" y="0"/>
                      <a:pt x="1" y="309"/>
                      <a:pt x="159" y="779"/>
                    </a:cubicBezTo>
                    <a:cubicBezTo>
                      <a:pt x="3334" y="10281"/>
                      <a:pt x="6637" y="19724"/>
                      <a:pt x="10689" y="28890"/>
                    </a:cubicBezTo>
                    <a:cubicBezTo>
                      <a:pt x="13637" y="35556"/>
                      <a:pt x="15450" y="43068"/>
                      <a:pt x="19357" y="49281"/>
                    </a:cubicBezTo>
                    <a:cubicBezTo>
                      <a:pt x="19490" y="49492"/>
                      <a:pt x="19684" y="49580"/>
                      <a:pt x="19878" y="49580"/>
                    </a:cubicBezTo>
                    <a:cubicBezTo>
                      <a:pt x="20322" y="49580"/>
                      <a:pt x="20764" y="49123"/>
                      <a:pt x="20459" y="48638"/>
                    </a:cubicBezTo>
                    <a:cubicBezTo>
                      <a:pt x="16867" y="42926"/>
                      <a:pt x="15224" y="36136"/>
                      <a:pt x="12559" y="29988"/>
                    </a:cubicBezTo>
                    <a:cubicBezTo>
                      <a:pt x="8357" y="20292"/>
                      <a:pt x="4737" y="10461"/>
                      <a:pt x="1388" y="441"/>
                    </a:cubicBezTo>
                    <a:cubicBezTo>
                      <a:pt x="1285" y="134"/>
                      <a:pt x="1029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169;p45">
                <a:extLst>
                  <a:ext uri="{FF2B5EF4-FFF2-40B4-BE49-F238E27FC236}">
                    <a16:creationId xmlns:a16="http://schemas.microsoft.com/office/drawing/2014/main" id="{EFF53E87-B40F-4AC7-A3DC-1AB07EC29274}"/>
                  </a:ext>
                </a:extLst>
              </p:cNvPr>
              <p:cNvSpPr/>
              <p:nvPr/>
            </p:nvSpPr>
            <p:spPr>
              <a:xfrm>
                <a:off x="1980000" y="4019575"/>
                <a:ext cx="407250" cy="107550"/>
              </a:xfrm>
              <a:custGeom>
                <a:avLst/>
                <a:gdLst/>
                <a:ahLst/>
                <a:cxnLst/>
                <a:rect l="l" t="t" r="r" b="b"/>
                <a:pathLst>
                  <a:path w="16290" h="4302" extrusionOk="0">
                    <a:moveTo>
                      <a:pt x="12062" y="0"/>
                    </a:moveTo>
                    <a:cubicBezTo>
                      <a:pt x="11923" y="0"/>
                      <a:pt x="11784" y="3"/>
                      <a:pt x="11644" y="8"/>
                    </a:cubicBezTo>
                    <a:cubicBezTo>
                      <a:pt x="11581" y="7"/>
                      <a:pt x="11519" y="7"/>
                      <a:pt x="11455" y="7"/>
                    </a:cubicBezTo>
                    <a:cubicBezTo>
                      <a:pt x="10105" y="7"/>
                      <a:pt x="8665" y="236"/>
                      <a:pt x="7392" y="529"/>
                    </a:cubicBezTo>
                    <a:cubicBezTo>
                      <a:pt x="7122" y="511"/>
                      <a:pt x="6852" y="502"/>
                      <a:pt x="6582" y="502"/>
                    </a:cubicBezTo>
                    <a:cubicBezTo>
                      <a:pt x="5999" y="502"/>
                      <a:pt x="5416" y="544"/>
                      <a:pt x="4838" y="631"/>
                    </a:cubicBezTo>
                    <a:cubicBezTo>
                      <a:pt x="4302" y="491"/>
                      <a:pt x="3753" y="411"/>
                      <a:pt x="3215" y="411"/>
                    </a:cubicBezTo>
                    <a:cubicBezTo>
                      <a:pt x="2741" y="411"/>
                      <a:pt x="2276" y="473"/>
                      <a:pt x="1833" y="610"/>
                    </a:cubicBezTo>
                    <a:cubicBezTo>
                      <a:pt x="1757" y="548"/>
                      <a:pt x="1677" y="494"/>
                      <a:pt x="1605" y="427"/>
                    </a:cubicBezTo>
                    <a:cubicBezTo>
                      <a:pt x="1485" y="319"/>
                      <a:pt x="1329" y="265"/>
                      <a:pt x="1175" y="265"/>
                    </a:cubicBezTo>
                    <a:cubicBezTo>
                      <a:pt x="926" y="265"/>
                      <a:pt x="684" y="408"/>
                      <a:pt x="617" y="687"/>
                    </a:cubicBezTo>
                    <a:cubicBezTo>
                      <a:pt x="574" y="866"/>
                      <a:pt x="547" y="1050"/>
                      <a:pt x="538" y="1234"/>
                    </a:cubicBezTo>
                    <a:cubicBezTo>
                      <a:pt x="125" y="1401"/>
                      <a:pt x="0" y="1862"/>
                      <a:pt x="298" y="2209"/>
                    </a:cubicBezTo>
                    <a:cubicBezTo>
                      <a:pt x="342" y="2262"/>
                      <a:pt x="396" y="2300"/>
                      <a:pt x="446" y="2348"/>
                    </a:cubicBezTo>
                    <a:cubicBezTo>
                      <a:pt x="458" y="2376"/>
                      <a:pt x="456" y="2404"/>
                      <a:pt x="474" y="2432"/>
                    </a:cubicBezTo>
                    <a:cubicBezTo>
                      <a:pt x="856" y="3086"/>
                      <a:pt x="1643" y="3335"/>
                      <a:pt x="2457" y="3344"/>
                    </a:cubicBezTo>
                    <a:cubicBezTo>
                      <a:pt x="2560" y="3354"/>
                      <a:pt x="2662" y="3360"/>
                      <a:pt x="2765" y="3360"/>
                    </a:cubicBezTo>
                    <a:cubicBezTo>
                      <a:pt x="3101" y="3360"/>
                      <a:pt x="3434" y="3303"/>
                      <a:pt x="3751" y="3193"/>
                    </a:cubicBezTo>
                    <a:cubicBezTo>
                      <a:pt x="3925" y="3228"/>
                      <a:pt x="4100" y="3256"/>
                      <a:pt x="4275" y="3275"/>
                    </a:cubicBezTo>
                    <a:cubicBezTo>
                      <a:pt x="4363" y="3312"/>
                      <a:pt x="4456" y="3328"/>
                      <a:pt x="4546" y="3358"/>
                    </a:cubicBezTo>
                    <a:cubicBezTo>
                      <a:pt x="5900" y="4035"/>
                      <a:pt x="7471" y="4302"/>
                      <a:pt x="9080" y="4302"/>
                    </a:cubicBezTo>
                    <a:cubicBezTo>
                      <a:pt x="10712" y="4302"/>
                      <a:pt x="12381" y="4028"/>
                      <a:pt x="13899" y="3629"/>
                    </a:cubicBezTo>
                    <a:cubicBezTo>
                      <a:pt x="13913" y="3630"/>
                      <a:pt x="13926" y="3630"/>
                      <a:pt x="13939" y="3630"/>
                    </a:cubicBezTo>
                    <a:cubicBezTo>
                      <a:pt x="14296" y="3630"/>
                      <a:pt x="14653" y="3607"/>
                      <a:pt x="15008" y="3561"/>
                    </a:cubicBezTo>
                    <a:cubicBezTo>
                      <a:pt x="15264" y="3533"/>
                      <a:pt x="15478" y="3351"/>
                      <a:pt x="15548" y="3102"/>
                    </a:cubicBezTo>
                    <a:cubicBezTo>
                      <a:pt x="15658" y="3028"/>
                      <a:pt x="15737" y="2919"/>
                      <a:pt x="15774" y="2795"/>
                    </a:cubicBezTo>
                    <a:cubicBezTo>
                      <a:pt x="15958" y="2595"/>
                      <a:pt x="15974" y="2262"/>
                      <a:pt x="15816" y="2032"/>
                    </a:cubicBezTo>
                    <a:cubicBezTo>
                      <a:pt x="15842" y="2011"/>
                      <a:pt x="15870" y="1995"/>
                      <a:pt x="15897" y="1969"/>
                    </a:cubicBezTo>
                    <a:cubicBezTo>
                      <a:pt x="15920" y="1950"/>
                      <a:pt x="15923" y="1920"/>
                      <a:pt x="15942" y="1897"/>
                    </a:cubicBezTo>
                    <a:cubicBezTo>
                      <a:pt x="16246" y="1650"/>
                      <a:pt x="16290" y="1152"/>
                      <a:pt x="15893" y="925"/>
                    </a:cubicBezTo>
                    <a:cubicBezTo>
                      <a:pt x="14721" y="253"/>
                      <a:pt x="13400" y="0"/>
                      <a:pt x="1206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2170;p45">
                <a:extLst>
                  <a:ext uri="{FF2B5EF4-FFF2-40B4-BE49-F238E27FC236}">
                    <a16:creationId xmlns:a16="http://schemas.microsoft.com/office/drawing/2014/main" id="{8614F0B6-B462-4640-BAE8-1B75F2BD1D02}"/>
                  </a:ext>
                </a:extLst>
              </p:cNvPr>
              <p:cNvSpPr/>
              <p:nvPr/>
            </p:nvSpPr>
            <p:spPr>
              <a:xfrm>
                <a:off x="578000" y="1823125"/>
                <a:ext cx="449625" cy="419450"/>
              </a:xfrm>
              <a:custGeom>
                <a:avLst/>
                <a:gdLst/>
                <a:ahLst/>
                <a:cxnLst/>
                <a:rect l="l" t="t" r="r" b="b"/>
                <a:pathLst>
                  <a:path w="17985" h="16778" extrusionOk="0">
                    <a:moveTo>
                      <a:pt x="16418" y="0"/>
                    </a:moveTo>
                    <a:cubicBezTo>
                      <a:pt x="16165" y="0"/>
                      <a:pt x="15914" y="171"/>
                      <a:pt x="15829" y="434"/>
                    </a:cubicBezTo>
                    <a:cubicBezTo>
                      <a:pt x="15768" y="625"/>
                      <a:pt x="15675" y="797"/>
                      <a:pt x="15589" y="974"/>
                    </a:cubicBezTo>
                    <a:cubicBezTo>
                      <a:pt x="15573" y="973"/>
                      <a:pt x="15558" y="972"/>
                      <a:pt x="15543" y="972"/>
                    </a:cubicBezTo>
                    <a:cubicBezTo>
                      <a:pt x="15401" y="972"/>
                      <a:pt x="15263" y="1023"/>
                      <a:pt x="15156" y="1118"/>
                    </a:cubicBezTo>
                    <a:cubicBezTo>
                      <a:pt x="13525" y="2516"/>
                      <a:pt x="11899" y="3920"/>
                      <a:pt x="10312" y="5370"/>
                    </a:cubicBezTo>
                    <a:cubicBezTo>
                      <a:pt x="10221" y="5455"/>
                      <a:pt x="10163" y="5570"/>
                      <a:pt x="10151" y="5695"/>
                    </a:cubicBezTo>
                    <a:cubicBezTo>
                      <a:pt x="9199" y="6377"/>
                      <a:pt x="8289" y="7117"/>
                      <a:pt x="7427" y="7910"/>
                    </a:cubicBezTo>
                    <a:cubicBezTo>
                      <a:pt x="7368" y="7962"/>
                      <a:pt x="7310" y="8017"/>
                      <a:pt x="7252" y="8071"/>
                    </a:cubicBezTo>
                    <a:cubicBezTo>
                      <a:pt x="6310" y="8960"/>
                      <a:pt x="5448" y="9926"/>
                      <a:pt x="4681" y="10989"/>
                    </a:cubicBezTo>
                    <a:cubicBezTo>
                      <a:pt x="4180" y="11431"/>
                      <a:pt x="3673" y="11866"/>
                      <a:pt x="3157" y="12287"/>
                    </a:cubicBezTo>
                    <a:cubicBezTo>
                      <a:pt x="2682" y="12632"/>
                      <a:pt x="2216" y="12988"/>
                      <a:pt x="1762" y="13360"/>
                    </a:cubicBezTo>
                    <a:cubicBezTo>
                      <a:pt x="1430" y="13591"/>
                      <a:pt x="1093" y="13812"/>
                      <a:pt x="748" y="14018"/>
                    </a:cubicBezTo>
                    <a:cubicBezTo>
                      <a:pt x="587" y="14112"/>
                      <a:pt x="432" y="14324"/>
                      <a:pt x="455" y="14521"/>
                    </a:cubicBezTo>
                    <a:cubicBezTo>
                      <a:pt x="436" y="14542"/>
                      <a:pt x="413" y="14559"/>
                      <a:pt x="392" y="14580"/>
                    </a:cubicBezTo>
                    <a:cubicBezTo>
                      <a:pt x="0" y="14974"/>
                      <a:pt x="353" y="15584"/>
                      <a:pt x="816" y="15584"/>
                    </a:cubicBezTo>
                    <a:cubicBezTo>
                      <a:pt x="817" y="15584"/>
                      <a:pt x="818" y="15584"/>
                      <a:pt x="820" y="15584"/>
                    </a:cubicBezTo>
                    <a:cubicBezTo>
                      <a:pt x="853" y="15634"/>
                      <a:pt x="888" y="15684"/>
                      <a:pt x="927" y="15731"/>
                    </a:cubicBezTo>
                    <a:cubicBezTo>
                      <a:pt x="899" y="15829"/>
                      <a:pt x="851" y="15920"/>
                      <a:pt x="830" y="16022"/>
                    </a:cubicBezTo>
                    <a:cubicBezTo>
                      <a:pt x="746" y="16432"/>
                      <a:pt x="1118" y="16778"/>
                      <a:pt x="1463" y="16778"/>
                    </a:cubicBezTo>
                    <a:cubicBezTo>
                      <a:pt x="1630" y="16778"/>
                      <a:pt x="1791" y="16697"/>
                      <a:pt x="1891" y="16504"/>
                    </a:cubicBezTo>
                    <a:cubicBezTo>
                      <a:pt x="1894" y="16504"/>
                      <a:pt x="1896" y="16504"/>
                      <a:pt x="1899" y="16504"/>
                    </a:cubicBezTo>
                    <a:cubicBezTo>
                      <a:pt x="2042" y="16504"/>
                      <a:pt x="2181" y="16454"/>
                      <a:pt x="2291" y="16360"/>
                    </a:cubicBezTo>
                    <a:cubicBezTo>
                      <a:pt x="2486" y="16201"/>
                      <a:pt x="2682" y="16043"/>
                      <a:pt x="2880" y="15883"/>
                    </a:cubicBezTo>
                    <a:cubicBezTo>
                      <a:pt x="4215" y="15322"/>
                      <a:pt x="5707" y="13944"/>
                      <a:pt x="6307" y="13172"/>
                    </a:cubicBezTo>
                    <a:cubicBezTo>
                      <a:pt x="6500" y="12922"/>
                      <a:pt x="6459" y="12634"/>
                      <a:pt x="6319" y="12425"/>
                    </a:cubicBezTo>
                    <a:cubicBezTo>
                      <a:pt x="6386" y="12318"/>
                      <a:pt x="6456" y="12218"/>
                      <a:pt x="6516" y="12108"/>
                    </a:cubicBezTo>
                    <a:cubicBezTo>
                      <a:pt x="6552" y="12041"/>
                      <a:pt x="6575" y="11968"/>
                      <a:pt x="6584" y="11892"/>
                    </a:cubicBezTo>
                    <a:cubicBezTo>
                      <a:pt x="6635" y="11840"/>
                      <a:pt x="6686" y="11787"/>
                      <a:pt x="6737" y="11733"/>
                    </a:cubicBezTo>
                    <a:cubicBezTo>
                      <a:pt x="7103" y="11394"/>
                      <a:pt x="7471" y="11056"/>
                      <a:pt x="7838" y="10717"/>
                    </a:cubicBezTo>
                    <a:cubicBezTo>
                      <a:pt x="7929" y="10689"/>
                      <a:pt x="8011" y="10640"/>
                      <a:pt x="8078" y="10573"/>
                    </a:cubicBezTo>
                    <a:cubicBezTo>
                      <a:pt x="8609" y="10051"/>
                      <a:pt x="9155" y="9542"/>
                      <a:pt x="9712" y="9051"/>
                    </a:cubicBezTo>
                    <a:cubicBezTo>
                      <a:pt x="10063" y="8757"/>
                      <a:pt x="10421" y="8469"/>
                      <a:pt x="10787" y="8192"/>
                    </a:cubicBezTo>
                    <a:cubicBezTo>
                      <a:pt x="10956" y="8064"/>
                      <a:pt x="11128" y="7939"/>
                      <a:pt x="11296" y="7810"/>
                    </a:cubicBezTo>
                    <a:cubicBezTo>
                      <a:pt x="13313" y="6461"/>
                      <a:pt x="15056" y="4776"/>
                      <a:pt x="16937" y="3250"/>
                    </a:cubicBezTo>
                    <a:cubicBezTo>
                      <a:pt x="17092" y="3126"/>
                      <a:pt x="17130" y="2957"/>
                      <a:pt x="17104" y="2793"/>
                    </a:cubicBezTo>
                    <a:cubicBezTo>
                      <a:pt x="17279" y="2694"/>
                      <a:pt x="17458" y="2600"/>
                      <a:pt x="17644" y="2516"/>
                    </a:cubicBezTo>
                    <a:cubicBezTo>
                      <a:pt x="17949" y="2379"/>
                      <a:pt x="17984" y="1974"/>
                      <a:pt x="17853" y="1711"/>
                    </a:cubicBezTo>
                    <a:cubicBezTo>
                      <a:pt x="17555" y="1100"/>
                      <a:pt x="17281" y="658"/>
                      <a:pt x="16816" y="173"/>
                    </a:cubicBezTo>
                    <a:cubicBezTo>
                      <a:pt x="16702" y="53"/>
                      <a:pt x="16560" y="0"/>
                      <a:pt x="1641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171;p45">
                <a:extLst>
                  <a:ext uri="{FF2B5EF4-FFF2-40B4-BE49-F238E27FC236}">
                    <a16:creationId xmlns:a16="http://schemas.microsoft.com/office/drawing/2014/main" id="{7F8AF4AB-38CB-4B5C-903F-75BC23D95726}"/>
                  </a:ext>
                </a:extLst>
              </p:cNvPr>
              <p:cNvSpPr/>
              <p:nvPr/>
            </p:nvSpPr>
            <p:spPr>
              <a:xfrm>
                <a:off x="5575625" y="3674775"/>
                <a:ext cx="165875" cy="767000"/>
              </a:xfrm>
              <a:custGeom>
                <a:avLst/>
                <a:gdLst/>
                <a:ahLst/>
                <a:cxnLst/>
                <a:rect l="l" t="t" r="r" b="b"/>
                <a:pathLst>
                  <a:path w="6635" h="30680" extrusionOk="0">
                    <a:moveTo>
                      <a:pt x="1236" y="0"/>
                    </a:moveTo>
                    <a:cubicBezTo>
                      <a:pt x="600" y="0"/>
                      <a:pt x="1" y="406"/>
                      <a:pt x="71" y="1223"/>
                    </a:cubicBezTo>
                    <a:cubicBezTo>
                      <a:pt x="311" y="4001"/>
                      <a:pt x="563" y="6775"/>
                      <a:pt x="869" y="9542"/>
                    </a:cubicBezTo>
                    <a:cubicBezTo>
                      <a:pt x="1114" y="16157"/>
                      <a:pt x="772" y="22775"/>
                      <a:pt x="963" y="29392"/>
                    </a:cubicBezTo>
                    <a:cubicBezTo>
                      <a:pt x="985" y="30116"/>
                      <a:pt x="1639" y="30679"/>
                      <a:pt x="2298" y="30679"/>
                    </a:cubicBezTo>
                    <a:cubicBezTo>
                      <a:pt x="2597" y="30679"/>
                      <a:pt x="2897" y="30563"/>
                      <a:pt x="3140" y="30293"/>
                    </a:cubicBezTo>
                    <a:cubicBezTo>
                      <a:pt x="5098" y="28112"/>
                      <a:pt x="6631" y="26246"/>
                      <a:pt x="6631" y="23201"/>
                    </a:cubicBezTo>
                    <a:cubicBezTo>
                      <a:pt x="6635" y="18423"/>
                      <a:pt x="4323" y="13713"/>
                      <a:pt x="4150" y="8871"/>
                    </a:cubicBezTo>
                    <a:cubicBezTo>
                      <a:pt x="4129" y="8215"/>
                      <a:pt x="3702" y="7826"/>
                      <a:pt x="3210" y="7694"/>
                    </a:cubicBezTo>
                    <a:cubicBezTo>
                      <a:pt x="2992" y="5539"/>
                      <a:pt x="2806" y="3382"/>
                      <a:pt x="2620" y="1223"/>
                    </a:cubicBezTo>
                    <a:cubicBezTo>
                      <a:pt x="2550" y="410"/>
                      <a:pt x="1875" y="0"/>
                      <a:pt x="1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172;p45">
                <a:extLst>
                  <a:ext uri="{FF2B5EF4-FFF2-40B4-BE49-F238E27FC236}">
                    <a16:creationId xmlns:a16="http://schemas.microsoft.com/office/drawing/2014/main" id="{BBBFF334-EF16-4B59-B229-FB7137B3B36F}"/>
                  </a:ext>
                </a:extLst>
              </p:cNvPr>
              <p:cNvSpPr/>
              <p:nvPr/>
            </p:nvSpPr>
            <p:spPr>
              <a:xfrm>
                <a:off x="4473350" y="3058925"/>
                <a:ext cx="698300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7932" h="12034" extrusionOk="0">
                    <a:moveTo>
                      <a:pt x="4044" y="0"/>
                    </a:moveTo>
                    <a:cubicBezTo>
                      <a:pt x="3379" y="0"/>
                      <a:pt x="2647" y="483"/>
                      <a:pt x="2611" y="1259"/>
                    </a:cubicBezTo>
                    <a:lnTo>
                      <a:pt x="2611" y="1273"/>
                    </a:lnTo>
                    <a:cubicBezTo>
                      <a:pt x="2564" y="1305"/>
                      <a:pt x="2518" y="1340"/>
                      <a:pt x="2475" y="1377"/>
                    </a:cubicBezTo>
                    <a:cubicBezTo>
                      <a:pt x="956" y="2795"/>
                      <a:pt x="0" y="5180"/>
                      <a:pt x="116" y="7251"/>
                    </a:cubicBezTo>
                    <a:cubicBezTo>
                      <a:pt x="12" y="8703"/>
                      <a:pt x="370" y="10092"/>
                      <a:pt x="1550" y="11060"/>
                    </a:cubicBezTo>
                    <a:cubicBezTo>
                      <a:pt x="2398" y="11754"/>
                      <a:pt x="3288" y="12033"/>
                      <a:pt x="4198" y="12033"/>
                    </a:cubicBezTo>
                    <a:cubicBezTo>
                      <a:pt x="7446" y="12033"/>
                      <a:pt x="10944" y="8470"/>
                      <a:pt x="13642" y="7437"/>
                    </a:cubicBezTo>
                    <a:cubicBezTo>
                      <a:pt x="13661" y="7463"/>
                      <a:pt x="13668" y="7490"/>
                      <a:pt x="13691" y="7514"/>
                    </a:cubicBezTo>
                    <a:cubicBezTo>
                      <a:pt x="15600" y="9538"/>
                      <a:pt x="18172" y="11422"/>
                      <a:pt x="20945" y="11422"/>
                    </a:cubicBezTo>
                    <a:cubicBezTo>
                      <a:pt x="21683" y="11422"/>
                      <a:pt x="22435" y="11288"/>
                      <a:pt x="23194" y="10988"/>
                    </a:cubicBezTo>
                    <a:cubicBezTo>
                      <a:pt x="25298" y="10155"/>
                      <a:pt x="27932" y="7583"/>
                      <a:pt x="27471" y="5075"/>
                    </a:cubicBezTo>
                    <a:cubicBezTo>
                      <a:pt x="27049" y="2777"/>
                      <a:pt x="25569" y="1806"/>
                      <a:pt x="23667" y="1806"/>
                    </a:cubicBezTo>
                    <a:cubicBezTo>
                      <a:pt x="23198" y="1806"/>
                      <a:pt x="22703" y="1865"/>
                      <a:pt x="22192" y="1978"/>
                    </a:cubicBezTo>
                    <a:cubicBezTo>
                      <a:pt x="20172" y="2425"/>
                      <a:pt x="18338" y="3470"/>
                      <a:pt x="16293" y="3853"/>
                    </a:cubicBezTo>
                    <a:cubicBezTo>
                      <a:pt x="16288" y="3853"/>
                      <a:pt x="16283" y="3853"/>
                      <a:pt x="16277" y="3856"/>
                    </a:cubicBezTo>
                    <a:cubicBezTo>
                      <a:pt x="16163" y="3402"/>
                      <a:pt x="15820" y="3036"/>
                      <a:pt x="15239" y="3036"/>
                    </a:cubicBezTo>
                    <a:cubicBezTo>
                      <a:pt x="15195" y="3036"/>
                      <a:pt x="15149" y="3038"/>
                      <a:pt x="15102" y="3043"/>
                    </a:cubicBezTo>
                    <a:cubicBezTo>
                      <a:pt x="14294" y="3117"/>
                      <a:pt x="12776" y="3264"/>
                      <a:pt x="11162" y="3264"/>
                    </a:cubicBezTo>
                    <a:cubicBezTo>
                      <a:pt x="8420" y="3264"/>
                      <a:pt x="5400" y="2840"/>
                      <a:pt x="5114" y="921"/>
                    </a:cubicBezTo>
                    <a:cubicBezTo>
                      <a:pt x="5018" y="279"/>
                      <a:pt x="4550" y="0"/>
                      <a:pt x="4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173;p45">
                <a:extLst>
                  <a:ext uri="{FF2B5EF4-FFF2-40B4-BE49-F238E27FC236}">
                    <a16:creationId xmlns:a16="http://schemas.microsoft.com/office/drawing/2014/main" id="{A8A76455-41C8-45F3-8D82-EE716C13B67F}"/>
                  </a:ext>
                </a:extLst>
              </p:cNvPr>
              <p:cNvSpPr/>
              <p:nvPr/>
            </p:nvSpPr>
            <p:spPr>
              <a:xfrm>
                <a:off x="6738450" y="2230775"/>
                <a:ext cx="374075" cy="406800"/>
              </a:xfrm>
              <a:custGeom>
                <a:avLst/>
                <a:gdLst/>
                <a:ahLst/>
                <a:cxnLst/>
                <a:rect l="l" t="t" r="r" b="b"/>
                <a:pathLst>
                  <a:path w="14963" h="16272" extrusionOk="0">
                    <a:moveTo>
                      <a:pt x="3939" y="0"/>
                    </a:moveTo>
                    <a:cubicBezTo>
                      <a:pt x="3431" y="0"/>
                      <a:pt x="2951" y="280"/>
                      <a:pt x="2805" y="905"/>
                    </a:cubicBezTo>
                    <a:cubicBezTo>
                      <a:pt x="2454" y="2396"/>
                      <a:pt x="1502" y="3414"/>
                      <a:pt x="583" y="4591"/>
                    </a:cubicBezTo>
                    <a:cubicBezTo>
                      <a:pt x="188" y="5096"/>
                      <a:pt x="1" y="5913"/>
                      <a:pt x="583" y="6394"/>
                    </a:cubicBezTo>
                    <a:cubicBezTo>
                      <a:pt x="2658" y="8107"/>
                      <a:pt x="4455" y="10083"/>
                      <a:pt x="6591" y="11705"/>
                    </a:cubicBezTo>
                    <a:cubicBezTo>
                      <a:pt x="7000" y="12126"/>
                      <a:pt x="7424" y="12533"/>
                      <a:pt x="7843" y="12944"/>
                    </a:cubicBezTo>
                    <a:cubicBezTo>
                      <a:pt x="7948" y="13068"/>
                      <a:pt x="8062" y="13182"/>
                      <a:pt x="8188" y="13284"/>
                    </a:cubicBezTo>
                    <a:cubicBezTo>
                      <a:pt x="9097" y="14168"/>
                      <a:pt x="10018" y="15043"/>
                      <a:pt x="10950" y="15911"/>
                    </a:cubicBezTo>
                    <a:cubicBezTo>
                      <a:pt x="11213" y="16156"/>
                      <a:pt x="11532" y="16271"/>
                      <a:pt x="11845" y="16271"/>
                    </a:cubicBezTo>
                    <a:cubicBezTo>
                      <a:pt x="12381" y="16271"/>
                      <a:pt x="12898" y="15936"/>
                      <a:pt x="13079" y="15348"/>
                    </a:cubicBezTo>
                    <a:cubicBezTo>
                      <a:pt x="13128" y="15195"/>
                      <a:pt x="13188" y="15046"/>
                      <a:pt x="13241" y="14897"/>
                    </a:cubicBezTo>
                    <a:cubicBezTo>
                      <a:pt x="13465" y="14662"/>
                      <a:pt x="13602" y="14341"/>
                      <a:pt x="13635" y="13990"/>
                    </a:cubicBezTo>
                    <a:cubicBezTo>
                      <a:pt x="13640" y="13929"/>
                      <a:pt x="13639" y="13871"/>
                      <a:pt x="13642" y="13812"/>
                    </a:cubicBezTo>
                    <a:cubicBezTo>
                      <a:pt x="14046" y="12803"/>
                      <a:pt x="14480" y="11811"/>
                      <a:pt x="14779" y="10760"/>
                    </a:cubicBezTo>
                    <a:cubicBezTo>
                      <a:pt x="14963" y="10106"/>
                      <a:pt x="14559" y="9357"/>
                      <a:pt x="13888" y="9193"/>
                    </a:cubicBezTo>
                    <a:cubicBezTo>
                      <a:pt x="9656" y="8154"/>
                      <a:pt x="7524" y="3856"/>
                      <a:pt x="5134" y="602"/>
                    </a:cubicBezTo>
                    <a:cubicBezTo>
                      <a:pt x="4851" y="216"/>
                      <a:pt x="4384" y="0"/>
                      <a:pt x="3939" y="0"/>
                    </a:cubicBezTo>
                    <a:close/>
                  </a:path>
                </a:pathLst>
              </a:custGeom>
              <a:solidFill>
                <a:srgbClr val="FF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174;p45">
                <a:extLst>
                  <a:ext uri="{FF2B5EF4-FFF2-40B4-BE49-F238E27FC236}">
                    <a16:creationId xmlns:a16="http://schemas.microsoft.com/office/drawing/2014/main" id="{3045B08B-0CDD-4243-87D7-4C3D1CAB47A2}"/>
                  </a:ext>
                </a:extLst>
              </p:cNvPr>
              <p:cNvSpPr/>
              <p:nvPr/>
            </p:nvSpPr>
            <p:spPr>
              <a:xfrm>
                <a:off x="4155675" y="2880050"/>
                <a:ext cx="480275" cy="325150"/>
              </a:xfrm>
              <a:custGeom>
                <a:avLst/>
                <a:gdLst/>
                <a:ahLst/>
                <a:cxnLst/>
                <a:rect l="l" t="t" r="r" b="b"/>
                <a:pathLst>
                  <a:path w="19211" h="13006" extrusionOk="0">
                    <a:moveTo>
                      <a:pt x="14935" y="1"/>
                    </a:moveTo>
                    <a:cubicBezTo>
                      <a:pt x="14189" y="1"/>
                      <a:pt x="13463" y="189"/>
                      <a:pt x="12763" y="686"/>
                    </a:cubicBezTo>
                    <a:cubicBezTo>
                      <a:pt x="12716" y="717"/>
                      <a:pt x="12681" y="765"/>
                      <a:pt x="12639" y="803"/>
                    </a:cubicBezTo>
                    <a:cubicBezTo>
                      <a:pt x="12622" y="803"/>
                      <a:pt x="12606" y="803"/>
                      <a:pt x="12590" y="803"/>
                    </a:cubicBezTo>
                    <a:cubicBezTo>
                      <a:pt x="9765" y="803"/>
                      <a:pt x="7047" y="1108"/>
                      <a:pt x="4484" y="2776"/>
                    </a:cubicBezTo>
                    <a:cubicBezTo>
                      <a:pt x="1494" y="4723"/>
                      <a:pt x="0" y="8255"/>
                      <a:pt x="276" y="11727"/>
                    </a:cubicBezTo>
                    <a:cubicBezTo>
                      <a:pt x="333" y="12441"/>
                      <a:pt x="902" y="13006"/>
                      <a:pt x="1561" y="13006"/>
                    </a:cubicBezTo>
                    <a:cubicBezTo>
                      <a:pt x="1767" y="13006"/>
                      <a:pt x="1983" y="12950"/>
                      <a:pt x="2194" y="12826"/>
                    </a:cubicBezTo>
                    <a:cubicBezTo>
                      <a:pt x="5959" y="10624"/>
                      <a:pt x="9924" y="9052"/>
                      <a:pt x="14108" y="7883"/>
                    </a:cubicBezTo>
                    <a:cubicBezTo>
                      <a:pt x="16537" y="7202"/>
                      <a:pt x="17642" y="5810"/>
                      <a:pt x="18366" y="3858"/>
                    </a:cubicBezTo>
                    <a:cubicBezTo>
                      <a:pt x="18659" y="3590"/>
                      <a:pt x="18762" y="3211"/>
                      <a:pt x="18705" y="2831"/>
                    </a:cubicBezTo>
                    <a:cubicBezTo>
                      <a:pt x="18796" y="2520"/>
                      <a:pt x="18883" y="2201"/>
                      <a:pt x="18968" y="1868"/>
                    </a:cubicBezTo>
                    <a:cubicBezTo>
                      <a:pt x="19210" y="911"/>
                      <a:pt x="18420" y="286"/>
                      <a:pt x="17663" y="286"/>
                    </a:cubicBezTo>
                    <a:cubicBezTo>
                      <a:pt x="17473" y="286"/>
                      <a:pt x="17285" y="325"/>
                      <a:pt x="17116" y="409"/>
                    </a:cubicBezTo>
                    <a:cubicBezTo>
                      <a:pt x="16373" y="171"/>
                      <a:pt x="15644" y="1"/>
                      <a:pt x="149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175;p45">
                <a:extLst>
                  <a:ext uri="{FF2B5EF4-FFF2-40B4-BE49-F238E27FC236}">
                    <a16:creationId xmlns:a16="http://schemas.microsoft.com/office/drawing/2014/main" id="{3F0FEE97-5D1B-441F-A60E-BD50DF30AD7E}"/>
                  </a:ext>
                </a:extLst>
              </p:cNvPr>
              <p:cNvSpPr/>
              <p:nvPr/>
            </p:nvSpPr>
            <p:spPr>
              <a:xfrm>
                <a:off x="5002675" y="2877200"/>
                <a:ext cx="483700" cy="254700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10188" extrusionOk="0">
                    <a:moveTo>
                      <a:pt x="1607" y="0"/>
                    </a:moveTo>
                    <a:cubicBezTo>
                      <a:pt x="653" y="0"/>
                      <a:pt x="1" y="986"/>
                      <a:pt x="476" y="1906"/>
                    </a:cubicBezTo>
                    <a:cubicBezTo>
                      <a:pt x="625" y="2196"/>
                      <a:pt x="781" y="2473"/>
                      <a:pt x="944" y="2741"/>
                    </a:cubicBezTo>
                    <a:cubicBezTo>
                      <a:pt x="954" y="2787"/>
                      <a:pt x="968" y="2832"/>
                      <a:pt x="984" y="2876"/>
                    </a:cubicBezTo>
                    <a:cubicBezTo>
                      <a:pt x="1975" y="5242"/>
                      <a:pt x="3476" y="6564"/>
                      <a:pt x="5828" y="7536"/>
                    </a:cubicBezTo>
                    <a:cubicBezTo>
                      <a:pt x="8799" y="8763"/>
                      <a:pt x="12329" y="10110"/>
                      <a:pt x="15641" y="10110"/>
                    </a:cubicBezTo>
                    <a:cubicBezTo>
                      <a:pt x="16012" y="10110"/>
                      <a:pt x="16380" y="10093"/>
                      <a:pt x="16744" y="10057"/>
                    </a:cubicBezTo>
                    <a:cubicBezTo>
                      <a:pt x="16884" y="10043"/>
                      <a:pt x="17002" y="10003"/>
                      <a:pt x="17119" y="9961"/>
                    </a:cubicBezTo>
                    <a:cubicBezTo>
                      <a:pt x="17317" y="10118"/>
                      <a:pt x="17551" y="10188"/>
                      <a:pt x="17789" y="10188"/>
                    </a:cubicBezTo>
                    <a:cubicBezTo>
                      <a:pt x="18549" y="10188"/>
                      <a:pt x="19347" y="9472"/>
                      <a:pt x="19120" y="8572"/>
                    </a:cubicBezTo>
                    <a:cubicBezTo>
                      <a:pt x="18510" y="6154"/>
                      <a:pt x="17091" y="4551"/>
                      <a:pt x="15259" y="3432"/>
                    </a:cubicBezTo>
                    <a:cubicBezTo>
                      <a:pt x="14305" y="2732"/>
                      <a:pt x="13193" y="2259"/>
                      <a:pt x="11906" y="1970"/>
                    </a:cubicBezTo>
                    <a:cubicBezTo>
                      <a:pt x="8623" y="959"/>
                      <a:pt x="4863" y="668"/>
                      <a:pt x="1915" y="34"/>
                    </a:cubicBezTo>
                    <a:cubicBezTo>
                      <a:pt x="1810" y="11"/>
                      <a:pt x="1707" y="0"/>
                      <a:pt x="16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176;p45">
                <a:extLst>
                  <a:ext uri="{FF2B5EF4-FFF2-40B4-BE49-F238E27FC236}">
                    <a16:creationId xmlns:a16="http://schemas.microsoft.com/office/drawing/2014/main" id="{2A91B56F-FF08-4B85-BDAB-A11D511C6824}"/>
                  </a:ext>
                </a:extLst>
              </p:cNvPr>
              <p:cNvSpPr/>
              <p:nvPr/>
            </p:nvSpPr>
            <p:spPr>
              <a:xfrm>
                <a:off x="3930325" y="3670325"/>
                <a:ext cx="82225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0" extrusionOk="0">
                    <a:moveTo>
                      <a:pt x="1644" y="0"/>
                    </a:moveTo>
                    <a:cubicBezTo>
                      <a:pt x="1" y="0"/>
                      <a:pt x="1" y="2550"/>
                      <a:pt x="1644" y="2550"/>
                    </a:cubicBezTo>
                    <a:cubicBezTo>
                      <a:pt x="3289" y="2550"/>
                      <a:pt x="3289" y="0"/>
                      <a:pt x="16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177;p45">
                <a:extLst>
                  <a:ext uri="{FF2B5EF4-FFF2-40B4-BE49-F238E27FC236}">
                    <a16:creationId xmlns:a16="http://schemas.microsoft.com/office/drawing/2014/main" id="{EDAE2FB4-30AF-4188-8AD5-86CCC12A22D8}"/>
                  </a:ext>
                </a:extLst>
              </p:cNvPr>
              <p:cNvSpPr/>
              <p:nvPr/>
            </p:nvSpPr>
            <p:spPr>
              <a:xfrm>
                <a:off x="4435900" y="3449350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4" y="1"/>
                    </a:moveTo>
                    <a:cubicBezTo>
                      <a:pt x="1" y="1"/>
                      <a:pt x="1" y="2551"/>
                      <a:pt x="1644" y="2551"/>
                    </a:cubicBezTo>
                    <a:cubicBezTo>
                      <a:pt x="3289" y="2551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178;p45">
                <a:extLst>
                  <a:ext uri="{FF2B5EF4-FFF2-40B4-BE49-F238E27FC236}">
                    <a16:creationId xmlns:a16="http://schemas.microsoft.com/office/drawing/2014/main" id="{C0893DD5-CC01-4407-AED9-00F46A6E844D}"/>
                  </a:ext>
                </a:extLst>
              </p:cNvPr>
              <p:cNvSpPr/>
              <p:nvPr/>
            </p:nvSpPr>
            <p:spPr>
              <a:xfrm>
                <a:off x="4478375" y="38232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6" y="1"/>
                    </a:moveTo>
                    <a:cubicBezTo>
                      <a:pt x="1" y="1"/>
                      <a:pt x="1" y="2549"/>
                      <a:pt x="1646" y="2549"/>
                    </a:cubicBezTo>
                    <a:cubicBezTo>
                      <a:pt x="3289" y="2549"/>
                      <a:pt x="3289" y="1"/>
                      <a:pt x="16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179;p45">
                <a:extLst>
                  <a:ext uri="{FF2B5EF4-FFF2-40B4-BE49-F238E27FC236}">
                    <a16:creationId xmlns:a16="http://schemas.microsoft.com/office/drawing/2014/main" id="{811CBDDF-B2AE-4B0C-9843-B1325FEBAA38}"/>
                  </a:ext>
                </a:extLst>
              </p:cNvPr>
              <p:cNvSpPr/>
              <p:nvPr/>
            </p:nvSpPr>
            <p:spPr>
              <a:xfrm>
                <a:off x="4571850" y="42438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180;p45">
                <a:extLst>
                  <a:ext uri="{FF2B5EF4-FFF2-40B4-BE49-F238E27FC236}">
                    <a16:creationId xmlns:a16="http://schemas.microsoft.com/office/drawing/2014/main" id="{F816D5EB-E25D-4661-AA18-5109CE770A56}"/>
                  </a:ext>
                </a:extLst>
              </p:cNvPr>
              <p:cNvSpPr/>
              <p:nvPr/>
            </p:nvSpPr>
            <p:spPr>
              <a:xfrm>
                <a:off x="5115700" y="4401050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3" y="1"/>
                    </a:moveTo>
                    <a:cubicBezTo>
                      <a:pt x="0" y="1"/>
                      <a:pt x="0" y="2550"/>
                      <a:pt x="1643" y="2550"/>
                    </a:cubicBezTo>
                    <a:cubicBezTo>
                      <a:pt x="3288" y="2550"/>
                      <a:pt x="3288" y="1"/>
                      <a:pt x="164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181;p45">
                <a:extLst>
                  <a:ext uri="{FF2B5EF4-FFF2-40B4-BE49-F238E27FC236}">
                    <a16:creationId xmlns:a16="http://schemas.microsoft.com/office/drawing/2014/main" id="{AA068045-1471-4FF2-9854-1C1370783BEB}"/>
                  </a:ext>
                </a:extLst>
              </p:cNvPr>
              <p:cNvSpPr/>
              <p:nvPr/>
            </p:nvSpPr>
            <p:spPr>
              <a:xfrm>
                <a:off x="5315350" y="41546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5" y="0"/>
                    </a:moveTo>
                    <a:cubicBezTo>
                      <a:pt x="0" y="0"/>
                      <a:pt x="0" y="2548"/>
                      <a:pt x="1645" y="2548"/>
                    </a:cubicBezTo>
                    <a:cubicBezTo>
                      <a:pt x="3288" y="2548"/>
                      <a:pt x="3288" y="0"/>
                      <a:pt x="16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182;p45">
                <a:extLst>
                  <a:ext uri="{FF2B5EF4-FFF2-40B4-BE49-F238E27FC236}">
                    <a16:creationId xmlns:a16="http://schemas.microsoft.com/office/drawing/2014/main" id="{25C74B58-B9E3-4A2F-90D6-D70D395D5C63}"/>
                  </a:ext>
                </a:extLst>
              </p:cNvPr>
              <p:cNvSpPr/>
              <p:nvPr/>
            </p:nvSpPr>
            <p:spPr>
              <a:xfrm>
                <a:off x="5060450" y="38232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183;p45">
                <a:extLst>
                  <a:ext uri="{FF2B5EF4-FFF2-40B4-BE49-F238E27FC236}">
                    <a16:creationId xmlns:a16="http://schemas.microsoft.com/office/drawing/2014/main" id="{8C498BFB-CD4F-4F97-A49B-B999227BAA63}"/>
                  </a:ext>
                </a:extLst>
              </p:cNvPr>
              <p:cNvSpPr/>
              <p:nvPr/>
            </p:nvSpPr>
            <p:spPr>
              <a:xfrm>
                <a:off x="5417350" y="3453650"/>
                <a:ext cx="82250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184;p45">
                <a:extLst>
                  <a:ext uri="{FF2B5EF4-FFF2-40B4-BE49-F238E27FC236}">
                    <a16:creationId xmlns:a16="http://schemas.microsoft.com/office/drawing/2014/main" id="{5D9FD8AE-ADFA-41F6-80D4-448E58B58B86}"/>
                  </a:ext>
                </a:extLst>
              </p:cNvPr>
              <p:cNvSpPr/>
              <p:nvPr/>
            </p:nvSpPr>
            <p:spPr>
              <a:xfrm>
                <a:off x="5736000" y="3219950"/>
                <a:ext cx="82225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0" extrusionOk="0">
                    <a:moveTo>
                      <a:pt x="1643" y="0"/>
                    </a:moveTo>
                    <a:cubicBezTo>
                      <a:pt x="0" y="0"/>
                      <a:pt x="0" y="2550"/>
                      <a:pt x="1643" y="2550"/>
                    </a:cubicBezTo>
                    <a:cubicBezTo>
                      <a:pt x="3288" y="2550"/>
                      <a:pt x="3288" y="0"/>
                      <a:pt x="164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185;p45">
                <a:extLst>
                  <a:ext uri="{FF2B5EF4-FFF2-40B4-BE49-F238E27FC236}">
                    <a16:creationId xmlns:a16="http://schemas.microsoft.com/office/drawing/2014/main" id="{36F7EA39-512D-4FC7-9628-56B37C6F728F}"/>
                  </a:ext>
                </a:extLst>
              </p:cNvPr>
              <p:cNvSpPr/>
              <p:nvPr/>
            </p:nvSpPr>
            <p:spPr>
              <a:xfrm>
                <a:off x="6046125" y="3275175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5" y="1"/>
                    </a:moveTo>
                    <a:cubicBezTo>
                      <a:pt x="1" y="1"/>
                      <a:pt x="1" y="2550"/>
                      <a:pt x="1645" y="2550"/>
                    </a:cubicBezTo>
                    <a:cubicBezTo>
                      <a:pt x="3289" y="2550"/>
                      <a:pt x="3289" y="1"/>
                      <a:pt x="164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186;p45">
                <a:extLst>
                  <a:ext uri="{FF2B5EF4-FFF2-40B4-BE49-F238E27FC236}">
                    <a16:creationId xmlns:a16="http://schemas.microsoft.com/office/drawing/2014/main" id="{264E0C90-599D-4962-8AF1-C8EB078A19A6}"/>
                  </a:ext>
                </a:extLst>
              </p:cNvPr>
              <p:cNvSpPr/>
              <p:nvPr/>
            </p:nvSpPr>
            <p:spPr>
              <a:xfrm>
                <a:off x="6288300" y="3024500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5" y="0"/>
                    </a:moveTo>
                    <a:cubicBezTo>
                      <a:pt x="1" y="0"/>
                      <a:pt x="1" y="2550"/>
                      <a:pt x="1645" y="2550"/>
                    </a:cubicBezTo>
                    <a:cubicBezTo>
                      <a:pt x="3289" y="2550"/>
                      <a:pt x="3289" y="0"/>
                      <a:pt x="16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187;p45">
                <a:extLst>
                  <a:ext uri="{FF2B5EF4-FFF2-40B4-BE49-F238E27FC236}">
                    <a16:creationId xmlns:a16="http://schemas.microsoft.com/office/drawing/2014/main" id="{062CCF7C-F5F3-44BB-B366-34CBCACC4D72}"/>
                  </a:ext>
                </a:extLst>
              </p:cNvPr>
              <p:cNvSpPr/>
              <p:nvPr/>
            </p:nvSpPr>
            <p:spPr>
              <a:xfrm>
                <a:off x="6577200" y="2965050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188;p45">
                <a:extLst>
                  <a:ext uri="{FF2B5EF4-FFF2-40B4-BE49-F238E27FC236}">
                    <a16:creationId xmlns:a16="http://schemas.microsoft.com/office/drawing/2014/main" id="{ADE1F1FD-5893-4EAE-84F3-395348011862}"/>
                  </a:ext>
                </a:extLst>
              </p:cNvPr>
              <p:cNvSpPr/>
              <p:nvPr/>
            </p:nvSpPr>
            <p:spPr>
              <a:xfrm>
                <a:off x="3949825" y="1911400"/>
                <a:ext cx="223400" cy="237025"/>
              </a:xfrm>
              <a:custGeom>
                <a:avLst/>
                <a:gdLst/>
                <a:ahLst/>
                <a:cxnLst/>
                <a:rect l="l" t="t" r="r" b="b"/>
                <a:pathLst>
                  <a:path w="8936" h="9481" extrusionOk="0">
                    <a:moveTo>
                      <a:pt x="4993" y="1"/>
                    </a:moveTo>
                    <a:cubicBezTo>
                      <a:pt x="2540" y="1"/>
                      <a:pt x="0" y="2034"/>
                      <a:pt x="45" y="4773"/>
                    </a:cubicBezTo>
                    <a:cubicBezTo>
                      <a:pt x="94" y="7660"/>
                      <a:pt x="2684" y="9480"/>
                      <a:pt x="5268" y="9480"/>
                    </a:cubicBezTo>
                    <a:cubicBezTo>
                      <a:pt x="6397" y="9480"/>
                      <a:pt x="7524" y="9133"/>
                      <a:pt x="8438" y="8375"/>
                    </a:cubicBezTo>
                    <a:cubicBezTo>
                      <a:pt x="8936" y="7963"/>
                      <a:pt x="8477" y="7318"/>
                      <a:pt x="7954" y="7318"/>
                    </a:cubicBezTo>
                    <a:cubicBezTo>
                      <a:pt x="7814" y="7318"/>
                      <a:pt x="7669" y="7364"/>
                      <a:pt x="7536" y="7474"/>
                    </a:cubicBezTo>
                    <a:cubicBezTo>
                      <a:pt x="6889" y="8011"/>
                      <a:pt x="6088" y="8256"/>
                      <a:pt x="5279" y="8256"/>
                    </a:cubicBezTo>
                    <a:cubicBezTo>
                      <a:pt x="3473" y="8256"/>
                      <a:pt x="1627" y="7038"/>
                      <a:pt x="1355" y="5133"/>
                    </a:cubicBezTo>
                    <a:cubicBezTo>
                      <a:pt x="1066" y="3105"/>
                      <a:pt x="3118" y="1194"/>
                      <a:pt x="5029" y="1194"/>
                    </a:cubicBezTo>
                    <a:cubicBezTo>
                      <a:pt x="5805" y="1194"/>
                      <a:pt x="6558" y="1510"/>
                      <a:pt x="7121" y="2262"/>
                    </a:cubicBezTo>
                    <a:cubicBezTo>
                      <a:pt x="7265" y="2455"/>
                      <a:pt x="7463" y="2535"/>
                      <a:pt x="7658" y="2535"/>
                    </a:cubicBezTo>
                    <a:cubicBezTo>
                      <a:pt x="8122" y="2535"/>
                      <a:pt x="8568" y="2083"/>
                      <a:pt x="8222" y="1620"/>
                    </a:cubicBezTo>
                    <a:cubicBezTo>
                      <a:pt x="7376" y="488"/>
                      <a:pt x="6195" y="1"/>
                      <a:pt x="499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189;p45">
                <a:extLst>
                  <a:ext uri="{FF2B5EF4-FFF2-40B4-BE49-F238E27FC236}">
                    <a16:creationId xmlns:a16="http://schemas.microsoft.com/office/drawing/2014/main" id="{D6195D75-0765-407D-B698-20AABEFC8A3F}"/>
                  </a:ext>
                </a:extLst>
              </p:cNvPr>
              <p:cNvSpPr/>
              <p:nvPr/>
            </p:nvSpPr>
            <p:spPr>
              <a:xfrm>
                <a:off x="4007125" y="1972325"/>
                <a:ext cx="129625" cy="101950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4078" extrusionOk="0">
                    <a:moveTo>
                      <a:pt x="1788" y="0"/>
                    </a:moveTo>
                    <a:cubicBezTo>
                      <a:pt x="1264" y="0"/>
                      <a:pt x="807" y="645"/>
                      <a:pt x="1306" y="1058"/>
                    </a:cubicBezTo>
                    <a:cubicBezTo>
                      <a:pt x="1965" y="1603"/>
                      <a:pt x="2686" y="2138"/>
                      <a:pt x="3247" y="2795"/>
                    </a:cubicBezTo>
                    <a:lnTo>
                      <a:pt x="3247" y="2795"/>
                    </a:lnTo>
                    <a:cubicBezTo>
                      <a:pt x="2434" y="2780"/>
                      <a:pt x="1624" y="2741"/>
                      <a:pt x="813" y="2647"/>
                    </a:cubicBezTo>
                    <a:cubicBezTo>
                      <a:pt x="784" y="2643"/>
                      <a:pt x="756" y="2642"/>
                      <a:pt x="729" y="2642"/>
                    </a:cubicBezTo>
                    <a:cubicBezTo>
                      <a:pt x="1" y="2642"/>
                      <a:pt x="35" y="3830"/>
                      <a:pt x="813" y="3922"/>
                    </a:cubicBezTo>
                    <a:cubicBezTo>
                      <a:pt x="2019" y="4062"/>
                      <a:pt x="3222" y="4078"/>
                      <a:pt x="4434" y="4078"/>
                    </a:cubicBezTo>
                    <a:cubicBezTo>
                      <a:pt x="4950" y="4078"/>
                      <a:pt x="5185" y="3545"/>
                      <a:pt x="4985" y="3120"/>
                    </a:cubicBezTo>
                    <a:cubicBezTo>
                      <a:pt x="4396" y="1870"/>
                      <a:pt x="3245" y="1016"/>
                      <a:pt x="2207" y="156"/>
                    </a:cubicBezTo>
                    <a:cubicBezTo>
                      <a:pt x="2074" y="47"/>
                      <a:pt x="1929" y="0"/>
                      <a:pt x="178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190;p45">
                <a:extLst>
                  <a:ext uri="{FF2B5EF4-FFF2-40B4-BE49-F238E27FC236}">
                    <a16:creationId xmlns:a16="http://schemas.microsoft.com/office/drawing/2014/main" id="{C6D5AAD7-8EDF-4585-A90F-E9D7672C6A2B}"/>
                  </a:ext>
                </a:extLst>
              </p:cNvPr>
              <p:cNvSpPr/>
              <p:nvPr/>
            </p:nvSpPr>
            <p:spPr>
              <a:xfrm>
                <a:off x="5398050" y="1897825"/>
                <a:ext cx="24040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9616" h="9024" extrusionOk="0">
                    <a:moveTo>
                      <a:pt x="3646" y="0"/>
                    </a:moveTo>
                    <a:cubicBezTo>
                      <a:pt x="2126" y="0"/>
                      <a:pt x="710" y="739"/>
                      <a:pt x="152" y="2472"/>
                    </a:cubicBezTo>
                    <a:cubicBezTo>
                      <a:pt x="1" y="2944"/>
                      <a:pt x="389" y="3254"/>
                      <a:pt x="776" y="3254"/>
                    </a:cubicBezTo>
                    <a:cubicBezTo>
                      <a:pt x="1030" y="3254"/>
                      <a:pt x="1283" y="3120"/>
                      <a:pt x="1381" y="2810"/>
                    </a:cubicBezTo>
                    <a:cubicBezTo>
                      <a:pt x="1744" y="1683"/>
                      <a:pt x="2606" y="1228"/>
                      <a:pt x="3567" y="1228"/>
                    </a:cubicBezTo>
                    <a:cubicBezTo>
                      <a:pt x="5147" y="1228"/>
                      <a:pt x="6994" y="2457"/>
                      <a:pt x="7333" y="3957"/>
                    </a:cubicBezTo>
                    <a:cubicBezTo>
                      <a:pt x="7898" y="6464"/>
                      <a:pt x="5883" y="7763"/>
                      <a:pt x="3793" y="7763"/>
                    </a:cubicBezTo>
                    <a:cubicBezTo>
                      <a:pt x="2955" y="7763"/>
                      <a:pt x="2105" y="7555"/>
                      <a:pt x="1404" y="7131"/>
                    </a:cubicBezTo>
                    <a:cubicBezTo>
                      <a:pt x="1294" y="7064"/>
                      <a:pt x="1184" y="7035"/>
                      <a:pt x="1082" y="7035"/>
                    </a:cubicBezTo>
                    <a:cubicBezTo>
                      <a:pt x="532" y="7035"/>
                      <a:pt x="170" y="7873"/>
                      <a:pt x="761" y="8231"/>
                    </a:cubicBezTo>
                    <a:cubicBezTo>
                      <a:pt x="1656" y="8771"/>
                      <a:pt x="2685" y="9024"/>
                      <a:pt x="3701" y="9024"/>
                    </a:cubicBezTo>
                    <a:cubicBezTo>
                      <a:pt x="6721" y="9024"/>
                      <a:pt x="9615" y="6791"/>
                      <a:pt x="8470" y="3259"/>
                    </a:cubicBezTo>
                    <a:cubicBezTo>
                      <a:pt x="7827" y="1280"/>
                      <a:pt x="5646" y="0"/>
                      <a:pt x="364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191;p45">
                <a:extLst>
                  <a:ext uri="{FF2B5EF4-FFF2-40B4-BE49-F238E27FC236}">
                    <a16:creationId xmlns:a16="http://schemas.microsoft.com/office/drawing/2014/main" id="{A92678E2-A357-48F1-9F23-C9827AA7C90C}"/>
                  </a:ext>
                </a:extLst>
              </p:cNvPr>
              <p:cNvSpPr/>
              <p:nvPr/>
            </p:nvSpPr>
            <p:spPr>
              <a:xfrm>
                <a:off x="5425775" y="1955100"/>
                <a:ext cx="111825" cy="10762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4305" extrusionOk="0">
                    <a:moveTo>
                      <a:pt x="3248" y="0"/>
                    </a:moveTo>
                    <a:cubicBezTo>
                      <a:pt x="3104" y="0"/>
                      <a:pt x="2957" y="63"/>
                      <a:pt x="2831" y="214"/>
                    </a:cubicBezTo>
                    <a:lnTo>
                      <a:pt x="2831" y="216"/>
                    </a:lnTo>
                    <a:cubicBezTo>
                      <a:pt x="2161" y="1017"/>
                      <a:pt x="1300" y="1587"/>
                      <a:pt x="439" y="2162"/>
                    </a:cubicBezTo>
                    <a:cubicBezTo>
                      <a:pt x="53" y="2420"/>
                      <a:pt x="1" y="3016"/>
                      <a:pt x="439" y="3262"/>
                    </a:cubicBezTo>
                    <a:cubicBezTo>
                      <a:pt x="1367" y="3785"/>
                      <a:pt x="2424" y="3951"/>
                      <a:pt x="3427" y="4270"/>
                    </a:cubicBezTo>
                    <a:cubicBezTo>
                      <a:pt x="3499" y="4294"/>
                      <a:pt x="3568" y="4304"/>
                      <a:pt x="3632" y="4304"/>
                    </a:cubicBezTo>
                    <a:cubicBezTo>
                      <a:pt x="4262" y="4304"/>
                      <a:pt x="4473" y="3269"/>
                      <a:pt x="3766" y="3043"/>
                    </a:cubicBezTo>
                    <a:cubicBezTo>
                      <a:pt x="3218" y="2867"/>
                      <a:pt x="2641" y="2749"/>
                      <a:pt x="2087" y="2577"/>
                    </a:cubicBezTo>
                    <a:lnTo>
                      <a:pt x="2087" y="2577"/>
                    </a:lnTo>
                    <a:cubicBezTo>
                      <a:pt x="2687" y="2148"/>
                      <a:pt x="3259" y="1682"/>
                      <a:pt x="3732" y="1116"/>
                    </a:cubicBezTo>
                    <a:cubicBezTo>
                      <a:pt x="4130" y="639"/>
                      <a:pt x="3705" y="0"/>
                      <a:pt x="324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2192;p45">
                <a:extLst>
                  <a:ext uri="{FF2B5EF4-FFF2-40B4-BE49-F238E27FC236}">
                    <a16:creationId xmlns:a16="http://schemas.microsoft.com/office/drawing/2014/main" id="{AEE96C7B-B506-417E-959B-9F82074FCEC3}"/>
                  </a:ext>
                </a:extLst>
              </p:cNvPr>
              <p:cNvSpPr/>
              <p:nvPr/>
            </p:nvSpPr>
            <p:spPr>
              <a:xfrm>
                <a:off x="4129825" y="2074475"/>
                <a:ext cx="1298575" cy="605150"/>
              </a:xfrm>
              <a:custGeom>
                <a:avLst/>
                <a:gdLst/>
                <a:ahLst/>
                <a:cxnLst/>
                <a:rect l="l" t="t" r="r" b="b"/>
                <a:pathLst>
                  <a:path w="51943" h="24206" extrusionOk="0">
                    <a:moveTo>
                      <a:pt x="51168" y="0"/>
                    </a:moveTo>
                    <a:cubicBezTo>
                      <a:pt x="50915" y="0"/>
                      <a:pt x="50664" y="135"/>
                      <a:pt x="50569" y="446"/>
                    </a:cubicBezTo>
                    <a:cubicBezTo>
                      <a:pt x="47067" y="11879"/>
                      <a:pt x="41571" y="21203"/>
                      <a:pt x="28558" y="22720"/>
                    </a:cubicBezTo>
                    <a:cubicBezTo>
                      <a:pt x="27482" y="22845"/>
                      <a:pt x="26400" y="22910"/>
                      <a:pt x="25321" y="22910"/>
                    </a:cubicBezTo>
                    <a:cubicBezTo>
                      <a:pt x="19701" y="22910"/>
                      <a:pt x="14161" y="21164"/>
                      <a:pt x="10009" y="17170"/>
                    </a:cubicBezTo>
                    <a:cubicBezTo>
                      <a:pt x="5531" y="12863"/>
                      <a:pt x="3505" y="6917"/>
                      <a:pt x="1403" y="1233"/>
                    </a:cubicBezTo>
                    <a:cubicBezTo>
                      <a:pt x="1291" y="931"/>
                      <a:pt x="1030" y="800"/>
                      <a:pt x="774" y="800"/>
                    </a:cubicBezTo>
                    <a:cubicBezTo>
                      <a:pt x="382" y="800"/>
                      <a:pt x="1" y="1105"/>
                      <a:pt x="173" y="1572"/>
                    </a:cubicBezTo>
                    <a:cubicBezTo>
                      <a:pt x="2441" y="7701"/>
                      <a:pt x="4671" y="14112"/>
                      <a:pt x="9664" y="18613"/>
                    </a:cubicBezTo>
                    <a:cubicBezTo>
                      <a:pt x="13949" y="22477"/>
                      <a:pt x="19661" y="24205"/>
                      <a:pt x="25355" y="24205"/>
                    </a:cubicBezTo>
                    <a:cubicBezTo>
                      <a:pt x="26203" y="24205"/>
                      <a:pt x="27049" y="24167"/>
                      <a:pt x="27891" y="24092"/>
                    </a:cubicBezTo>
                    <a:cubicBezTo>
                      <a:pt x="41878" y="22845"/>
                      <a:pt x="48030" y="13086"/>
                      <a:pt x="51797" y="784"/>
                    </a:cubicBezTo>
                    <a:cubicBezTo>
                      <a:pt x="51943" y="311"/>
                      <a:pt x="51553" y="0"/>
                      <a:pt x="511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2193;p45">
                <a:extLst>
                  <a:ext uri="{FF2B5EF4-FFF2-40B4-BE49-F238E27FC236}">
                    <a16:creationId xmlns:a16="http://schemas.microsoft.com/office/drawing/2014/main" id="{88C302C4-2079-45F0-BB73-C8F683C9FDCD}"/>
                  </a:ext>
                </a:extLst>
              </p:cNvPr>
              <p:cNvSpPr/>
              <p:nvPr/>
            </p:nvSpPr>
            <p:spPr>
              <a:xfrm>
                <a:off x="4570000" y="2633275"/>
                <a:ext cx="513200" cy="534625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21385" extrusionOk="0">
                    <a:moveTo>
                      <a:pt x="15513" y="1"/>
                    </a:moveTo>
                    <a:cubicBezTo>
                      <a:pt x="15136" y="1"/>
                      <a:pt x="14736" y="314"/>
                      <a:pt x="14849" y="794"/>
                    </a:cubicBezTo>
                    <a:cubicBezTo>
                      <a:pt x="15857" y="5056"/>
                      <a:pt x="16232" y="9224"/>
                      <a:pt x="17662" y="13394"/>
                    </a:cubicBezTo>
                    <a:cubicBezTo>
                      <a:pt x="18507" y="15860"/>
                      <a:pt x="19747" y="18094"/>
                      <a:pt x="16508" y="19174"/>
                    </a:cubicBezTo>
                    <a:cubicBezTo>
                      <a:pt x="14711" y="19773"/>
                      <a:pt x="12801" y="19965"/>
                      <a:pt x="10906" y="19965"/>
                    </a:cubicBezTo>
                    <a:cubicBezTo>
                      <a:pt x="10391" y="19965"/>
                      <a:pt x="9878" y="19950"/>
                      <a:pt x="9369" y="19927"/>
                    </a:cubicBezTo>
                    <a:cubicBezTo>
                      <a:pt x="9119" y="19915"/>
                      <a:pt x="8838" y="19912"/>
                      <a:pt x="8536" y="19912"/>
                    </a:cubicBezTo>
                    <a:cubicBezTo>
                      <a:pt x="8231" y="19912"/>
                      <a:pt x="7905" y="19915"/>
                      <a:pt x="7565" y="19915"/>
                    </a:cubicBezTo>
                    <a:cubicBezTo>
                      <a:pt x="5269" y="19915"/>
                      <a:pt x="2397" y="19778"/>
                      <a:pt x="1918" y="17654"/>
                    </a:cubicBezTo>
                    <a:cubicBezTo>
                      <a:pt x="1600" y="16244"/>
                      <a:pt x="2610" y="13892"/>
                      <a:pt x="2865" y="12458"/>
                    </a:cubicBezTo>
                    <a:cubicBezTo>
                      <a:pt x="3552" y="8609"/>
                      <a:pt x="4015" y="4810"/>
                      <a:pt x="3322" y="928"/>
                    </a:cubicBezTo>
                    <a:cubicBezTo>
                      <a:pt x="3265" y="607"/>
                      <a:pt x="3035" y="468"/>
                      <a:pt x="2788" y="468"/>
                    </a:cubicBezTo>
                    <a:cubicBezTo>
                      <a:pt x="2417" y="468"/>
                      <a:pt x="2006" y="784"/>
                      <a:pt x="2093" y="1268"/>
                    </a:cubicBezTo>
                    <a:cubicBezTo>
                      <a:pt x="2865" y="5591"/>
                      <a:pt x="2053" y="9803"/>
                      <a:pt x="1276" y="14064"/>
                    </a:cubicBezTo>
                    <a:cubicBezTo>
                      <a:pt x="1051" y="15297"/>
                      <a:pt x="1" y="17941"/>
                      <a:pt x="630" y="19244"/>
                    </a:cubicBezTo>
                    <a:cubicBezTo>
                      <a:pt x="1491" y="21024"/>
                      <a:pt x="4783" y="21385"/>
                      <a:pt x="7686" y="21385"/>
                    </a:cubicBezTo>
                    <a:cubicBezTo>
                      <a:pt x="9363" y="21385"/>
                      <a:pt x="10911" y="21264"/>
                      <a:pt x="11785" y="21228"/>
                    </a:cubicBezTo>
                    <a:cubicBezTo>
                      <a:pt x="14239" y="21126"/>
                      <a:pt x="19812" y="20840"/>
                      <a:pt x="20236" y="17596"/>
                    </a:cubicBezTo>
                    <a:cubicBezTo>
                      <a:pt x="20527" y="15362"/>
                      <a:pt x="18489" y="12282"/>
                      <a:pt x="17902" y="10220"/>
                    </a:cubicBezTo>
                    <a:cubicBezTo>
                      <a:pt x="16992" y="7032"/>
                      <a:pt x="16843" y="3684"/>
                      <a:pt x="16078" y="456"/>
                    </a:cubicBezTo>
                    <a:cubicBezTo>
                      <a:pt x="16003" y="138"/>
                      <a:pt x="15763" y="1"/>
                      <a:pt x="1551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2194;p45">
                <a:extLst>
                  <a:ext uri="{FF2B5EF4-FFF2-40B4-BE49-F238E27FC236}">
                    <a16:creationId xmlns:a16="http://schemas.microsoft.com/office/drawing/2014/main" id="{46554B8E-64B2-48E3-9A4C-AB7CBD972E2E}"/>
                  </a:ext>
                </a:extLst>
              </p:cNvPr>
              <p:cNvSpPr/>
              <p:nvPr/>
            </p:nvSpPr>
            <p:spPr>
              <a:xfrm>
                <a:off x="4127900" y="1578375"/>
                <a:ext cx="1301525" cy="400875"/>
              </a:xfrm>
              <a:custGeom>
                <a:avLst/>
                <a:gdLst/>
                <a:ahLst/>
                <a:cxnLst/>
                <a:rect l="l" t="t" r="r" b="b"/>
                <a:pathLst>
                  <a:path w="52061" h="16035" extrusionOk="0">
                    <a:moveTo>
                      <a:pt x="15845" y="1"/>
                    </a:moveTo>
                    <a:cubicBezTo>
                      <a:pt x="15594" y="1"/>
                      <a:pt x="15333" y="148"/>
                      <a:pt x="15207" y="446"/>
                    </a:cubicBezTo>
                    <a:cubicBezTo>
                      <a:pt x="14218" y="2796"/>
                      <a:pt x="14220" y="4893"/>
                      <a:pt x="11523" y="5600"/>
                    </a:cubicBezTo>
                    <a:cubicBezTo>
                      <a:pt x="10307" y="5919"/>
                      <a:pt x="8820" y="6040"/>
                      <a:pt x="7318" y="6040"/>
                    </a:cubicBezTo>
                    <a:cubicBezTo>
                      <a:pt x="5582" y="6040"/>
                      <a:pt x="3827" y="5878"/>
                      <a:pt x="2448" y="5670"/>
                    </a:cubicBezTo>
                    <a:cubicBezTo>
                      <a:pt x="2403" y="5663"/>
                      <a:pt x="2358" y="5660"/>
                      <a:pt x="2313" y="5660"/>
                    </a:cubicBezTo>
                    <a:cubicBezTo>
                      <a:pt x="2024" y="5660"/>
                      <a:pt x="1735" y="5798"/>
                      <a:pt x="1664" y="6115"/>
                    </a:cubicBezTo>
                    <a:cubicBezTo>
                      <a:pt x="994" y="9084"/>
                      <a:pt x="640" y="12100"/>
                      <a:pt x="89" y="15092"/>
                    </a:cubicBezTo>
                    <a:cubicBezTo>
                      <a:pt x="0" y="15574"/>
                      <a:pt x="410" y="15891"/>
                      <a:pt x="783" y="15891"/>
                    </a:cubicBezTo>
                    <a:cubicBezTo>
                      <a:pt x="1029" y="15891"/>
                      <a:pt x="1260" y="15752"/>
                      <a:pt x="1318" y="15430"/>
                    </a:cubicBezTo>
                    <a:lnTo>
                      <a:pt x="1320" y="15430"/>
                    </a:lnTo>
                    <a:cubicBezTo>
                      <a:pt x="1785" y="12905"/>
                      <a:pt x="1450" y="8391"/>
                      <a:pt x="3868" y="7162"/>
                    </a:cubicBezTo>
                    <a:cubicBezTo>
                      <a:pt x="4218" y="6984"/>
                      <a:pt x="4808" y="6928"/>
                      <a:pt x="5476" y="6928"/>
                    </a:cubicBezTo>
                    <a:cubicBezTo>
                      <a:pt x="6582" y="6928"/>
                      <a:pt x="7899" y="7081"/>
                      <a:pt x="8681" y="7081"/>
                    </a:cubicBezTo>
                    <a:cubicBezTo>
                      <a:pt x="8772" y="7081"/>
                      <a:pt x="8855" y="7079"/>
                      <a:pt x="8931" y="7074"/>
                    </a:cubicBezTo>
                    <a:cubicBezTo>
                      <a:pt x="10655" y="6969"/>
                      <a:pt x="12364" y="6815"/>
                      <a:pt x="14092" y="6764"/>
                    </a:cubicBezTo>
                    <a:cubicBezTo>
                      <a:pt x="14358" y="6757"/>
                      <a:pt x="14649" y="6573"/>
                      <a:pt x="14705" y="6296"/>
                    </a:cubicBezTo>
                    <a:cubicBezTo>
                      <a:pt x="14919" y="5267"/>
                      <a:pt x="15181" y="4282"/>
                      <a:pt x="15496" y="3310"/>
                    </a:cubicBezTo>
                    <a:lnTo>
                      <a:pt x="15496" y="3310"/>
                    </a:lnTo>
                    <a:cubicBezTo>
                      <a:pt x="15761" y="4698"/>
                      <a:pt x="16264" y="6078"/>
                      <a:pt x="17294" y="6641"/>
                    </a:cubicBezTo>
                    <a:cubicBezTo>
                      <a:pt x="17581" y="6799"/>
                      <a:pt x="17903" y="6844"/>
                      <a:pt x="18233" y="6844"/>
                    </a:cubicBezTo>
                    <a:cubicBezTo>
                      <a:pt x="18674" y="6844"/>
                      <a:pt x="19131" y="6764"/>
                      <a:pt x="19546" y="6764"/>
                    </a:cubicBezTo>
                    <a:cubicBezTo>
                      <a:pt x="19565" y="6764"/>
                      <a:pt x="19584" y="6764"/>
                      <a:pt x="19603" y="6764"/>
                    </a:cubicBezTo>
                    <a:cubicBezTo>
                      <a:pt x="22828" y="6827"/>
                      <a:pt x="26006" y="6980"/>
                      <a:pt x="29208" y="7394"/>
                    </a:cubicBezTo>
                    <a:cubicBezTo>
                      <a:pt x="29223" y="7396"/>
                      <a:pt x="29238" y="7397"/>
                      <a:pt x="29254" y="7397"/>
                    </a:cubicBezTo>
                    <a:cubicBezTo>
                      <a:pt x="29497" y="7397"/>
                      <a:pt x="29784" y="7159"/>
                      <a:pt x="29822" y="6925"/>
                    </a:cubicBezTo>
                    <a:cubicBezTo>
                      <a:pt x="29958" y="6103"/>
                      <a:pt x="30123" y="5293"/>
                      <a:pt x="30299" y="4486"/>
                    </a:cubicBezTo>
                    <a:lnTo>
                      <a:pt x="30299" y="4486"/>
                    </a:lnTo>
                    <a:cubicBezTo>
                      <a:pt x="30618" y="5432"/>
                      <a:pt x="31093" y="6297"/>
                      <a:pt x="31837" y="6748"/>
                    </a:cubicBezTo>
                    <a:cubicBezTo>
                      <a:pt x="32732" y="7292"/>
                      <a:pt x="34128" y="7466"/>
                      <a:pt x="35658" y="7466"/>
                    </a:cubicBezTo>
                    <a:cubicBezTo>
                      <a:pt x="38148" y="7466"/>
                      <a:pt x="40990" y="7004"/>
                      <a:pt x="42595" y="6922"/>
                    </a:cubicBezTo>
                    <a:cubicBezTo>
                      <a:pt x="42963" y="6903"/>
                      <a:pt x="43197" y="6643"/>
                      <a:pt x="43232" y="6284"/>
                    </a:cubicBezTo>
                    <a:cubicBezTo>
                      <a:pt x="43285" y="5606"/>
                      <a:pt x="43381" y="4933"/>
                      <a:pt x="43520" y="4270"/>
                    </a:cubicBezTo>
                    <a:lnTo>
                      <a:pt x="43520" y="4270"/>
                    </a:lnTo>
                    <a:cubicBezTo>
                      <a:pt x="43895" y="5765"/>
                      <a:pt x="44394" y="7123"/>
                      <a:pt x="46066" y="7515"/>
                    </a:cubicBezTo>
                    <a:cubicBezTo>
                      <a:pt x="46207" y="7547"/>
                      <a:pt x="46352" y="7562"/>
                      <a:pt x="46500" y="7562"/>
                    </a:cubicBezTo>
                    <a:cubicBezTo>
                      <a:pt x="47405" y="7562"/>
                      <a:pt x="48417" y="7034"/>
                      <a:pt x="49224" y="7034"/>
                    </a:cubicBezTo>
                    <a:cubicBezTo>
                      <a:pt x="49476" y="7034"/>
                      <a:pt x="49709" y="7086"/>
                      <a:pt x="49911" y="7222"/>
                    </a:cubicBezTo>
                    <a:cubicBezTo>
                      <a:pt x="50814" y="7825"/>
                      <a:pt x="50746" y="14182"/>
                      <a:pt x="50776" y="15420"/>
                    </a:cubicBezTo>
                    <a:cubicBezTo>
                      <a:pt x="50786" y="15830"/>
                      <a:pt x="51110" y="16035"/>
                      <a:pt x="51429" y="16035"/>
                    </a:cubicBezTo>
                    <a:cubicBezTo>
                      <a:pt x="51747" y="16035"/>
                      <a:pt x="52060" y="15830"/>
                      <a:pt x="52051" y="15420"/>
                    </a:cubicBezTo>
                    <a:cubicBezTo>
                      <a:pt x="51972" y="12244"/>
                      <a:pt x="51593" y="9091"/>
                      <a:pt x="51083" y="5957"/>
                    </a:cubicBezTo>
                    <a:cubicBezTo>
                      <a:pt x="51033" y="5653"/>
                      <a:pt x="50720" y="5500"/>
                      <a:pt x="50439" y="5500"/>
                    </a:cubicBezTo>
                    <a:cubicBezTo>
                      <a:pt x="50391" y="5500"/>
                      <a:pt x="50344" y="5505"/>
                      <a:pt x="50299" y="5514"/>
                    </a:cubicBezTo>
                    <a:cubicBezTo>
                      <a:pt x="49424" y="5685"/>
                      <a:pt x="48401" y="5998"/>
                      <a:pt x="47424" y="5998"/>
                    </a:cubicBezTo>
                    <a:cubicBezTo>
                      <a:pt x="46564" y="5998"/>
                      <a:pt x="45740" y="5756"/>
                      <a:pt x="45084" y="4961"/>
                    </a:cubicBezTo>
                    <a:cubicBezTo>
                      <a:pt x="44521" y="4277"/>
                      <a:pt x="44452" y="2541"/>
                      <a:pt x="44154" y="1707"/>
                    </a:cubicBezTo>
                    <a:cubicBezTo>
                      <a:pt x="44048" y="1409"/>
                      <a:pt x="43783" y="1253"/>
                      <a:pt x="43522" y="1253"/>
                    </a:cubicBezTo>
                    <a:cubicBezTo>
                      <a:pt x="43269" y="1253"/>
                      <a:pt x="43021" y="1399"/>
                      <a:pt x="42925" y="1707"/>
                    </a:cubicBezTo>
                    <a:cubicBezTo>
                      <a:pt x="41901" y="4986"/>
                      <a:pt x="42022" y="5786"/>
                      <a:pt x="38106" y="5817"/>
                    </a:cubicBezTo>
                    <a:cubicBezTo>
                      <a:pt x="37796" y="5820"/>
                      <a:pt x="37494" y="5822"/>
                      <a:pt x="37201" y="5822"/>
                    </a:cubicBezTo>
                    <a:cubicBezTo>
                      <a:pt x="33821" y="5822"/>
                      <a:pt x="31556" y="5496"/>
                      <a:pt x="30925" y="1391"/>
                    </a:cubicBezTo>
                    <a:cubicBezTo>
                      <a:pt x="30877" y="1082"/>
                      <a:pt x="30613" y="936"/>
                      <a:pt x="30340" y="936"/>
                    </a:cubicBezTo>
                    <a:cubicBezTo>
                      <a:pt x="30056" y="936"/>
                      <a:pt x="29763" y="1094"/>
                      <a:pt x="29695" y="1391"/>
                    </a:cubicBezTo>
                    <a:cubicBezTo>
                      <a:pt x="28880" y="5013"/>
                      <a:pt x="28097" y="5651"/>
                      <a:pt x="25555" y="5651"/>
                    </a:cubicBezTo>
                    <a:cubicBezTo>
                      <a:pt x="24954" y="5651"/>
                      <a:pt x="24256" y="5615"/>
                      <a:pt x="23437" y="5575"/>
                    </a:cubicBezTo>
                    <a:cubicBezTo>
                      <a:pt x="23323" y="5570"/>
                      <a:pt x="23206" y="5567"/>
                      <a:pt x="23085" y="5567"/>
                    </a:cubicBezTo>
                    <a:cubicBezTo>
                      <a:pt x="22431" y="5567"/>
                      <a:pt x="21683" y="5635"/>
                      <a:pt x="20974" y="5635"/>
                    </a:cubicBezTo>
                    <a:cubicBezTo>
                      <a:pt x="20482" y="5635"/>
                      <a:pt x="20009" y="5602"/>
                      <a:pt x="19602" y="5491"/>
                    </a:cubicBezTo>
                    <a:cubicBezTo>
                      <a:pt x="17211" y="4835"/>
                      <a:pt x="16663" y="3362"/>
                      <a:pt x="16459" y="616"/>
                    </a:cubicBezTo>
                    <a:cubicBezTo>
                      <a:pt x="16430" y="208"/>
                      <a:pt x="16144" y="1"/>
                      <a:pt x="1584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2195;p45">
                <a:extLst>
                  <a:ext uri="{FF2B5EF4-FFF2-40B4-BE49-F238E27FC236}">
                    <a16:creationId xmlns:a16="http://schemas.microsoft.com/office/drawing/2014/main" id="{993A51AB-CF56-40A2-83EC-AF7D7CF56823}"/>
                  </a:ext>
                </a:extLst>
              </p:cNvPr>
              <p:cNvSpPr/>
              <p:nvPr/>
            </p:nvSpPr>
            <p:spPr>
              <a:xfrm>
                <a:off x="4388950" y="3018700"/>
                <a:ext cx="832550" cy="352475"/>
              </a:xfrm>
              <a:custGeom>
                <a:avLst/>
                <a:gdLst/>
                <a:ahLst/>
                <a:cxnLst/>
                <a:rect l="l" t="t" r="r" b="b"/>
                <a:pathLst>
                  <a:path w="33302" h="14099" extrusionOk="0">
                    <a:moveTo>
                      <a:pt x="8548" y="1"/>
                    </a:moveTo>
                    <a:cubicBezTo>
                      <a:pt x="8490" y="1"/>
                      <a:pt x="8428" y="9"/>
                      <a:pt x="8363" y="27"/>
                    </a:cubicBezTo>
                    <a:cubicBezTo>
                      <a:pt x="3706" y="1323"/>
                      <a:pt x="0" y="6688"/>
                      <a:pt x="2475" y="11517"/>
                    </a:cubicBezTo>
                    <a:cubicBezTo>
                      <a:pt x="3414" y="13350"/>
                      <a:pt x="4962" y="13986"/>
                      <a:pt x="6678" y="13986"/>
                    </a:cubicBezTo>
                    <a:cubicBezTo>
                      <a:pt x="8930" y="13986"/>
                      <a:pt x="11470" y="12890"/>
                      <a:pt x="13303" y="11961"/>
                    </a:cubicBezTo>
                    <a:cubicBezTo>
                      <a:pt x="14309" y="11451"/>
                      <a:pt x="15446" y="10449"/>
                      <a:pt x="16500" y="10449"/>
                    </a:cubicBezTo>
                    <a:cubicBezTo>
                      <a:pt x="16580" y="10449"/>
                      <a:pt x="16660" y="10454"/>
                      <a:pt x="16739" y="10467"/>
                    </a:cubicBezTo>
                    <a:cubicBezTo>
                      <a:pt x="18175" y="10691"/>
                      <a:pt x="19669" y="12546"/>
                      <a:pt x="21018" y="13183"/>
                    </a:cubicBezTo>
                    <a:cubicBezTo>
                      <a:pt x="22240" y="13760"/>
                      <a:pt x="23471" y="14098"/>
                      <a:pt x="24688" y="14098"/>
                    </a:cubicBezTo>
                    <a:cubicBezTo>
                      <a:pt x="25878" y="14098"/>
                      <a:pt x="27054" y="13775"/>
                      <a:pt x="28197" y="13036"/>
                    </a:cubicBezTo>
                    <a:cubicBezTo>
                      <a:pt x="33302" y="9728"/>
                      <a:pt x="32002" y="4459"/>
                      <a:pt x="27438" y="1667"/>
                    </a:cubicBezTo>
                    <a:cubicBezTo>
                      <a:pt x="27327" y="1599"/>
                      <a:pt x="27217" y="1569"/>
                      <a:pt x="27114" y="1569"/>
                    </a:cubicBezTo>
                    <a:cubicBezTo>
                      <a:pt x="26567" y="1569"/>
                      <a:pt x="26205" y="2408"/>
                      <a:pt x="26794" y="2768"/>
                    </a:cubicBezTo>
                    <a:cubicBezTo>
                      <a:pt x="30612" y="5103"/>
                      <a:pt x="30193" y="12756"/>
                      <a:pt x="24513" y="12756"/>
                    </a:cubicBezTo>
                    <a:cubicBezTo>
                      <a:pt x="23986" y="12756"/>
                      <a:pt x="23415" y="12690"/>
                      <a:pt x="22798" y="12548"/>
                    </a:cubicBezTo>
                    <a:cubicBezTo>
                      <a:pt x="20741" y="12076"/>
                      <a:pt x="18550" y="10100"/>
                      <a:pt x="17014" y="8853"/>
                    </a:cubicBezTo>
                    <a:cubicBezTo>
                      <a:pt x="16880" y="8744"/>
                      <a:pt x="16708" y="8667"/>
                      <a:pt x="16536" y="8667"/>
                    </a:cubicBezTo>
                    <a:cubicBezTo>
                      <a:pt x="16436" y="8667"/>
                      <a:pt x="16335" y="8693"/>
                      <a:pt x="16242" y="8753"/>
                    </a:cubicBezTo>
                    <a:cubicBezTo>
                      <a:pt x="14115" y="10140"/>
                      <a:pt x="11783" y="11575"/>
                      <a:pt x="9321" y="12264"/>
                    </a:cubicBezTo>
                    <a:cubicBezTo>
                      <a:pt x="8620" y="12460"/>
                      <a:pt x="7984" y="12550"/>
                      <a:pt x="7411" y="12550"/>
                    </a:cubicBezTo>
                    <a:cubicBezTo>
                      <a:pt x="1517" y="12550"/>
                      <a:pt x="2330" y="3031"/>
                      <a:pt x="8702" y="1257"/>
                    </a:cubicBezTo>
                    <a:cubicBezTo>
                      <a:pt x="9427" y="1055"/>
                      <a:pt x="9203" y="1"/>
                      <a:pt x="854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196;p45">
                <a:extLst>
                  <a:ext uri="{FF2B5EF4-FFF2-40B4-BE49-F238E27FC236}">
                    <a16:creationId xmlns:a16="http://schemas.microsoft.com/office/drawing/2014/main" id="{0F6FAD49-88A5-41B6-A5AD-3532A2005D6A}"/>
                  </a:ext>
                </a:extLst>
              </p:cNvPr>
              <p:cNvSpPr/>
              <p:nvPr/>
            </p:nvSpPr>
            <p:spPr>
              <a:xfrm>
                <a:off x="3663725" y="3019025"/>
                <a:ext cx="949850" cy="536175"/>
              </a:xfrm>
              <a:custGeom>
                <a:avLst/>
                <a:gdLst/>
                <a:ahLst/>
                <a:cxnLst/>
                <a:rect l="l" t="t" r="r" b="b"/>
                <a:pathLst>
                  <a:path w="37994" h="21447" extrusionOk="0">
                    <a:moveTo>
                      <a:pt x="37039" y="0"/>
                    </a:moveTo>
                    <a:cubicBezTo>
                      <a:pt x="36994" y="0"/>
                      <a:pt x="36947" y="5"/>
                      <a:pt x="36899" y="14"/>
                    </a:cubicBezTo>
                    <a:cubicBezTo>
                      <a:pt x="29888" y="1386"/>
                      <a:pt x="23764" y="4705"/>
                      <a:pt x="17874" y="8646"/>
                    </a:cubicBezTo>
                    <a:cubicBezTo>
                      <a:pt x="12408" y="12300"/>
                      <a:pt x="6849" y="17801"/>
                      <a:pt x="678" y="20172"/>
                    </a:cubicBezTo>
                    <a:cubicBezTo>
                      <a:pt x="0" y="20433"/>
                      <a:pt x="192" y="21447"/>
                      <a:pt x="789" y="21447"/>
                    </a:cubicBezTo>
                    <a:cubicBezTo>
                      <a:pt x="860" y="21447"/>
                      <a:pt x="935" y="21433"/>
                      <a:pt x="1016" y="21401"/>
                    </a:cubicBezTo>
                    <a:cubicBezTo>
                      <a:pt x="6351" y="19352"/>
                      <a:pt x="11149" y="14853"/>
                      <a:pt x="15801" y="11611"/>
                    </a:cubicBezTo>
                    <a:cubicBezTo>
                      <a:pt x="22412" y="7006"/>
                      <a:pt x="29218" y="2813"/>
                      <a:pt x="37237" y="1244"/>
                    </a:cubicBezTo>
                    <a:cubicBezTo>
                      <a:pt x="37994" y="1095"/>
                      <a:pt x="37739" y="0"/>
                      <a:pt x="3703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197;p45">
                <a:extLst>
                  <a:ext uri="{FF2B5EF4-FFF2-40B4-BE49-F238E27FC236}">
                    <a16:creationId xmlns:a16="http://schemas.microsoft.com/office/drawing/2014/main" id="{3C236140-FA79-4202-BEC1-90C10BB7EF1A}"/>
                  </a:ext>
                </a:extLst>
              </p:cNvPr>
              <p:cNvSpPr/>
              <p:nvPr/>
            </p:nvSpPr>
            <p:spPr>
              <a:xfrm>
                <a:off x="4783175" y="3251675"/>
                <a:ext cx="35825" cy="1406825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56273" extrusionOk="0">
                    <a:moveTo>
                      <a:pt x="637" y="0"/>
                    </a:moveTo>
                    <a:cubicBezTo>
                      <a:pt x="318" y="0"/>
                      <a:pt x="0" y="205"/>
                      <a:pt x="0" y="616"/>
                    </a:cubicBezTo>
                    <a:cubicBezTo>
                      <a:pt x="5" y="18963"/>
                      <a:pt x="153" y="37311"/>
                      <a:pt x="158" y="55657"/>
                    </a:cubicBezTo>
                    <a:cubicBezTo>
                      <a:pt x="158" y="56068"/>
                      <a:pt x="477" y="56273"/>
                      <a:pt x="795" y="56273"/>
                    </a:cubicBezTo>
                    <a:cubicBezTo>
                      <a:pt x="1114" y="56273"/>
                      <a:pt x="1433" y="56068"/>
                      <a:pt x="1433" y="55657"/>
                    </a:cubicBezTo>
                    <a:cubicBezTo>
                      <a:pt x="1427" y="37311"/>
                      <a:pt x="1280" y="18963"/>
                      <a:pt x="1275" y="616"/>
                    </a:cubicBezTo>
                    <a:cubicBezTo>
                      <a:pt x="1275" y="206"/>
                      <a:pt x="956" y="0"/>
                      <a:pt x="63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198;p45">
                <a:extLst>
                  <a:ext uri="{FF2B5EF4-FFF2-40B4-BE49-F238E27FC236}">
                    <a16:creationId xmlns:a16="http://schemas.microsoft.com/office/drawing/2014/main" id="{333D1434-82D7-4204-BABC-0647B8B4B802}"/>
                  </a:ext>
                </a:extLst>
              </p:cNvPr>
              <p:cNvSpPr/>
              <p:nvPr/>
            </p:nvSpPr>
            <p:spPr>
              <a:xfrm>
                <a:off x="4858625" y="4196650"/>
                <a:ext cx="111825" cy="18882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7553" extrusionOk="0">
                    <a:moveTo>
                      <a:pt x="1895" y="1361"/>
                    </a:moveTo>
                    <a:cubicBezTo>
                      <a:pt x="2525" y="1361"/>
                      <a:pt x="2660" y="2822"/>
                      <a:pt x="2692" y="3335"/>
                    </a:cubicBezTo>
                    <a:cubicBezTo>
                      <a:pt x="2730" y="3931"/>
                      <a:pt x="2804" y="6165"/>
                      <a:pt x="1847" y="6281"/>
                    </a:cubicBezTo>
                    <a:cubicBezTo>
                      <a:pt x="1841" y="6282"/>
                      <a:pt x="1835" y="6282"/>
                      <a:pt x="1830" y="6282"/>
                    </a:cubicBezTo>
                    <a:cubicBezTo>
                      <a:pt x="1276" y="6282"/>
                      <a:pt x="1431" y="2824"/>
                      <a:pt x="1528" y="1499"/>
                    </a:cubicBezTo>
                    <a:lnTo>
                      <a:pt x="1528" y="1499"/>
                    </a:lnTo>
                    <a:cubicBezTo>
                      <a:pt x="1539" y="1492"/>
                      <a:pt x="1551" y="1485"/>
                      <a:pt x="1562" y="1478"/>
                    </a:cubicBezTo>
                    <a:cubicBezTo>
                      <a:pt x="1686" y="1397"/>
                      <a:pt x="1797" y="1361"/>
                      <a:pt x="1895" y="1361"/>
                    </a:cubicBezTo>
                    <a:close/>
                    <a:moveTo>
                      <a:pt x="1999" y="0"/>
                    </a:moveTo>
                    <a:cubicBezTo>
                      <a:pt x="1680" y="0"/>
                      <a:pt x="1320" y="116"/>
                      <a:pt x="919" y="376"/>
                    </a:cubicBezTo>
                    <a:cubicBezTo>
                      <a:pt x="857" y="417"/>
                      <a:pt x="805" y="463"/>
                      <a:pt x="764" y="512"/>
                    </a:cubicBezTo>
                    <a:lnTo>
                      <a:pt x="764" y="512"/>
                    </a:lnTo>
                    <a:cubicBezTo>
                      <a:pt x="527" y="586"/>
                      <a:pt x="322" y="778"/>
                      <a:pt x="289" y="1085"/>
                    </a:cubicBezTo>
                    <a:cubicBezTo>
                      <a:pt x="121" y="2653"/>
                      <a:pt x="0" y="4334"/>
                      <a:pt x="312" y="5892"/>
                    </a:cubicBezTo>
                    <a:cubicBezTo>
                      <a:pt x="508" y="6872"/>
                      <a:pt x="1094" y="7553"/>
                      <a:pt x="1824" y="7553"/>
                    </a:cubicBezTo>
                    <a:cubicBezTo>
                      <a:pt x="2200" y="7553"/>
                      <a:pt x="2615" y="7373"/>
                      <a:pt x="3034" y="6961"/>
                    </a:cubicBezTo>
                    <a:cubicBezTo>
                      <a:pt x="4473" y="5548"/>
                      <a:pt x="4211" y="0"/>
                      <a:pt x="199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199;p45">
                <a:extLst>
                  <a:ext uri="{FF2B5EF4-FFF2-40B4-BE49-F238E27FC236}">
                    <a16:creationId xmlns:a16="http://schemas.microsoft.com/office/drawing/2014/main" id="{36B3266A-ACB5-40C5-8824-77A716BBE974}"/>
                  </a:ext>
                </a:extLst>
              </p:cNvPr>
              <p:cNvSpPr/>
              <p:nvPr/>
            </p:nvSpPr>
            <p:spPr>
              <a:xfrm>
                <a:off x="4858625" y="3838375"/>
                <a:ext cx="111825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7552" extrusionOk="0">
                    <a:moveTo>
                      <a:pt x="1895" y="1362"/>
                    </a:moveTo>
                    <a:cubicBezTo>
                      <a:pt x="2525" y="1362"/>
                      <a:pt x="2660" y="2822"/>
                      <a:pt x="2692" y="3333"/>
                    </a:cubicBezTo>
                    <a:cubicBezTo>
                      <a:pt x="2730" y="3931"/>
                      <a:pt x="2804" y="6164"/>
                      <a:pt x="1847" y="6281"/>
                    </a:cubicBezTo>
                    <a:cubicBezTo>
                      <a:pt x="1841" y="6282"/>
                      <a:pt x="1835" y="6282"/>
                      <a:pt x="1830" y="6282"/>
                    </a:cubicBezTo>
                    <a:cubicBezTo>
                      <a:pt x="1276" y="6282"/>
                      <a:pt x="1430" y="2825"/>
                      <a:pt x="1527" y="1500"/>
                    </a:cubicBezTo>
                    <a:lnTo>
                      <a:pt x="1527" y="1500"/>
                    </a:lnTo>
                    <a:cubicBezTo>
                      <a:pt x="1539" y="1493"/>
                      <a:pt x="1551" y="1486"/>
                      <a:pt x="1562" y="1478"/>
                    </a:cubicBezTo>
                    <a:cubicBezTo>
                      <a:pt x="1686" y="1397"/>
                      <a:pt x="1797" y="1362"/>
                      <a:pt x="1895" y="1362"/>
                    </a:cubicBezTo>
                    <a:close/>
                    <a:moveTo>
                      <a:pt x="2000" y="0"/>
                    </a:moveTo>
                    <a:cubicBezTo>
                      <a:pt x="1681" y="0"/>
                      <a:pt x="1320" y="116"/>
                      <a:pt x="919" y="377"/>
                    </a:cubicBezTo>
                    <a:cubicBezTo>
                      <a:pt x="857" y="417"/>
                      <a:pt x="806" y="462"/>
                      <a:pt x="765" y="512"/>
                    </a:cubicBezTo>
                    <a:lnTo>
                      <a:pt x="765" y="512"/>
                    </a:lnTo>
                    <a:cubicBezTo>
                      <a:pt x="528" y="586"/>
                      <a:pt x="322" y="777"/>
                      <a:pt x="289" y="1085"/>
                    </a:cubicBezTo>
                    <a:cubicBezTo>
                      <a:pt x="121" y="2655"/>
                      <a:pt x="0" y="4335"/>
                      <a:pt x="312" y="5892"/>
                    </a:cubicBezTo>
                    <a:cubicBezTo>
                      <a:pt x="508" y="6872"/>
                      <a:pt x="1094" y="7552"/>
                      <a:pt x="1824" y="7552"/>
                    </a:cubicBezTo>
                    <a:cubicBezTo>
                      <a:pt x="2200" y="7552"/>
                      <a:pt x="2615" y="7372"/>
                      <a:pt x="3034" y="6960"/>
                    </a:cubicBezTo>
                    <a:cubicBezTo>
                      <a:pt x="4473" y="5549"/>
                      <a:pt x="4211" y="0"/>
                      <a:pt x="20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200;p45">
                <a:extLst>
                  <a:ext uri="{FF2B5EF4-FFF2-40B4-BE49-F238E27FC236}">
                    <a16:creationId xmlns:a16="http://schemas.microsoft.com/office/drawing/2014/main" id="{B65FE5F1-74A8-45D8-9875-7030C388A6F8}"/>
                  </a:ext>
                </a:extLst>
              </p:cNvPr>
              <p:cNvSpPr/>
              <p:nvPr/>
            </p:nvSpPr>
            <p:spPr>
              <a:xfrm>
                <a:off x="4858625" y="3511575"/>
                <a:ext cx="111825" cy="18882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7553" extrusionOk="0">
                    <a:moveTo>
                      <a:pt x="1895" y="1362"/>
                    </a:moveTo>
                    <a:cubicBezTo>
                      <a:pt x="2525" y="1362"/>
                      <a:pt x="2660" y="2823"/>
                      <a:pt x="2692" y="3334"/>
                    </a:cubicBezTo>
                    <a:cubicBezTo>
                      <a:pt x="2730" y="3932"/>
                      <a:pt x="2804" y="6166"/>
                      <a:pt x="1847" y="6282"/>
                    </a:cubicBezTo>
                    <a:cubicBezTo>
                      <a:pt x="1841" y="6282"/>
                      <a:pt x="1835" y="6283"/>
                      <a:pt x="1830" y="6283"/>
                    </a:cubicBezTo>
                    <a:cubicBezTo>
                      <a:pt x="1276" y="6283"/>
                      <a:pt x="1431" y="2824"/>
                      <a:pt x="1528" y="1500"/>
                    </a:cubicBezTo>
                    <a:lnTo>
                      <a:pt x="1528" y="1500"/>
                    </a:lnTo>
                    <a:cubicBezTo>
                      <a:pt x="1539" y="1493"/>
                      <a:pt x="1551" y="1486"/>
                      <a:pt x="1562" y="1479"/>
                    </a:cubicBezTo>
                    <a:cubicBezTo>
                      <a:pt x="1686" y="1398"/>
                      <a:pt x="1797" y="1362"/>
                      <a:pt x="1895" y="1362"/>
                    </a:cubicBezTo>
                    <a:close/>
                    <a:moveTo>
                      <a:pt x="2000" y="1"/>
                    </a:moveTo>
                    <a:cubicBezTo>
                      <a:pt x="1681" y="1"/>
                      <a:pt x="1320" y="117"/>
                      <a:pt x="919" y="377"/>
                    </a:cubicBezTo>
                    <a:cubicBezTo>
                      <a:pt x="857" y="417"/>
                      <a:pt x="806" y="463"/>
                      <a:pt x="765" y="512"/>
                    </a:cubicBezTo>
                    <a:lnTo>
                      <a:pt x="765" y="512"/>
                    </a:lnTo>
                    <a:cubicBezTo>
                      <a:pt x="528" y="586"/>
                      <a:pt x="322" y="777"/>
                      <a:pt x="289" y="1086"/>
                    </a:cubicBezTo>
                    <a:cubicBezTo>
                      <a:pt x="121" y="2653"/>
                      <a:pt x="0" y="4335"/>
                      <a:pt x="312" y="5891"/>
                    </a:cubicBezTo>
                    <a:cubicBezTo>
                      <a:pt x="508" y="6872"/>
                      <a:pt x="1094" y="7553"/>
                      <a:pt x="1824" y="7553"/>
                    </a:cubicBezTo>
                    <a:cubicBezTo>
                      <a:pt x="2200" y="7553"/>
                      <a:pt x="2615" y="7372"/>
                      <a:pt x="3034" y="6960"/>
                    </a:cubicBezTo>
                    <a:cubicBezTo>
                      <a:pt x="4473" y="5549"/>
                      <a:pt x="4211" y="1"/>
                      <a:pt x="200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201;p45">
                <a:extLst>
                  <a:ext uri="{FF2B5EF4-FFF2-40B4-BE49-F238E27FC236}">
                    <a16:creationId xmlns:a16="http://schemas.microsoft.com/office/drawing/2014/main" id="{437CB17D-9193-4FE4-853F-D7B63F8CB52E}"/>
                  </a:ext>
                </a:extLst>
              </p:cNvPr>
              <p:cNvSpPr/>
              <p:nvPr/>
            </p:nvSpPr>
            <p:spPr>
              <a:xfrm>
                <a:off x="3956600" y="3117400"/>
                <a:ext cx="425175" cy="1259125"/>
              </a:xfrm>
              <a:custGeom>
                <a:avLst/>
                <a:gdLst/>
                <a:ahLst/>
                <a:cxnLst/>
                <a:rect l="l" t="t" r="r" b="b"/>
                <a:pathLst>
                  <a:path w="17007" h="50365" extrusionOk="0">
                    <a:moveTo>
                      <a:pt x="15906" y="0"/>
                    </a:moveTo>
                    <a:cubicBezTo>
                      <a:pt x="14015" y="790"/>
                      <a:pt x="11811" y="1261"/>
                      <a:pt x="10550" y="3152"/>
                    </a:cubicBezTo>
                    <a:cubicBezTo>
                      <a:pt x="8661" y="6143"/>
                      <a:pt x="10078" y="10238"/>
                      <a:pt x="10394" y="13388"/>
                    </a:cubicBezTo>
                    <a:cubicBezTo>
                      <a:pt x="11180" y="20632"/>
                      <a:pt x="11495" y="29137"/>
                      <a:pt x="8503" y="36065"/>
                    </a:cubicBezTo>
                    <a:cubicBezTo>
                      <a:pt x="6771" y="40002"/>
                      <a:pt x="4409" y="42208"/>
                      <a:pt x="1731" y="45514"/>
                    </a:cubicBezTo>
                    <a:cubicBezTo>
                      <a:pt x="944" y="46615"/>
                      <a:pt x="0" y="48034"/>
                      <a:pt x="1417" y="49609"/>
                    </a:cubicBezTo>
                    <a:cubicBezTo>
                      <a:pt x="1892" y="50143"/>
                      <a:pt x="2345" y="50364"/>
                      <a:pt x="2818" y="50364"/>
                    </a:cubicBezTo>
                    <a:cubicBezTo>
                      <a:pt x="3598" y="50364"/>
                      <a:pt x="4433" y="49763"/>
                      <a:pt x="5512" y="48979"/>
                    </a:cubicBezTo>
                    <a:cubicBezTo>
                      <a:pt x="11811" y="44411"/>
                      <a:pt x="14015" y="37011"/>
                      <a:pt x="15276" y="29609"/>
                    </a:cubicBezTo>
                    <a:cubicBezTo>
                      <a:pt x="16063" y="24727"/>
                      <a:pt x="17007" y="19371"/>
                      <a:pt x="16221" y="14489"/>
                    </a:cubicBezTo>
                    <a:cubicBezTo>
                      <a:pt x="15590" y="9765"/>
                      <a:pt x="14960" y="4882"/>
                      <a:pt x="16221" y="158"/>
                    </a:cubicBezTo>
                    <a:lnTo>
                      <a:pt x="15906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202;p45">
                <a:extLst>
                  <a:ext uri="{FF2B5EF4-FFF2-40B4-BE49-F238E27FC236}">
                    <a16:creationId xmlns:a16="http://schemas.microsoft.com/office/drawing/2014/main" id="{46BB8CE0-E23B-4A5C-9036-C1290EE94912}"/>
                  </a:ext>
                </a:extLst>
              </p:cNvPr>
              <p:cNvSpPr/>
              <p:nvPr/>
            </p:nvSpPr>
            <p:spPr>
              <a:xfrm>
                <a:off x="5036600" y="2188250"/>
                <a:ext cx="2096150" cy="1461875"/>
              </a:xfrm>
              <a:custGeom>
                <a:avLst/>
                <a:gdLst/>
                <a:ahLst/>
                <a:cxnLst/>
                <a:rect l="l" t="t" r="r" b="b"/>
                <a:pathLst>
                  <a:path w="83846" h="58475" extrusionOk="0">
                    <a:moveTo>
                      <a:pt x="72044" y="0"/>
                    </a:moveTo>
                    <a:cubicBezTo>
                      <a:pt x="71844" y="0"/>
                      <a:pt x="71649" y="95"/>
                      <a:pt x="71529" y="309"/>
                    </a:cubicBezTo>
                    <a:cubicBezTo>
                      <a:pt x="67936" y="6736"/>
                      <a:pt x="62753" y="12135"/>
                      <a:pt x="57770" y="17505"/>
                    </a:cubicBezTo>
                    <a:cubicBezTo>
                      <a:pt x="53285" y="22339"/>
                      <a:pt x="48448" y="26908"/>
                      <a:pt x="42705" y="30224"/>
                    </a:cubicBezTo>
                    <a:cubicBezTo>
                      <a:pt x="35789" y="34217"/>
                      <a:pt x="26130" y="37300"/>
                      <a:pt x="16982" y="37300"/>
                    </a:cubicBezTo>
                    <a:cubicBezTo>
                      <a:pt x="11262" y="37300"/>
                      <a:pt x="5742" y="36095"/>
                      <a:pt x="1218" y="33152"/>
                    </a:cubicBezTo>
                    <a:cubicBezTo>
                      <a:pt x="1105" y="33079"/>
                      <a:pt x="993" y="33047"/>
                      <a:pt x="889" y="33047"/>
                    </a:cubicBezTo>
                    <a:cubicBezTo>
                      <a:pt x="355" y="33047"/>
                      <a:pt x="1" y="33880"/>
                      <a:pt x="574" y="34254"/>
                    </a:cubicBezTo>
                    <a:lnTo>
                      <a:pt x="572" y="34254"/>
                    </a:lnTo>
                    <a:cubicBezTo>
                      <a:pt x="5234" y="37284"/>
                      <a:pt x="11027" y="38508"/>
                      <a:pt x="16989" y="38508"/>
                    </a:cubicBezTo>
                    <a:cubicBezTo>
                      <a:pt x="24926" y="38508"/>
                      <a:pt x="33162" y="36339"/>
                      <a:pt x="39429" y="33380"/>
                    </a:cubicBezTo>
                    <a:cubicBezTo>
                      <a:pt x="45937" y="30308"/>
                      <a:pt x="51410" y="25870"/>
                      <a:pt x="56422" y="20758"/>
                    </a:cubicBezTo>
                    <a:cubicBezTo>
                      <a:pt x="59172" y="17952"/>
                      <a:pt x="61795" y="15006"/>
                      <a:pt x="64404" y="12068"/>
                    </a:cubicBezTo>
                    <a:cubicBezTo>
                      <a:pt x="66732" y="9450"/>
                      <a:pt x="68803" y="5371"/>
                      <a:pt x="71379" y="3106"/>
                    </a:cubicBezTo>
                    <a:cubicBezTo>
                      <a:pt x="72012" y="2549"/>
                      <a:pt x="72249" y="2254"/>
                      <a:pt x="72434" y="2254"/>
                    </a:cubicBezTo>
                    <a:cubicBezTo>
                      <a:pt x="72680" y="2254"/>
                      <a:pt x="72832" y="2774"/>
                      <a:pt x="73693" y="3893"/>
                    </a:cubicBezTo>
                    <a:cubicBezTo>
                      <a:pt x="74605" y="5079"/>
                      <a:pt x="75540" y="6253"/>
                      <a:pt x="76548" y="7362"/>
                    </a:cubicBezTo>
                    <a:cubicBezTo>
                      <a:pt x="77501" y="8405"/>
                      <a:pt x="78488" y="9442"/>
                      <a:pt x="79600" y="10317"/>
                    </a:cubicBezTo>
                    <a:cubicBezTo>
                      <a:pt x="79798" y="10471"/>
                      <a:pt x="81857" y="11669"/>
                      <a:pt x="81934" y="11851"/>
                    </a:cubicBezTo>
                    <a:cubicBezTo>
                      <a:pt x="83081" y="14546"/>
                      <a:pt x="77600" y="21521"/>
                      <a:pt x="76185" y="23635"/>
                    </a:cubicBezTo>
                    <a:cubicBezTo>
                      <a:pt x="73592" y="27509"/>
                      <a:pt x="70672" y="31151"/>
                      <a:pt x="67740" y="34771"/>
                    </a:cubicBezTo>
                    <a:cubicBezTo>
                      <a:pt x="62523" y="41208"/>
                      <a:pt x="56669" y="47036"/>
                      <a:pt x="49530" y="51348"/>
                    </a:cubicBezTo>
                    <a:cubicBezTo>
                      <a:pt x="45834" y="53580"/>
                      <a:pt x="41686" y="55704"/>
                      <a:pt x="37409" y="56521"/>
                    </a:cubicBezTo>
                    <a:cubicBezTo>
                      <a:pt x="35687" y="56850"/>
                      <a:pt x="32922" y="57137"/>
                      <a:pt x="30135" y="57137"/>
                    </a:cubicBezTo>
                    <a:cubicBezTo>
                      <a:pt x="27130" y="57137"/>
                      <a:pt x="24099" y="56804"/>
                      <a:pt x="22321" y="55832"/>
                    </a:cubicBezTo>
                    <a:cubicBezTo>
                      <a:pt x="22214" y="55774"/>
                      <a:pt x="22109" y="55748"/>
                      <a:pt x="22010" y="55748"/>
                    </a:cubicBezTo>
                    <a:cubicBezTo>
                      <a:pt x="21440" y="55748"/>
                      <a:pt x="21063" y="56597"/>
                      <a:pt x="21677" y="56931"/>
                    </a:cubicBezTo>
                    <a:cubicBezTo>
                      <a:pt x="23770" y="58075"/>
                      <a:pt x="26927" y="58474"/>
                      <a:pt x="30066" y="58474"/>
                    </a:cubicBezTo>
                    <a:cubicBezTo>
                      <a:pt x="32909" y="58474"/>
                      <a:pt x="35737" y="58147"/>
                      <a:pt x="37748" y="57750"/>
                    </a:cubicBezTo>
                    <a:cubicBezTo>
                      <a:pt x="44527" y="56416"/>
                      <a:pt x="51122" y="52288"/>
                      <a:pt x="56445" y="48070"/>
                    </a:cubicBezTo>
                    <a:cubicBezTo>
                      <a:pt x="62644" y="43159"/>
                      <a:pt x="67614" y="37128"/>
                      <a:pt x="72441" y="30911"/>
                    </a:cubicBezTo>
                    <a:cubicBezTo>
                      <a:pt x="77015" y="25021"/>
                      <a:pt x="81178" y="18878"/>
                      <a:pt x="83719" y="11825"/>
                    </a:cubicBezTo>
                    <a:cubicBezTo>
                      <a:pt x="83845" y="11470"/>
                      <a:pt x="83570" y="11164"/>
                      <a:pt x="83273" y="11041"/>
                    </a:cubicBezTo>
                    <a:cubicBezTo>
                      <a:pt x="78672" y="9114"/>
                      <a:pt x="75440" y="4219"/>
                      <a:pt x="72631" y="309"/>
                    </a:cubicBezTo>
                    <a:cubicBezTo>
                      <a:pt x="72490" y="114"/>
                      <a:pt x="72264" y="0"/>
                      <a:pt x="720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203;p45">
                <a:extLst>
                  <a:ext uri="{FF2B5EF4-FFF2-40B4-BE49-F238E27FC236}">
                    <a16:creationId xmlns:a16="http://schemas.microsoft.com/office/drawing/2014/main" id="{76124B04-B793-4F38-8C6C-CA0E950DB7D3}"/>
                  </a:ext>
                </a:extLst>
              </p:cNvPr>
              <p:cNvSpPr/>
              <p:nvPr/>
            </p:nvSpPr>
            <p:spPr>
              <a:xfrm>
                <a:off x="5575200" y="3590250"/>
                <a:ext cx="61925" cy="1006225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40249" extrusionOk="0">
                    <a:moveTo>
                      <a:pt x="780" y="1"/>
                    </a:moveTo>
                    <a:cubicBezTo>
                      <a:pt x="461" y="1"/>
                      <a:pt x="139" y="206"/>
                      <a:pt x="132" y="617"/>
                    </a:cubicBezTo>
                    <a:cubicBezTo>
                      <a:pt x="0" y="8155"/>
                      <a:pt x="193" y="15715"/>
                      <a:pt x="319" y="23254"/>
                    </a:cubicBezTo>
                    <a:cubicBezTo>
                      <a:pt x="377" y="26730"/>
                      <a:pt x="475" y="30216"/>
                      <a:pt x="686" y="33688"/>
                    </a:cubicBezTo>
                    <a:cubicBezTo>
                      <a:pt x="758" y="34881"/>
                      <a:pt x="680" y="36294"/>
                      <a:pt x="949" y="37434"/>
                    </a:cubicBezTo>
                    <a:lnTo>
                      <a:pt x="1010" y="38279"/>
                    </a:lnTo>
                    <a:cubicBezTo>
                      <a:pt x="892" y="38734"/>
                      <a:pt x="916" y="39013"/>
                      <a:pt x="1084" y="39115"/>
                    </a:cubicBezTo>
                    <a:lnTo>
                      <a:pt x="1084" y="39115"/>
                    </a:lnTo>
                    <a:cubicBezTo>
                      <a:pt x="892" y="39391"/>
                      <a:pt x="878" y="39819"/>
                      <a:pt x="1235" y="40066"/>
                    </a:cubicBezTo>
                    <a:lnTo>
                      <a:pt x="1356" y="40150"/>
                    </a:lnTo>
                    <a:cubicBezTo>
                      <a:pt x="1455" y="40219"/>
                      <a:pt x="1560" y="40249"/>
                      <a:pt x="1664" y="40249"/>
                    </a:cubicBezTo>
                    <a:cubicBezTo>
                      <a:pt x="1994" y="40249"/>
                      <a:pt x="2304" y="39942"/>
                      <a:pt x="2315" y="39600"/>
                    </a:cubicBezTo>
                    <a:cubicBezTo>
                      <a:pt x="2476" y="34195"/>
                      <a:pt x="1684" y="28673"/>
                      <a:pt x="1594" y="23256"/>
                    </a:cubicBezTo>
                    <a:cubicBezTo>
                      <a:pt x="1468" y="15715"/>
                      <a:pt x="1275" y="8155"/>
                      <a:pt x="1406" y="617"/>
                    </a:cubicBezTo>
                    <a:cubicBezTo>
                      <a:pt x="1413" y="206"/>
                      <a:pt x="1098" y="1"/>
                      <a:pt x="78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2204;p45">
                <a:extLst>
                  <a:ext uri="{FF2B5EF4-FFF2-40B4-BE49-F238E27FC236}">
                    <a16:creationId xmlns:a16="http://schemas.microsoft.com/office/drawing/2014/main" id="{25031249-88B9-4BEC-AF74-4DF8C6F539EA}"/>
                  </a:ext>
                </a:extLst>
              </p:cNvPr>
              <p:cNvSpPr/>
              <p:nvPr/>
            </p:nvSpPr>
            <p:spPr>
              <a:xfrm>
                <a:off x="5192850" y="3109550"/>
                <a:ext cx="413400" cy="1078800"/>
              </a:xfrm>
              <a:custGeom>
                <a:avLst/>
                <a:gdLst/>
                <a:ahLst/>
                <a:cxnLst/>
                <a:rect l="l" t="t" r="r" b="b"/>
                <a:pathLst>
                  <a:path w="16536" h="43152" extrusionOk="0">
                    <a:moveTo>
                      <a:pt x="1418" y="0"/>
                    </a:moveTo>
                    <a:lnTo>
                      <a:pt x="1418" y="0"/>
                    </a:lnTo>
                    <a:cubicBezTo>
                      <a:pt x="1575" y="2678"/>
                      <a:pt x="630" y="5356"/>
                      <a:pt x="472" y="8032"/>
                    </a:cubicBezTo>
                    <a:cubicBezTo>
                      <a:pt x="1" y="13230"/>
                      <a:pt x="1" y="18112"/>
                      <a:pt x="946" y="23308"/>
                    </a:cubicBezTo>
                    <a:cubicBezTo>
                      <a:pt x="2205" y="30710"/>
                      <a:pt x="5984" y="40790"/>
                      <a:pt x="14489" y="42522"/>
                    </a:cubicBezTo>
                    <a:cubicBezTo>
                      <a:pt x="15119" y="42678"/>
                      <a:pt x="15592" y="42994"/>
                      <a:pt x="16220" y="43152"/>
                    </a:cubicBezTo>
                    <a:cubicBezTo>
                      <a:pt x="16536" y="40946"/>
                      <a:pt x="16064" y="38270"/>
                      <a:pt x="16064" y="35906"/>
                    </a:cubicBezTo>
                    <a:cubicBezTo>
                      <a:pt x="9447" y="35120"/>
                      <a:pt x="5037" y="26457"/>
                      <a:pt x="4251" y="20630"/>
                    </a:cubicBezTo>
                    <a:cubicBezTo>
                      <a:pt x="3306" y="14333"/>
                      <a:pt x="3464" y="7087"/>
                      <a:pt x="5982" y="1104"/>
                    </a:cubicBezTo>
                    <a:cubicBezTo>
                      <a:pt x="4567" y="946"/>
                      <a:pt x="2677" y="158"/>
                      <a:pt x="1575" y="158"/>
                    </a:cubicBezTo>
                    <a:lnTo>
                      <a:pt x="1418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2205;p45">
                <a:extLst>
                  <a:ext uri="{FF2B5EF4-FFF2-40B4-BE49-F238E27FC236}">
                    <a16:creationId xmlns:a16="http://schemas.microsoft.com/office/drawing/2014/main" id="{807CA6B8-B956-4D5A-8F39-0D2AFB6CAF2E}"/>
                  </a:ext>
                </a:extLst>
              </p:cNvPr>
              <p:cNvSpPr/>
              <p:nvPr/>
            </p:nvSpPr>
            <p:spPr>
              <a:xfrm>
                <a:off x="4149275" y="2865575"/>
                <a:ext cx="497125" cy="361750"/>
              </a:xfrm>
              <a:custGeom>
                <a:avLst/>
                <a:gdLst/>
                <a:ahLst/>
                <a:cxnLst/>
                <a:rect l="l" t="t" r="r" b="b"/>
                <a:pathLst>
                  <a:path w="19885" h="14470" extrusionOk="0">
                    <a:moveTo>
                      <a:pt x="14946" y="1"/>
                    </a:moveTo>
                    <a:cubicBezTo>
                      <a:pt x="11143" y="1"/>
                      <a:pt x="7072" y="450"/>
                      <a:pt x="3999" y="2242"/>
                    </a:cubicBezTo>
                    <a:cubicBezTo>
                      <a:pt x="70" y="4528"/>
                      <a:pt x="21" y="9823"/>
                      <a:pt x="2" y="13854"/>
                    </a:cubicBezTo>
                    <a:cubicBezTo>
                      <a:pt x="0" y="14265"/>
                      <a:pt x="318" y="14470"/>
                      <a:pt x="637" y="14470"/>
                    </a:cubicBezTo>
                    <a:cubicBezTo>
                      <a:pt x="956" y="14470"/>
                      <a:pt x="1275" y="14265"/>
                      <a:pt x="1277" y="13854"/>
                    </a:cubicBezTo>
                    <a:cubicBezTo>
                      <a:pt x="1302" y="8965"/>
                      <a:pt x="1594" y="4041"/>
                      <a:pt x="7011" y="2417"/>
                    </a:cubicBezTo>
                    <a:cubicBezTo>
                      <a:pt x="9783" y="1587"/>
                      <a:pt x="12739" y="1307"/>
                      <a:pt x="15665" y="1307"/>
                    </a:cubicBezTo>
                    <a:cubicBezTo>
                      <a:pt x="16807" y="1307"/>
                      <a:pt x="17945" y="1350"/>
                      <a:pt x="19066" y="1419"/>
                    </a:cubicBezTo>
                    <a:cubicBezTo>
                      <a:pt x="19082" y="1420"/>
                      <a:pt x="19097" y="1421"/>
                      <a:pt x="19113" y="1421"/>
                    </a:cubicBezTo>
                    <a:cubicBezTo>
                      <a:pt x="19884" y="1421"/>
                      <a:pt x="19865" y="194"/>
                      <a:pt x="19066" y="144"/>
                    </a:cubicBezTo>
                    <a:cubicBezTo>
                      <a:pt x="17776" y="65"/>
                      <a:pt x="16380" y="1"/>
                      <a:pt x="149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2206;p45">
                <a:extLst>
                  <a:ext uri="{FF2B5EF4-FFF2-40B4-BE49-F238E27FC236}">
                    <a16:creationId xmlns:a16="http://schemas.microsoft.com/office/drawing/2014/main" id="{8CBBDF17-6232-4CEF-8188-1354AD316C1B}"/>
                  </a:ext>
                </a:extLst>
              </p:cNvPr>
              <p:cNvSpPr/>
              <p:nvPr/>
            </p:nvSpPr>
            <p:spPr>
              <a:xfrm>
                <a:off x="4987275" y="2857375"/>
                <a:ext cx="517900" cy="287100"/>
              </a:xfrm>
              <a:custGeom>
                <a:avLst/>
                <a:gdLst/>
                <a:ahLst/>
                <a:cxnLst/>
                <a:rect l="l" t="t" r="r" b="b"/>
                <a:pathLst>
                  <a:path w="20716" h="11484" extrusionOk="0">
                    <a:moveTo>
                      <a:pt x="802" y="0"/>
                    </a:moveTo>
                    <a:cubicBezTo>
                      <a:pt x="1" y="0"/>
                      <a:pt x="9" y="1255"/>
                      <a:pt x="822" y="1276"/>
                    </a:cubicBezTo>
                    <a:cubicBezTo>
                      <a:pt x="5050" y="1382"/>
                      <a:pt x="9674" y="2003"/>
                      <a:pt x="13742" y="3290"/>
                    </a:cubicBezTo>
                    <a:cubicBezTo>
                      <a:pt x="17521" y="4486"/>
                      <a:pt x="18982" y="7041"/>
                      <a:pt x="19398" y="10875"/>
                    </a:cubicBezTo>
                    <a:cubicBezTo>
                      <a:pt x="19442" y="11279"/>
                      <a:pt x="19784" y="11483"/>
                      <a:pt x="20103" y="11483"/>
                    </a:cubicBezTo>
                    <a:cubicBezTo>
                      <a:pt x="20421" y="11483"/>
                      <a:pt x="20716" y="11281"/>
                      <a:pt x="20671" y="10875"/>
                    </a:cubicBezTo>
                    <a:cubicBezTo>
                      <a:pt x="20325" y="7667"/>
                      <a:pt x="19494" y="4723"/>
                      <a:pt x="16534" y="3050"/>
                    </a:cubicBezTo>
                    <a:cubicBezTo>
                      <a:pt x="12143" y="565"/>
                      <a:pt x="5749" y="123"/>
                      <a:pt x="822" y="1"/>
                    </a:cubicBezTo>
                    <a:cubicBezTo>
                      <a:pt x="815" y="0"/>
                      <a:pt x="808" y="0"/>
                      <a:pt x="80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2207;p45">
                <a:extLst>
                  <a:ext uri="{FF2B5EF4-FFF2-40B4-BE49-F238E27FC236}">
                    <a16:creationId xmlns:a16="http://schemas.microsoft.com/office/drawing/2014/main" id="{76302F68-9C55-4280-BE70-A2041A23D66B}"/>
                  </a:ext>
                </a:extLst>
              </p:cNvPr>
              <p:cNvSpPr/>
              <p:nvPr/>
            </p:nvSpPr>
            <p:spPr>
              <a:xfrm>
                <a:off x="4434275" y="2688300"/>
                <a:ext cx="2185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8026" extrusionOk="0">
                    <a:moveTo>
                      <a:pt x="7804" y="1"/>
                    </a:moveTo>
                    <a:cubicBezTo>
                      <a:pt x="7756" y="1"/>
                      <a:pt x="7706" y="6"/>
                      <a:pt x="7653" y="17"/>
                    </a:cubicBezTo>
                    <a:cubicBezTo>
                      <a:pt x="3985" y="805"/>
                      <a:pt x="1046" y="3590"/>
                      <a:pt x="122" y="7234"/>
                    </a:cubicBezTo>
                    <a:cubicBezTo>
                      <a:pt x="0" y="7712"/>
                      <a:pt x="397" y="8026"/>
                      <a:pt x="776" y="8026"/>
                    </a:cubicBezTo>
                    <a:cubicBezTo>
                      <a:pt x="1027" y="8026"/>
                      <a:pt x="1270" y="7889"/>
                      <a:pt x="1351" y="7572"/>
                    </a:cubicBezTo>
                    <a:cubicBezTo>
                      <a:pt x="2172" y="4335"/>
                      <a:pt x="4741" y="1945"/>
                      <a:pt x="7992" y="1247"/>
                    </a:cubicBezTo>
                    <a:cubicBezTo>
                      <a:pt x="8741" y="1084"/>
                      <a:pt x="8494" y="1"/>
                      <a:pt x="780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2208;p45">
                <a:extLst>
                  <a:ext uri="{FF2B5EF4-FFF2-40B4-BE49-F238E27FC236}">
                    <a16:creationId xmlns:a16="http://schemas.microsoft.com/office/drawing/2014/main" id="{76B46312-673A-4B25-8E72-50B520D956C4}"/>
                  </a:ext>
                </a:extLst>
              </p:cNvPr>
              <p:cNvSpPr/>
              <p:nvPr/>
            </p:nvSpPr>
            <p:spPr>
              <a:xfrm>
                <a:off x="4945775" y="2684175"/>
                <a:ext cx="204800" cy="204450"/>
              </a:xfrm>
              <a:custGeom>
                <a:avLst/>
                <a:gdLst/>
                <a:ahLst/>
                <a:cxnLst/>
                <a:rect l="l" t="t" r="r" b="b"/>
                <a:pathLst>
                  <a:path w="8192" h="8178" extrusionOk="0">
                    <a:moveTo>
                      <a:pt x="905" y="1"/>
                    </a:moveTo>
                    <a:cubicBezTo>
                      <a:pt x="235" y="1"/>
                      <a:pt x="0" y="1067"/>
                      <a:pt x="737" y="1252"/>
                    </a:cubicBezTo>
                    <a:cubicBezTo>
                      <a:pt x="3755" y="2010"/>
                      <a:pt x="6618" y="4279"/>
                      <a:pt x="6883" y="7567"/>
                    </a:cubicBezTo>
                    <a:cubicBezTo>
                      <a:pt x="6917" y="7973"/>
                      <a:pt x="7254" y="8178"/>
                      <a:pt x="7573" y="8178"/>
                    </a:cubicBezTo>
                    <a:cubicBezTo>
                      <a:pt x="7891" y="8178"/>
                      <a:pt x="8191" y="7975"/>
                      <a:pt x="8158" y="7567"/>
                    </a:cubicBezTo>
                    <a:cubicBezTo>
                      <a:pt x="7844" y="3700"/>
                      <a:pt x="4689" y="931"/>
                      <a:pt x="1075" y="23"/>
                    </a:cubicBezTo>
                    <a:cubicBezTo>
                      <a:pt x="1016" y="8"/>
                      <a:pt x="959" y="1"/>
                      <a:pt x="90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2209;p45">
                <a:extLst>
                  <a:ext uri="{FF2B5EF4-FFF2-40B4-BE49-F238E27FC236}">
                    <a16:creationId xmlns:a16="http://schemas.microsoft.com/office/drawing/2014/main" id="{EA1868A0-BBB3-47DD-AC10-BCA73A9165B7}"/>
                  </a:ext>
                </a:extLst>
              </p:cNvPr>
              <p:cNvSpPr/>
              <p:nvPr/>
            </p:nvSpPr>
            <p:spPr>
              <a:xfrm>
                <a:off x="4529800" y="2762900"/>
                <a:ext cx="128450" cy="1340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5363" extrusionOk="0">
                    <a:moveTo>
                      <a:pt x="4340" y="0"/>
                    </a:moveTo>
                    <a:cubicBezTo>
                      <a:pt x="4332" y="0"/>
                      <a:pt x="4324" y="0"/>
                      <a:pt x="4316" y="1"/>
                    </a:cubicBezTo>
                    <a:cubicBezTo>
                      <a:pt x="1714" y="79"/>
                      <a:pt x="466" y="2222"/>
                      <a:pt x="80" y="4563"/>
                    </a:cubicBezTo>
                    <a:cubicBezTo>
                      <a:pt x="1" y="5046"/>
                      <a:pt x="414" y="5363"/>
                      <a:pt x="784" y="5363"/>
                    </a:cubicBezTo>
                    <a:cubicBezTo>
                      <a:pt x="1029" y="5363"/>
                      <a:pt x="1256" y="5224"/>
                      <a:pt x="1309" y="4902"/>
                    </a:cubicBezTo>
                    <a:cubicBezTo>
                      <a:pt x="1593" y="3178"/>
                      <a:pt x="2305" y="1335"/>
                      <a:pt x="4316" y="1275"/>
                    </a:cubicBezTo>
                    <a:cubicBezTo>
                      <a:pt x="5126" y="1251"/>
                      <a:pt x="5137" y="0"/>
                      <a:pt x="434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2210;p45">
                <a:extLst>
                  <a:ext uri="{FF2B5EF4-FFF2-40B4-BE49-F238E27FC236}">
                    <a16:creationId xmlns:a16="http://schemas.microsoft.com/office/drawing/2014/main" id="{597D1C04-86D0-419C-85B4-E2D9F864E366}"/>
                  </a:ext>
                </a:extLst>
              </p:cNvPr>
              <p:cNvSpPr/>
              <p:nvPr/>
            </p:nvSpPr>
            <p:spPr>
              <a:xfrm>
                <a:off x="4967550" y="2774725"/>
                <a:ext cx="104700" cy="102600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04" extrusionOk="0">
                    <a:moveTo>
                      <a:pt x="792" y="0"/>
                    </a:moveTo>
                    <a:cubicBezTo>
                      <a:pt x="1" y="0"/>
                      <a:pt x="13" y="1245"/>
                      <a:pt x="821" y="1276"/>
                    </a:cubicBezTo>
                    <a:lnTo>
                      <a:pt x="821" y="1274"/>
                    </a:lnTo>
                    <a:cubicBezTo>
                      <a:pt x="1996" y="1318"/>
                      <a:pt x="2729" y="2603"/>
                      <a:pt x="2885" y="3642"/>
                    </a:cubicBezTo>
                    <a:cubicBezTo>
                      <a:pt x="2934" y="3964"/>
                      <a:pt x="3158" y="4103"/>
                      <a:pt x="3403" y="4103"/>
                    </a:cubicBezTo>
                    <a:cubicBezTo>
                      <a:pt x="3772" y="4103"/>
                      <a:pt x="4188" y="3787"/>
                      <a:pt x="4115" y="3303"/>
                    </a:cubicBezTo>
                    <a:cubicBezTo>
                      <a:pt x="3869" y="1669"/>
                      <a:pt x="2552" y="66"/>
                      <a:pt x="821" y="1"/>
                    </a:cubicBezTo>
                    <a:cubicBezTo>
                      <a:pt x="811" y="1"/>
                      <a:pt x="802" y="0"/>
                      <a:pt x="79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2211;p45">
                <a:extLst>
                  <a:ext uri="{FF2B5EF4-FFF2-40B4-BE49-F238E27FC236}">
                    <a16:creationId xmlns:a16="http://schemas.microsoft.com/office/drawing/2014/main" id="{456F2E55-FF7F-45BB-92C4-5639CA8A8B7C}"/>
                  </a:ext>
                </a:extLst>
              </p:cNvPr>
              <p:cNvSpPr/>
              <p:nvPr/>
            </p:nvSpPr>
            <p:spPr>
              <a:xfrm>
                <a:off x="3656100" y="1230625"/>
                <a:ext cx="2199650" cy="1824025"/>
              </a:xfrm>
              <a:custGeom>
                <a:avLst/>
                <a:gdLst/>
                <a:ahLst/>
                <a:cxnLst/>
                <a:rect l="l" t="t" r="r" b="b"/>
                <a:pathLst>
                  <a:path w="87986" h="72961" extrusionOk="0">
                    <a:moveTo>
                      <a:pt x="45340" y="0"/>
                    </a:moveTo>
                    <a:cubicBezTo>
                      <a:pt x="39094" y="0"/>
                      <a:pt x="32778" y="1428"/>
                      <a:pt x="27073" y="4043"/>
                    </a:cubicBezTo>
                    <a:cubicBezTo>
                      <a:pt x="20892" y="6877"/>
                      <a:pt x="15603" y="11852"/>
                      <a:pt x="12437" y="17870"/>
                    </a:cubicBezTo>
                    <a:cubicBezTo>
                      <a:pt x="8241" y="25842"/>
                      <a:pt x="8004" y="34857"/>
                      <a:pt x="6396" y="43529"/>
                    </a:cubicBezTo>
                    <a:cubicBezTo>
                      <a:pt x="5446" y="48664"/>
                      <a:pt x="2431" y="52099"/>
                      <a:pt x="729" y="56801"/>
                    </a:cubicBezTo>
                    <a:cubicBezTo>
                      <a:pt x="122" y="58473"/>
                      <a:pt x="1" y="59771"/>
                      <a:pt x="1220" y="61207"/>
                    </a:cubicBezTo>
                    <a:cubicBezTo>
                      <a:pt x="3117" y="63440"/>
                      <a:pt x="7084" y="64602"/>
                      <a:pt x="9616" y="65968"/>
                    </a:cubicBezTo>
                    <a:cubicBezTo>
                      <a:pt x="13504" y="68066"/>
                      <a:pt x="17395" y="70074"/>
                      <a:pt x="21772" y="70891"/>
                    </a:cubicBezTo>
                    <a:cubicBezTo>
                      <a:pt x="21818" y="70899"/>
                      <a:pt x="21862" y="70903"/>
                      <a:pt x="21905" y="70903"/>
                    </a:cubicBezTo>
                    <a:cubicBezTo>
                      <a:pt x="22609" y="70903"/>
                      <a:pt x="22871" y="69804"/>
                      <a:pt x="22111" y="69662"/>
                    </a:cubicBezTo>
                    <a:lnTo>
                      <a:pt x="22111" y="69660"/>
                    </a:lnTo>
                    <a:cubicBezTo>
                      <a:pt x="17591" y="68818"/>
                      <a:pt x="13579" y="66668"/>
                      <a:pt x="9577" y="64494"/>
                    </a:cubicBezTo>
                    <a:cubicBezTo>
                      <a:pt x="5709" y="62393"/>
                      <a:pt x="623" y="61341"/>
                      <a:pt x="3035" y="55187"/>
                    </a:cubicBezTo>
                    <a:cubicBezTo>
                      <a:pt x="4330" y="51878"/>
                      <a:pt x="6424" y="49262"/>
                      <a:pt x="7280" y="45719"/>
                    </a:cubicBezTo>
                    <a:cubicBezTo>
                      <a:pt x="8290" y="41537"/>
                      <a:pt x="8557" y="37165"/>
                      <a:pt x="9249" y="32925"/>
                    </a:cubicBezTo>
                    <a:cubicBezTo>
                      <a:pt x="10682" y="24137"/>
                      <a:pt x="13500" y="15916"/>
                      <a:pt x="20373" y="9909"/>
                    </a:cubicBezTo>
                    <a:cubicBezTo>
                      <a:pt x="27071" y="4052"/>
                      <a:pt x="36860" y="1173"/>
                      <a:pt x="45717" y="1173"/>
                    </a:cubicBezTo>
                    <a:cubicBezTo>
                      <a:pt x="46005" y="1173"/>
                      <a:pt x="46292" y="1176"/>
                      <a:pt x="46577" y="1183"/>
                    </a:cubicBezTo>
                    <a:cubicBezTo>
                      <a:pt x="65925" y="1593"/>
                      <a:pt x="79312" y="18601"/>
                      <a:pt x="80434" y="37037"/>
                    </a:cubicBezTo>
                    <a:cubicBezTo>
                      <a:pt x="80850" y="43868"/>
                      <a:pt x="79454" y="51477"/>
                      <a:pt x="82437" y="57911"/>
                    </a:cubicBezTo>
                    <a:cubicBezTo>
                      <a:pt x="83928" y="61130"/>
                      <a:pt x="87659" y="64527"/>
                      <a:pt x="83289" y="67338"/>
                    </a:cubicBezTo>
                    <a:cubicBezTo>
                      <a:pt x="80354" y="69227"/>
                      <a:pt x="76505" y="71685"/>
                      <a:pt x="72967" y="71685"/>
                    </a:cubicBezTo>
                    <a:cubicBezTo>
                      <a:pt x="72147" y="71685"/>
                      <a:pt x="72145" y="72960"/>
                      <a:pt x="72967" y="72960"/>
                    </a:cubicBezTo>
                    <a:cubicBezTo>
                      <a:pt x="77113" y="72960"/>
                      <a:pt x="83698" y="69719"/>
                      <a:pt x="86400" y="66554"/>
                    </a:cubicBezTo>
                    <a:cubicBezTo>
                      <a:pt x="87403" y="65379"/>
                      <a:pt x="87986" y="64259"/>
                      <a:pt x="87435" y="62714"/>
                    </a:cubicBezTo>
                    <a:cubicBezTo>
                      <a:pt x="87158" y="61937"/>
                      <a:pt x="86367" y="61397"/>
                      <a:pt x="85874" y="60787"/>
                    </a:cubicBezTo>
                    <a:cubicBezTo>
                      <a:pt x="84040" y="58509"/>
                      <a:pt x="82881" y="56099"/>
                      <a:pt x="82321" y="53216"/>
                    </a:cubicBezTo>
                    <a:cubicBezTo>
                      <a:pt x="80661" y="44657"/>
                      <a:pt x="82921" y="35775"/>
                      <a:pt x="80092" y="27341"/>
                    </a:cubicBezTo>
                    <a:cubicBezTo>
                      <a:pt x="77846" y="20643"/>
                      <a:pt x="74274" y="13630"/>
                      <a:pt x="69025" y="8786"/>
                    </a:cubicBezTo>
                    <a:cubicBezTo>
                      <a:pt x="62451" y="2719"/>
                      <a:pt x="53961" y="0"/>
                      <a:pt x="4534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2212;p45">
                <a:extLst>
                  <a:ext uri="{FF2B5EF4-FFF2-40B4-BE49-F238E27FC236}">
                    <a16:creationId xmlns:a16="http://schemas.microsoft.com/office/drawing/2014/main" id="{38B821A6-E231-41BF-9900-1C6CA1AA9E01}"/>
                  </a:ext>
                </a:extLst>
              </p:cNvPr>
              <p:cNvSpPr/>
              <p:nvPr/>
            </p:nvSpPr>
            <p:spPr>
              <a:xfrm>
                <a:off x="6713950" y="2369025"/>
                <a:ext cx="344250" cy="280375"/>
              </a:xfrm>
              <a:custGeom>
                <a:avLst/>
                <a:gdLst/>
                <a:ahLst/>
                <a:cxnLst/>
                <a:rect l="l" t="t" r="r" b="b"/>
                <a:pathLst>
                  <a:path w="13770" h="11215" extrusionOk="0">
                    <a:moveTo>
                      <a:pt x="916" y="0"/>
                    </a:moveTo>
                    <a:cubicBezTo>
                      <a:pt x="433" y="0"/>
                      <a:pt x="0" y="640"/>
                      <a:pt x="439" y="1095"/>
                    </a:cubicBezTo>
                    <a:cubicBezTo>
                      <a:pt x="4036" y="4829"/>
                      <a:pt x="8095" y="8413"/>
                      <a:pt x="12537" y="11117"/>
                    </a:cubicBezTo>
                    <a:cubicBezTo>
                      <a:pt x="12648" y="11185"/>
                      <a:pt x="12757" y="11214"/>
                      <a:pt x="12860" y="11214"/>
                    </a:cubicBezTo>
                    <a:cubicBezTo>
                      <a:pt x="13408" y="11214"/>
                      <a:pt x="13770" y="10375"/>
                      <a:pt x="13179" y="10016"/>
                    </a:cubicBezTo>
                    <a:cubicBezTo>
                      <a:pt x="8830" y="7368"/>
                      <a:pt x="4865" y="3852"/>
                      <a:pt x="1340" y="194"/>
                    </a:cubicBezTo>
                    <a:cubicBezTo>
                      <a:pt x="1209" y="57"/>
                      <a:pt x="1060" y="0"/>
                      <a:pt x="91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2213;p45">
                <a:extLst>
                  <a:ext uri="{FF2B5EF4-FFF2-40B4-BE49-F238E27FC236}">
                    <a16:creationId xmlns:a16="http://schemas.microsoft.com/office/drawing/2014/main" id="{84C3D0DF-2168-4289-BB78-7411CC5A0BFB}"/>
                  </a:ext>
                </a:extLst>
              </p:cNvPr>
              <p:cNvSpPr/>
              <p:nvPr/>
            </p:nvSpPr>
            <p:spPr>
              <a:xfrm>
                <a:off x="6879450" y="1838875"/>
                <a:ext cx="534500" cy="629700"/>
              </a:xfrm>
              <a:custGeom>
                <a:avLst/>
                <a:gdLst/>
                <a:ahLst/>
                <a:cxnLst/>
                <a:rect l="l" t="t" r="r" b="b"/>
                <a:pathLst>
                  <a:path w="21380" h="25188" extrusionOk="0">
                    <a:moveTo>
                      <a:pt x="11543" y="1"/>
                    </a:moveTo>
                    <a:cubicBezTo>
                      <a:pt x="9993" y="1"/>
                      <a:pt x="8383" y="3787"/>
                      <a:pt x="7205" y="6977"/>
                    </a:cubicBezTo>
                    <a:lnTo>
                      <a:pt x="7205" y="6977"/>
                    </a:lnTo>
                    <a:cubicBezTo>
                      <a:pt x="7148" y="5283"/>
                      <a:pt x="6755" y="3801"/>
                      <a:pt x="5549" y="3801"/>
                    </a:cubicBezTo>
                    <a:cubicBezTo>
                      <a:pt x="5383" y="3801"/>
                      <a:pt x="5201" y="3829"/>
                      <a:pt x="5004" y="3888"/>
                    </a:cubicBezTo>
                    <a:cubicBezTo>
                      <a:pt x="3923" y="4213"/>
                      <a:pt x="3643" y="6242"/>
                      <a:pt x="3418" y="7087"/>
                    </a:cubicBezTo>
                    <a:cubicBezTo>
                      <a:pt x="2501" y="10541"/>
                      <a:pt x="2210" y="14261"/>
                      <a:pt x="300" y="17367"/>
                    </a:cubicBezTo>
                    <a:cubicBezTo>
                      <a:pt x="1" y="17854"/>
                      <a:pt x="441" y="18312"/>
                      <a:pt x="881" y="18312"/>
                    </a:cubicBezTo>
                    <a:cubicBezTo>
                      <a:pt x="1075" y="18312"/>
                      <a:pt x="1269" y="18223"/>
                      <a:pt x="1400" y="18010"/>
                    </a:cubicBezTo>
                    <a:cubicBezTo>
                      <a:pt x="3022" y="15373"/>
                      <a:pt x="3560" y="12274"/>
                      <a:pt x="4225" y="9291"/>
                    </a:cubicBezTo>
                    <a:cubicBezTo>
                      <a:pt x="4390" y="8553"/>
                      <a:pt x="4600" y="5898"/>
                      <a:pt x="5414" y="5843"/>
                    </a:cubicBezTo>
                    <a:cubicBezTo>
                      <a:pt x="5420" y="5843"/>
                      <a:pt x="5427" y="5843"/>
                      <a:pt x="5433" y="5843"/>
                    </a:cubicBezTo>
                    <a:cubicBezTo>
                      <a:pt x="6375" y="5843"/>
                      <a:pt x="5701" y="10581"/>
                      <a:pt x="5566" y="11332"/>
                    </a:cubicBezTo>
                    <a:cubicBezTo>
                      <a:pt x="5485" y="11784"/>
                      <a:pt x="5849" y="12139"/>
                      <a:pt x="6218" y="12139"/>
                    </a:cubicBezTo>
                    <a:cubicBezTo>
                      <a:pt x="6407" y="12139"/>
                      <a:pt x="6598" y="12045"/>
                      <a:pt x="6731" y="11823"/>
                    </a:cubicBezTo>
                    <a:cubicBezTo>
                      <a:pt x="7611" y="10350"/>
                      <a:pt x="8186" y="8811"/>
                      <a:pt x="8812" y="7218"/>
                    </a:cubicBezTo>
                    <a:cubicBezTo>
                      <a:pt x="9084" y="6533"/>
                      <a:pt x="10554" y="1903"/>
                      <a:pt x="11199" y="1717"/>
                    </a:cubicBezTo>
                    <a:cubicBezTo>
                      <a:pt x="11210" y="1714"/>
                      <a:pt x="11221" y="1712"/>
                      <a:pt x="11230" y="1712"/>
                    </a:cubicBezTo>
                    <a:cubicBezTo>
                      <a:pt x="11962" y="1712"/>
                      <a:pt x="8802" y="10752"/>
                      <a:pt x="8392" y="11967"/>
                    </a:cubicBezTo>
                    <a:cubicBezTo>
                      <a:pt x="8234" y="12434"/>
                      <a:pt x="8615" y="12747"/>
                      <a:pt x="9006" y="12747"/>
                    </a:cubicBezTo>
                    <a:cubicBezTo>
                      <a:pt x="9213" y="12747"/>
                      <a:pt x="9423" y="12658"/>
                      <a:pt x="9556" y="12458"/>
                    </a:cubicBezTo>
                    <a:cubicBezTo>
                      <a:pt x="10824" y="10554"/>
                      <a:pt x="11873" y="8507"/>
                      <a:pt x="13070" y="6559"/>
                    </a:cubicBezTo>
                    <a:cubicBezTo>
                      <a:pt x="13582" y="5726"/>
                      <a:pt x="14098" y="4870"/>
                      <a:pt x="14684" y="4085"/>
                    </a:cubicBezTo>
                    <a:cubicBezTo>
                      <a:pt x="15096" y="3476"/>
                      <a:pt x="15571" y="2913"/>
                      <a:pt x="16100" y="2403"/>
                    </a:cubicBezTo>
                    <a:cubicBezTo>
                      <a:pt x="16557" y="2159"/>
                      <a:pt x="16854" y="2037"/>
                      <a:pt x="16991" y="2037"/>
                    </a:cubicBezTo>
                    <a:cubicBezTo>
                      <a:pt x="17188" y="2037"/>
                      <a:pt x="17052" y="2291"/>
                      <a:pt x="16583" y="2799"/>
                    </a:cubicBezTo>
                    <a:cubicBezTo>
                      <a:pt x="16330" y="4511"/>
                      <a:pt x="14072" y="6911"/>
                      <a:pt x="13140" y="8369"/>
                    </a:cubicBezTo>
                    <a:cubicBezTo>
                      <a:pt x="11930" y="10266"/>
                      <a:pt x="10722" y="12162"/>
                      <a:pt x="9903" y="14266"/>
                    </a:cubicBezTo>
                    <a:cubicBezTo>
                      <a:pt x="9719" y="14739"/>
                      <a:pt x="10097" y="15026"/>
                      <a:pt x="10494" y="15026"/>
                    </a:cubicBezTo>
                    <a:cubicBezTo>
                      <a:pt x="10709" y="15026"/>
                      <a:pt x="10930" y="14941"/>
                      <a:pt x="11069" y="14757"/>
                    </a:cubicBezTo>
                    <a:cubicBezTo>
                      <a:pt x="12036" y="13473"/>
                      <a:pt x="12972" y="12165"/>
                      <a:pt x="13944" y="10885"/>
                    </a:cubicBezTo>
                    <a:cubicBezTo>
                      <a:pt x="14682" y="9914"/>
                      <a:pt x="16955" y="6170"/>
                      <a:pt x="18317" y="5868"/>
                    </a:cubicBezTo>
                    <a:cubicBezTo>
                      <a:pt x="18411" y="5847"/>
                      <a:pt x="18489" y="5838"/>
                      <a:pt x="18553" y="5838"/>
                    </a:cubicBezTo>
                    <a:cubicBezTo>
                      <a:pt x="19283" y="5838"/>
                      <a:pt x="18239" y="7091"/>
                      <a:pt x="17924" y="7674"/>
                    </a:cubicBezTo>
                    <a:cubicBezTo>
                      <a:pt x="17293" y="8842"/>
                      <a:pt x="16278" y="9854"/>
                      <a:pt x="15453" y="10896"/>
                    </a:cubicBezTo>
                    <a:cubicBezTo>
                      <a:pt x="14226" y="12446"/>
                      <a:pt x="12990" y="13965"/>
                      <a:pt x="11995" y="15683"/>
                    </a:cubicBezTo>
                    <a:cubicBezTo>
                      <a:pt x="11704" y="16186"/>
                      <a:pt x="12110" y="16606"/>
                      <a:pt x="12559" y="16606"/>
                    </a:cubicBezTo>
                    <a:cubicBezTo>
                      <a:pt x="12708" y="16606"/>
                      <a:pt x="12862" y="16560"/>
                      <a:pt x="12997" y="16455"/>
                    </a:cubicBezTo>
                    <a:cubicBezTo>
                      <a:pt x="13957" y="15705"/>
                      <a:pt x="16399" y="12917"/>
                      <a:pt x="17547" y="12917"/>
                    </a:cubicBezTo>
                    <a:cubicBezTo>
                      <a:pt x="17636" y="12917"/>
                      <a:pt x="17717" y="12934"/>
                      <a:pt x="17789" y="12970"/>
                    </a:cubicBezTo>
                    <a:cubicBezTo>
                      <a:pt x="18677" y="13412"/>
                      <a:pt x="15823" y="16369"/>
                      <a:pt x="15294" y="16956"/>
                    </a:cubicBezTo>
                    <a:cubicBezTo>
                      <a:pt x="13021" y="19485"/>
                      <a:pt x="10494" y="22093"/>
                      <a:pt x="7648" y="23978"/>
                    </a:cubicBezTo>
                    <a:cubicBezTo>
                      <a:pt x="7080" y="24355"/>
                      <a:pt x="7430" y="25187"/>
                      <a:pt x="7960" y="25187"/>
                    </a:cubicBezTo>
                    <a:cubicBezTo>
                      <a:pt x="8065" y="25187"/>
                      <a:pt x="8178" y="25154"/>
                      <a:pt x="8292" y="25079"/>
                    </a:cubicBezTo>
                    <a:lnTo>
                      <a:pt x="8292" y="25077"/>
                    </a:lnTo>
                    <a:cubicBezTo>
                      <a:pt x="10698" y="23483"/>
                      <a:pt x="12812" y="21396"/>
                      <a:pt x="14812" y="19332"/>
                    </a:cubicBezTo>
                    <a:cubicBezTo>
                      <a:pt x="16141" y="17961"/>
                      <a:pt x="19204" y="15369"/>
                      <a:pt x="19473" y="13282"/>
                    </a:cubicBezTo>
                    <a:cubicBezTo>
                      <a:pt x="19659" y="11837"/>
                      <a:pt x="19254" y="11303"/>
                      <a:pt x="18551" y="11303"/>
                    </a:cubicBezTo>
                    <a:cubicBezTo>
                      <a:pt x="18010" y="11303"/>
                      <a:pt x="17293" y="11619"/>
                      <a:pt x="16531" y="12079"/>
                    </a:cubicBezTo>
                    <a:lnTo>
                      <a:pt x="16531" y="12079"/>
                    </a:lnTo>
                    <a:cubicBezTo>
                      <a:pt x="18946" y="8960"/>
                      <a:pt x="21380" y="5161"/>
                      <a:pt x="19217" y="4341"/>
                    </a:cubicBezTo>
                    <a:cubicBezTo>
                      <a:pt x="19063" y="4282"/>
                      <a:pt x="18901" y="4254"/>
                      <a:pt x="18734" y="4254"/>
                    </a:cubicBezTo>
                    <a:cubicBezTo>
                      <a:pt x="18239" y="4254"/>
                      <a:pt x="17692" y="4498"/>
                      <a:pt x="17118" y="4910"/>
                    </a:cubicBezTo>
                    <a:lnTo>
                      <a:pt x="17118" y="4910"/>
                    </a:lnTo>
                    <a:cubicBezTo>
                      <a:pt x="18043" y="3053"/>
                      <a:pt x="18454" y="1516"/>
                      <a:pt x="17644" y="937"/>
                    </a:cubicBezTo>
                    <a:cubicBezTo>
                      <a:pt x="17378" y="747"/>
                      <a:pt x="17097" y="659"/>
                      <a:pt x="16806" y="659"/>
                    </a:cubicBezTo>
                    <a:cubicBezTo>
                      <a:pt x="15572" y="659"/>
                      <a:pt x="14142" y="2222"/>
                      <a:pt x="12808" y="4188"/>
                    </a:cubicBezTo>
                    <a:lnTo>
                      <a:pt x="12808" y="4188"/>
                    </a:lnTo>
                    <a:cubicBezTo>
                      <a:pt x="13251" y="2282"/>
                      <a:pt x="13194" y="653"/>
                      <a:pt x="11946" y="90"/>
                    </a:cubicBezTo>
                    <a:cubicBezTo>
                      <a:pt x="11812" y="29"/>
                      <a:pt x="11678" y="1"/>
                      <a:pt x="1154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2214;p45">
                <a:extLst>
                  <a:ext uri="{FF2B5EF4-FFF2-40B4-BE49-F238E27FC236}">
                    <a16:creationId xmlns:a16="http://schemas.microsoft.com/office/drawing/2014/main" id="{85AB88CD-D955-40DA-AF5A-915116D9F3E8}"/>
                  </a:ext>
                </a:extLst>
              </p:cNvPr>
              <p:cNvSpPr/>
              <p:nvPr/>
            </p:nvSpPr>
            <p:spPr>
              <a:xfrm>
                <a:off x="6662125" y="2424500"/>
                <a:ext cx="360900" cy="275950"/>
              </a:xfrm>
              <a:custGeom>
                <a:avLst/>
                <a:gdLst/>
                <a:ahLst/>
                <a:cxnLst/>
                <a:rect l="l" t="t" r="r" b="b"/>
                <a:pathLst>
                  <a:path w="14436" h="11038" extrusionOk="0">
                    <a:moveTo>
                      <a:pt x="941" y="1"/>
                    </a:moveTo>
                    <a:cubicBezTo>
                      <a:pt x="442" y="1"/>
                      <a:pt x="0" y="642"/>
                      <a:pt x="464" y="1081"/>
                    </a:cubicBezTo>
                    <a:cubicBezTo>
                      <a:pt x="4369" y="4779"/>
                      <a:pt x="8543" y="8220"/>
                      <a:pt x="13193" y="10945"/>
                    </a:cubicBezTo>
                    <a:cubicBezTo>
                      <a:pt x="13303" y="11009"/>
                      <a:pt x="13411" y="11037"/>
                      <a:pt x="13512" y="11037"/>
                    </a:cubicBezTo>
                    <a:cubicBezTo>
                      <a:pt x="14068" y="11037"/>
                      <a:pt x="14436" y="10195"/>
                      <a:pt x="13837" y="9845"/>
                    </a:cubicBezTo>
                    <a:cubicBezTo>
                      <a:pt x="9277" y="7173"/>
                      <a:pt x="5195" y="3806"/>
                      <a:pt x="1365" y="179"/>
                    </a:cubicBezTo>
                    <a:cubicBezTo>
                      <a:pt x="1232" y="54"/>
                      <a:pt x="1085" y="1"/>
                      <a:pt x="94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2215;p45">
                <a:extLst>
                  <a:ext uri="{FF2B5EF4-FFF2-40B4-BE49-F238E27FC236}">
                    <a16:creationId xmlns:a16="http://schemas.microsoft.com/office/drawing/2014/main" id="{76EDDEC4-EEE0-4F14-A774-0F2F1D7B24FB}"/>
                  </a:ext>
                </a:extLst>
              </p:cNvPr>
              <p:cNvSpPr/>
              <p:nvPr/>
            </p:nvSpPr>
            <p:spPr>
              <a:xfrm>
                <a:off x="5596925" y="3590475"/>
                <a:ext cx="225425" cy="869325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34773" extrusionOk="0">
                    <a:moveTo>
                      <a:pt x="611" y="1"/>
                    </a:moveTo>
                    <a:cubicBezTo>
                      <a:pt x="293" y="1"/>
                      <a:pt x="1" y="202"/>
                      <a:pt x="52" y="608"/>
                    </a:cubicBezTo>
                    <a:cubicBezTo>
                      <a:pt x="697" y="5851"/>
                      <a:pt x="9016" y="32357"/>
                      <a:pt x="990" y="33535"/>
                    </a:cubicBezTo>
                    <a:cubicBezTo>
                      <a:pt x="219" y="33649"/>
                      <a:pt x="496" y="34773"/>
                      <a:pt x="1222" y="34773"/>
                    </a:cubicBezTo>
                    <a:cubicBezTo>
                      <a:pt x="1257" y="34773"/>
                      <a:pt x="1293" y="34770"/>
                      <a:pt x="1330" y="34765"/>
                    </a:cubicBezTo>
                    <a:cubicBezTo>
                      <a:pt x="5446" y="34160"/>
                      <a:pt x="6126" y="27885"/>
                      <a:pt x="5851" y="24708"/>
                    </a:cubicBezTo>
                    <a:cubicBezTo>
                      <a:pt x="5149" y="16606"/>
                      <a:pt x="2321" y="8693"/>
                      <a:pt x="1325" y="608"/>
                    </a:cubicBezTo>
                    <a:cubicBezTo>
                      <a:pt x="1276" y="204"/>
                      <a:pt x="930" y="1"/>
                      <a:pt x="61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2216;p45">
                <a:extLst>
                  <a:ext uri="{FF2B5EF4-FFF2-40B4-BE49-F238E27FC236}">
                    <a16:creationId xmlns:a16="http://schemas.microsoft.com/office/drawing/2014/main" id="{DEDB5D5B-08EC-4B22-B184-22C28F1300FC}"/>
                  </a:ext>
                </a:extLst>
              </p:cNvPr>
              <p:cNvSpPr/>
              <p:nvPr/>
            </p:nvSpPr>
            <p:spPr>
              <a:xfrm>
                <a:off x="4449375" y="2700325"/>
                <a:ext cx="203375" cy="188575"/>
              </a:xfrm>
              <a:custGeom>
                <a:avLst/>
                <a:gdLst/>
                <a:ahLst/>
                <a:cxnLst/>
                <a:rect l="l" t="t" r="r" b="b"/>
                <a:pathLst>
                  <a:path w="8135" h="7543" extrusionOk="0">
                    <a:moveTo>
                      <a:pt x="7072" y="0"/>
                    </a:moveTo>
                    <a:cubicBezTo>
                      <a:pt x="6834" y="0"/>
                      <a:pt x="6600" y="154"/>
                      <a:pt x="6490" y="426"/>
                    </a:cubicBezTo>
                    <a:cubicBezTo>
                      <a:pt x="6432" y="571"/>
                      <a:pt x="6387" y="722"/>
                      <a:pt x="6357" y="876"/>
                    </a:cubicBezTo>
                    <a:cubicBezTo>
                      <a:pt x="4452" y="1122"/>
                      <a:pt x="2269" y="2195"/>
                      <a:pt x="1471" y="3945"/>
                    </a:cubicBezTo>
                    <a:cubicBezTo>
                      <a:pt x="1401" y="4092"/>
                      <a:pt x="1387" y="4261"/>
                      <a:pt x="1434" y="4417"/>
                    </a:cubicBezTo>
                    <a:cubicBezTo>
                      <a:pt x="1389" y="4559"/>
                      <a:pt x="1354" y="4703"/>
                      <a:pt x="1331" y="4850"/>
                    </a:cubicBezTo>
                    <a:cubicBezTo>
                      <a:pt x="1226" y="4885"/>
                      <a:pt x="1124" y="4929"/>
                      <a:pt x="1028" y="4983"/>
                    </a:cubicBezTo>
                    <a:cubicBezTo>
                      <a:pt x="580" y="5236"/>
                      <a:pt x="279" y="5755"/>
                      <a:pt x="607" y="6225"/>
                    </a:cubicBezTo>
                    <a:cubicBezTo>
                      <a:pt x="501" y="6370"/>
                      <a:pt x="391" y="6512"/>
                      <a:pt x="289" y="6663"/>
                    </a:cubicBezTo>
                    <a:cubicBezTo>
                      <a:pt x="0" y="7088"/>
                      <a:pt x="409" y="7542"/>
                      <a:pt x="828" y="7542"/>
                    </a:cubicBezTo>
                    <a:cubicBezTo>
                      <a:pt x="965" y="7542"/>
                      <a:pt x="1103" y="7493"/>
                      <a:pt x="1219" y="7379"/>
                    </a:cubicBezTo>
                    <a:lnTo>
                      <a:pt x="1420" y="7175"/>
                    </a:lnTo>
                    <a:cubicBezTo>
                      <a:pt x="1668" y="7398"/>
                      <a:pt x="1969" y="7492"/>
                      <a:pt x="2278" y="7492"/>
                    </a:cubicBezTo>
                    <a:cubicBezTo>
                      <a:pt x="3258" y="7492"/>
                      <a:pt x="4316" y="6546"/>
                      <a:pt x="4005" y="5750"/>
                    </a:cubicBezTo>
                    <a:cubicBezTo>
                      <a:pt x="5033" y="5113"/>
                      <a:pt x="5989" y="4152"/>
                      <a:pt x="6508" y="3058"/>
                    </a:cubicBezTo>
                    <a:cubicBezTo>
                      <a:pt x="6543" y="3065"/>
                      <a:pt x="6579" y="3069"/>
                      <a:pt x="6615" y="3069"/>
                    </a:cubicBezTo>
                    <a:cubicBezTo>
                      <a:pt x="6750" y="3069"/>
                      <a:pt x="6888" y="3017"/>
                      <a:pt x="7006" y="2889"/>
                    </a:cubicBezTo>
                    <a:cubicBezTo>
                      <a:pt x="7011" y="2884"/>
                      <a:pt x="7013" y="2879"/>
                      <a:pt x="7020" y="2872"/>
                    </a:cubicBezTo>
                    <a:cubicBezTo>
                      <a:pt x="7079" y="2905"/>
                      <a:pt x="7144" y="2926"/>
                      <a:pt x="7211" y="2935"/>
                    </a:cubicBezTo>
                    <a:cubicBezTo>
                      <a:pt x="7323" y="3001"/>
                      <a:pt x="7440" y="3033"/>
                      <a:pt x="7553" y="3033"/>
                    </a:cubicBezTo>
                    <a:cubicBezTo>
                      <a:pt x="7838" y="3033"/>
                      <a:pt x="8090" y="2828"/>
                      <a:pt x="8123" y="2472"/>
                    </a:cubicBezTo>
                    <a:cubicBezTo>
                      <a:pt x="8135" y="2323"/>
                      <a:pt x="8135" y="2174"/>
                      <a:pt x="8119" y="2027"/>
                    </a:cubicBezTo>
                    <a:cubicBezTo>
                      <a:pt x="8119" y="2016"/>
                      <a:pt x="8123" y="2009"/>
                      <a:pt x="8123" y="2000"/>
                    </a:cubicBezTo>
                    <a:cubicBezTo>
                      <a:pt x="8112" y="1792"/>
                      <a:pt x="8084" y="1585"/>
                      <a:pt x="8040" y="1381"/>
                    </a:cubicBezTo>
                    <a:cubicBezTo>
                      <a:pt x="8030" y="1220"/>
                      <a:pt x="8012" y="1059"/>
                      <a:pt x="7982" y="897"/>
                    </a:cubicBezTo>
                    <a:cubicBezTo>
                      <a:pt x="7956" y="734"/>
                      <a:pt x="7856" y="638"/>
                      <a:pt x="7740" y="573"/>
                    </a:cubicBezTo>
                    <a:cubicBezTo>
                      <a:pt x="7688" y="473"/>
                      <a:pt x="7632" y="376"/>
                      <a:pt x="7570" y="283"/>
                    </a:cubicBezTo>
                    <a:cubicBezTo>
                      <a:pt x="7438" y="89"/>
                      <a:pt x="7254" y="0"/>
                      <a:pt x="707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2217;p45">
                <a:extLst>
                  <a:ext uri="{FF2B5EF4-FFF2-40B4-BE49-F238E27FC236}">
                    <a16:creationId xmlns:a16="http://schemas.microsoft.com/office/drawing/2014/main" id="{08896D19-D171-4041-991A-FEE38FC4DD03}"/>
                  </a:ext>
                </a:extLst>
              </p:cNvPr>
              <p:cNvSpPr/>
              <p:nvPr/>
            </p:nvSpPr>
            <p:spPr>
              <a:xfrm>
                <a:off x="4961075" y="2703125"/>
                <a:ext cx="173150" cy="171600"/>
              </a:xfrm>
              <a:custGeom>
                <a:avLst/>
                <a:gdLst/>
                <a:ahLst/>
                <a:cxnLst/>
                <a:rect l="l" t="t" r="r" b="b"/>
                <a:pathLst>
                  <a:path w="6926" h="6864" extrusionOk="0">
                    <a:moveTo>
                      <a:pt x="891" y="0"/>
                    </a:moveTo>
                    <a:cubicBezTo>
                      <a:pt x="583" y="0"/>
                      <a:pt x="296" y="243"/>
                      <a:pt x="293" y="587"/>
                    </a:cubicBezTo>
                    <a:cubicBezTo>
                      <a:pt x="295" y="669"/>
                      <a:pt x="302" y="750"/>
                      <a:pt x="314" y="831"/>
                    </a:cubicBezTo>
                    <a:cubicBezTo>
                      <a:pt x="121" y="968"/>
                      <a:pt x="0" y="1199"/>
                      <a:pt x="77" y="1453"/>
                    </a:cubicBezTo>
                    <a:cubicBezTo>
                      <a:pt x="368" y="2416"/>
                      <a:pt x="1091" y="3239"/>
                      <a:pt x="1980" y="3740"/>
                    </a:cubicBezTo>
                    <a:cubicBezTo>
                      <a:pt x="2490" y="4121"/>
                      <a:pt x="3059" y="4419"/>
                      <a:pt x="3662" y="4620"/>
                    </a:cubicBezTo>
                    <a:cubicBezTo>
                      <a:pt x="3679" y="4668"/>
                      <a:pt x="3700" y="4708"/>
                      <a:pt x="3720" y="4752"/>
                    </a:cubicBezTo>
                    <a:cubicBezTo>
                      <a:pt x="3714" y="4947"/>
                      <a:pt x="3734" y="5139"/>
                      <a:pt x="3778" y="5329"/>
                    </a:cubicBezTo>
                    <a:cubicBezTo>
                      <a:pt x="3693" y="5518"/>
                      <a:pt x="3704" y="5753"/>
                      <a:pt x="3890" y="5967"/>
                    </a:cubicBezTo>
                    <a:cubicBezTo>
                      <a:pt x="3930" y="6032"/>
                      <a:pt x="3958" y="6102"/>
                      <a:pt x="3974" y="6178"/>
                    </a:cubicBezTo>
                    <a:cubicBezTo>
                      <a:pt x="4041" y="6418"/>
                      <a:pt x="4209" y="6537"/>
                      <a:pt x="4397" y="6576"/>
                    </a:cubicBezTo>
                    <a:cubicBezTo>
                      <a:pt x="4426" y="6607"/>
                      <a:pt x="4453" y="6642"/>
                      <a:pt x="4481" y="6676"/>
                    </a:cubicBezTo>
                    <a:cubicBezTo>
                      <a:pt x="4596" y="6808"/>
                      <a:pt x="4728" y="6863"/>
                      <a:pt x="4859" y="6863"/>
                    </a:cubicBezTo>
                    <a:cubicBezTo>
                      <a:pt x="4997" y="6863"/>
                      <a:pt x="5133" y="6801"/>
                      <a:pt x="5244" y="6704"/>
                    </a:cubicBezTo>
                    <a:cubicBezTo>
                      <a:pt x="5324" y="6714"/>
                      <a:pt x="5405" y="6720"/>
                      <a:pt x="5486" y="6721"/>
                    </a:cubicBezTo>
                    <a:cubicBezTo>
                      <a:pt x="5556" y="6753"/>
                      <a:pt x="5610" y="6798"/>
                      <a:pt x="5685" y="6826"/>
                    </a:cubicBezTo>
                    <a:cubicBezTo>
                      <a:pt x="5741" y="6848"/>
                      <a:pt x="5796" y="6858"/>
                      <a:pt x="5850" y="6858"/>
                    </a:cubicBezTo>
                    <a:cubicBezTo>
                      <a:pt x="6024" y="6858"/>
                      <a:pt x="6180" y="6754"/>
                      <a:pt x="6287" y="6613"/>
                    </a:cubicBezTo>
                    <a:cubicBezTo>
                      <a:pt x="6290" y="6612"/>
                      <a:pt x="6294" y="6612"/>
                      <a:pt x="6297" y="6612"/>
                    </a:cubicBezTo>
                    <a:cubicBezTo>
                      <a:pt x="6303" y="6612"/>
                      <a:pt x="6309" y="6613"/>
                      <a:pt x="6315" y="6613"/>
                    </a:cubicBezTo>
                    <a:cubicBezTo>
                      <a:pt x="6618" y="6574"/>
                      <a:pt x="6925" y="6372"/>
                      <a:pt x="6906" y="6022"/>
                    </a:cubicBezTo>
                    <a:cubicBezTo>
                      <a:pt x="6824" y="4585"/>
                      <a:pt x="5989" y="3105"/>
                      <a:pt x="4695" y="2427"/>
                    </a:cubicBezTo>
                    <a:cubicBezTo>
                      <a:pt x="4340" y="2074"/>
                      <a:pt x="3923" y="1792"/>
                      <a:pt x="3465" y="1594"/>
                    </a:cubicBezTo>
                    <a:cubicBezTo>
                      <a:pt x="2759" y="973"/>
                      <a:pt x="1899" y="480"/>
                      <a:pt x="1180" y="77"/>
                    </a:cubicBezTo>
                    <a:cubicBezTo>
                      <a:pt x="1087" y="24"/>
                      <a:pt x="988" y="0"/>
                      <a:pt x="89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2218;p45">
                <a:extLst>
                  <a:ext uri="{FF2B5EF4-FFF2-40B4-BE49-F238E27FC236}">
                    <a16:creationId xmlns:a16="http://schemas.microsoft.com/office/drawing/2014/main" id="{E47AA3E0-4752-4D8D-A193-136D5DFBC684}"/>
                  </a:ext>
                </a:extLst>
              </p:cNvPr>
              <p:cNvSpPr/>
              <p:nvPr/>
            </p:nvSpPr>
            <p:spPr>
              <a:xfrm>
                <a:off x="6677775" y="2389750"/>
                <a:ext cx="374350" cy="301250"/>
              </a:xfrm>
              <a:custGeom>
                <a:avLst/>
                <a:gdLst/>
                <a:ahLst/>
                <a:cxnLst/>
                <a:rect l="l" t="t" r="r" b="b"/>
                <a:pathLst>
                  <a:path w="14974" h="12050" extrusionOk="0">
                    <a:moveTo>
                      <a:pt x="2508" y="1"/>
                    </a:moveTo>
                    <a:cubicBezTo>
                      <a:pt x="2426" y="1"/>
                      <a:pt x="2339" y="22"/>
                      <a:pt x="2249" y="70"/>
                    </a:cubicBezTo>
                    <a:cubicBezTo>
                      <a:pt x="2179" y="45"/>
                      <a:pt x="2103" y="32"/>
                      <a:pt x="2027" y="32"/>
                    </a:cubicBezTo>
                    <a:cubicBezTo>
                      <a:pt x="1732" y="32"/>
                      <a:pt x="1434" y="223"/>
                      <a:pt x="1430" y="603"/>
                    </a:cubicBezTo>
                    <a:cubicBezTo>
                      <a:pt x="1430" y="664"/>
                      <a:pt x="1439" y="722"/>
                      <a:pt x="1440" y="784"/>
                    </a:cubicBezTo>
                    <a:cubicBezTo>
                      <a:pt x="1386" y="852"/>
                      <a:pt x="1335" y="924"/>
                      <a:pt x="1290" y="1001"/>
                    </a:cubicBezTo>
                    <a:cubicBezTo>
                      <a:pt x="1141" y="975"/>
                      <a:pt x="990" y="961"/>
                      <a:pt x="839" y="957"/>
                    </a:cubicBezTo>
                    <a:cubicBezTo>
                      <a:pt x="364" y="957"/>
                      <a:pt x="1" y="1629"/>
                      <a:pt x="420" y="1966"/>
                    </a:cubicBezTo>
                    <a:cubicBezTo>
                      <a:pt x="653" y="2153"/>
                      <a:pt x="878" y="2351"/>
                      <a:pt x="1100" y="2551"/>
                    </a:cubicBezTo>
                    <a:cubicBezTo>
                      <a:pt x="1114" y="2593"/>
                      <a:pt x="1132" y="2635"/>
                      <a:pt x="1155" y="2674"/>
                    </a:cubicBezTo>
                    <a:cubicBezTo>
                      <a:pt x="1156" y="2677"/>
                      <a:pt x="1160" y="2681"/>
                      <a:pt x="1163" y="2684"/>
                    </a:cubicBezTo>
                    <a:cubicBezTo>
                      <a:pt x="1484" y="3574"/>
                      <a:pt x="2307" y="4438"/>
                      <a:pt x="3194" y="5106"/>
                    </a:cubicBezTo>
                    <a:cubicBezTo>
                      <a:pt x="3804" y="5669"/>
                      <a:pt x="4481" y="6151"/>
                      <a:pt x="5195" y="6444"/>
                    </a:cubicBezTo>
                    <a:cubicBezTo>
                      <a:pt x="5839" y="6976"/>
                      <a:pt x="6517" y="7460"/>
                      <a:pt x="7273" y="7845"/>
                    </a:cubicBezTo>
                    <a:cubicBezTo>
                      <a:pt x="7366" y="7894"/>
                      <a:pt x="7458" y="7915"/>
                      <a:pt x="7546" y="7915"/>
                    </a:cubicBezTo>
                    <a:cubicBezTo>
                      <a:pt x="7683" y="7915"/>
                      <a:pt x="7810" y="7863"/>
                      <a:pt x="7911" y="7782"/>
                    </a:cubicBezTo>
                    <a:cubicBezTo>
                      <a:pt x="8683" y="8403"/>
                      <a:pt x="9455" y="9022"/>
                      <a:pt x="10223" y="9643"/>
                    </a:cubicBezTo>
                    <a:cubicBezTo>
                      <a:pt x="10358" y="9752"/>
                      <a:pt x="10498" y="9796"/>
                      <a:pt x="10629" y="9796"/>
                    </a:cubicBezTo>
                    <a:cubicBezTo>
                      <a:pt x="10652" y="9796"/>
                      <a:pt x="10675" y="9795"/>
                      <a:pt x="10698" y="9792"/>
                    </a:cubicBezTo>
                    <a:cubicBezTo>
                      <a:pt x="10940" y="9980"/>
                      <a:pt x="11185" y="10165"/>
                      <a:pt x="11434" y="10346"/>
                    </a:cubicBezTo>
                    <a:cubicBezTo>
                      <a:pt x="11510" y="10492"/>
                      <a:pt x="11596" y="10578"/>
                      <a:pt x="11759" y="10707"/>
                    </a:cubicBezTo>
                    <a:cubicBezTo>
                      <a:pt x="11773" y="10718"/>
                      <a:pt x="11789" y="10718"/>
                      <a:pt x="11803" y="10728"/>
                    </a:cubicBezTo>
                    <a:cubicBezTo>
                      <a:pt x="12211" y="11126"/>
                      <a:pt x="12622" y="11516"/>
                      <a:pt x="13058" y="11888"/>
                    </a:cubicBezTo>
                    <a:cubicBezTo>
                      <a:pt x="13186" y="11996"/>
                      <a:pt x="13340" y="12050"/>
                      <a:pt x="13489" y="12050"/>
                    </a:cubicBezTo>
                    <a:cubicBezTo>
                      <a:pt x="13733" y="12050"/>
                      <a:pt x="13964" y="11907"/>
                      <a:pt x="14046" y="11626"/>
                    </a:cubicBezTo>
                    <a:cubicBezTo>
                      <a:pt x="14117" y="11381"/>
                      <a:pt x="14105" y="11137"/>
                      <a:pt x="14061" y="10898"/>
                    </a:cubicBezTo>
                    <a:cubicBezTo>
                      <a:pt x="14165" y="10874"/>
                      <a:pt x="14267" y="10841"/>
                      <a:pt x="14365" y="10799"/>
                    </a:cubicBezTo>
                    <a:cubicBezTo>
                      <a:pt x="14974" y="10531"/>
                      <a:pt x="14593" y="9722"/>
                      <a:pt x="14027" y="9722"/>
                    </a:cubicBezTo>
                    <a:cubicBezTo>
                      <a:pt x="13945" y="9722"/>
                      <a:pt x="13858" y="9739"/>
                      <a:pt x="13770" y="9778"/>
                    </a:cubicBezTo>
                    <a:cubicBezTo>
                      <a:pt x="13742" y="9790"/>
                      <a:pt x="13710" y="9795"/>
                      <a:pt x="13674" y="9795"/>
                    </a:cubicBezTo>
                    <a:cubicBezTo>
                      <a:pt x="13631" y="9795"/>
                      <a:pt x="13583" y="9788"/>
                      <a:pt x="13534" y="9776"/>
                    </a:cubicBezTo>
                    <a:cubicBezTo>
                      <a:pt x="13027" y="9096"/>
                      <a:pt x="12301" y="8500"/>
                      <a:pt x="11818" y="8068"/>
                    </a:cubicBezTo>
                    <a:cubicBezTo>
                      <a:pt x="10188" y="6611"/>
                      <a:pt x="8278" y="5466"/>
                      <a:pt x="6689" y="3965"/>
                    </a:cubicBezTo>
                    <a:cubicBezTo>
                      <a:pt x="6585" y="3865"/>
                      <a:pt x="6447" y="3811"/>
                      <a:pt x="6303" y="3811"/>
                    </a:cubicBezTo>
                    <a:cubicBezTo>
                      <a:pt x="6292" y="3811"/>
                      <a:pt x="6281" y="3811"/>
                      <a:pt x="6270" y="3812"/>
                    </a:cubicBezTo>
                    <a:cubicBezTo>
                      <a:pt x="5437" y="2614"/>
                      <a:pt x="4195" y="1615"/>
                      <a:pt x="2807" y="1171"/>
                    </a:cubicBezTo>
                    <a:cubicBezTo>
                      <a:pt x="2843" y="1120"/>
                      <a:pt x="2871" y="1068"/>
                      <a:pt x="2910" y="1020"/>
                    </a:cubicBezTo>
                    <a:cubicBezTo>
                      <a:pt x="3236" y="622"/>
                      <a:pt x="2952" y="1"/>
                      <a:pt x="250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2219;p45">
                <a:extLst>
                  <a:ext uri="{FF2B5EF4-FFF2-40B4-BE49-F238E27FC236}">
                    <a16:creationId xmlns:a16="http://schemas.microsoft.com/office/drawing/2014/main" id="{F91505A4-BC5B-466A-9021-496F03CF35D2}"/>
                  </a:ext>
                </a:extLst>
              </p:cNvPr>
              <p:cNvSpPr/>
              <p:nvPr/>
            </p:nvSpPr>
            <p:spPr>
              <a:xfrm>
                <a:off x="3776350" y="2448250"/>
                <a:ext cx="179775" cy="365550"/>
              </a:xfrm>
              <a:custGeom>
                <a:avLst/>
                <a:gdLst/>
                <a:ahLst/>
                <a:cxnLst/>
                <a:rect l="l" t="t" r="r" b="b"/>
                <a:pathLst>
                  <a:path w="7191" h="14622" extrusionOk="0">
                    <a:moveTo>
                      <a:pt x="6413" y="1"/>
                    </a:moveTo>
                    <a:cubicBezTo>
                      <a:pt x="6163" y="1"/>
                      <a:pt x="5922" y="138"/>
                      <a:pt x="5846" y="457"/>
                    </a:cubicBezTo>
                    <a:cubicBezTo>
                      <a:pt x="4687" y="5284"/>
                      <a:pt x="2347" y="9241"/>
                      <a:pt x="241" y="13651"/>
                    </a:cubicBezTo>
                    <a:cubicBezTo>
                      <a:pt x="0" y="14157"/>
                      <a:pt x="444" y="14622"/>
                      <a:pt x="859" y="14622"/>
                    </a:cubicBezTo>
                    <a:cubicBezTo>
                      <a:pt x="1048" y="14622"/>
                      <a:pt x="1231" y="14526"/>
                      <a:pt x="1341" y="14295"/>
                    </a:cubicBezTo>
                    <a:cubicBezTo>
                      <a:pt x="3496" y="9781"/>
                      <a:pt x="5890" y="5735"/>
                      <a:pt x="7075" y="795"/>
                    </a:cubicBezTo>
                    <a:cubicBezTo>
                      <a:pt x="7190" y="315"/>
                      <a:pt x="6791" y="1"/>
                      <a:pt x="641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2220;p45">
                <a:extLst>
                  <a:ext uri="{FF2B5EF4-FFF2-40B4-BE49-F238E27FC236}">
                    <a16:creationId xmlns:a16="http://schemas.microsoft.com/office/drawing/2014/main" id="{252FBD18-1635-4037-845F-5861998B57FB}"/>
                  </a:ext>
                </a:extLst>
              </p:cNvPr>
              <p:cNvSpPr/>
              <p:nvPr/>
            </p:nvSpPr>
            <p:spPr>
              <a:xfrm>
                <a:off x="3927550" y="2578125"/>
                <a:ext cx="143550" cy="317425"/>
              </a:xfrm>
              <a:custGeom>
                <a:avLst/>
                <a:gdLst/>
                <a:ahLst/>
                <a:cxnLst/>
                <a:rect l="l" t="t" r="r" b="b"/>
                <a:pathLst>
                  <a:path w="5742" h="12697" extrusionOk="0">
                    <a:moveTo>
                      <a:pt x="4963" y="0"/>
                    </a:moveTo>
                    <a:cubicBezTo>
                      <a:pt x="4714" y="0"/>
                      <a:pt x="4476" y="138"/>
                      <a:pt x="4405" y="458"/>
                    </a:cubicBezTo>
                    <a:cubicBezTo>
                      <a:pt x="3510" y="4468"/>
                      <a:pt x="1404" y="8023"/>
                      <a:pt x="152" y="11914"/>
                    </a:cubicBezTo>
                    <a:cubicBezTo>
                      <a:pt x="1" y="12387"/>
                      <a:pt x="388" y="12697"/>
                      <a:pt x="775" y="12697"/>
                    </a:cubicBezTo>
                    <a:cubicBezTo>
                      <a:pt x="1029" y="12697"/>
                      <a:pt x="1282" y="12563"/>
                      <a:pt x="1381" y="12254"/>
                    </a:cubicBezTo>
                    <a:cubicBezTo>
                      <a:pt x="2633" y="8360"/>
                      <a:pt x="4738" y="4812"/>
                      <a:pt x="5634" y="796"/>
                    </a:cubicBezTo>
                    <a:cubicBezTo>
                      <a:pt x="5741" y="315"/>
                      <a:pt x="5339" y="0"/>
                      <a:pt x="496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2221;p45">
                <a:extLst>
                  <a:ext uri="{FF2B5EF4-FFF2-40B4-BE49-F238E27FC236}">
                    <a16:creationId xmlns:a16="http://schemas.microsoft.com/office/drawing/2014/main" id="{69FBB2DF-3CF0-46C9-A1BF-618253150998}"/>
                  </a:ext>
                </a:extLst>
              </p:cNvPr>
              <p:cNvSpPr/>
              <p:nvPr/>
            </p:nvSpPr>
            <p:spPr>
              <a:xfrm>
                <a:off x="4069050" y="2581200"/>
                <a:ext cx="159000" cy="389225"/>
              </a:xfrm>
              <a:custGeom>
                <a:avLst/>
                <a:gdLst/>
                <a:ahLst/>
                <a:cxnLst/>
                <a:rect l="l" t="t" r="r" b="b"/>
                <a:pathLst>
                  <a:path w="6360" h="15569" extrusionOk="0">
                    <a:moveTo>
                      <a:pt x="5583" y="1"/>
                    </a:moveTo>
                    <a:cubicBezTo>
                      <a:pt x="5332" y="1"/>
                      <a:pt x="5088" y="137"/>
                      <a:pt x="5005" y="452"/>
                    </a:cubicBezTo>
                    <a:cubicBezTo>
                      <a:pt x="4388" y="2799"/>
                      <a:pt x="4098" y="5229"/>
                      <a:pt x="3376" y="7544"/>
                    </a:cubicBezTo>
                    <a:cubicBezTo>
                      <a:pt x="2608" y="10004"/>
                      <a:pt x="1263" y="12244"/>
                      <a:pt x="226" y="14592"/>
                    </a:cubicBezTo>
                    <a:cubicBezTo>
                      <a:pt x="0" y="15102"/>
                      <a:pt x="447" y="15568"/>
                      <a:pt x="857" y="15568"/>
                    </a:cubicBezTo>
                    <a:cubicBezTo>
                      <a:pt x="1044" y="15568"/>
                      <a:pt x="1224" y="15471"/>
                      <a:pt x="1328" y="15235"/>
                    </a:cubicBezTo>
                    <a:cubicBezTo>
                      <a:pt x="2282" y="13073"/>
                      <a:pt x="3481" y="11009"/>
                      <a:pt x="4297" y="8789"/>
                    </a:cubicBezTo>
                    <a:cubicBezTo>
                      <a:pt x="5244" y="6209"/>
                      <a:pt x="5536" y="3442"/>
                      <a:pt x="6233" y="792"/>
                    </a:cubicBezTo>
                    <a:cubicBezTo>
                      <a:pt x="6359" y="314"/>
                      <a:pt x="5964" y="1"/>
                      <a:pt x="558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2222;p45">
                <a:extLst>
                  <a:ext uri="{FF2B5EF4-FFF2-40B4-BE49-F238E27FC236}">
                    <a16:creationId xmlns:a16="http://schemas.microsoft.com/office/drawing/2014/main" id="{731023BE-E1B6-4678-9152-4BAA0B139F82}"/>
                  </a:ext>
                </a:extLst>
              </p:cNvPr>
              <p:cNvSpPr/>
              <p:nvPr/>
            </p:nvSpPr>
            <p:spPr>
              <a:xfrm>
                <a:off x="5226650" y="2602175"/>
                <a:ext cx="94775" cy="308075"/>
              </a:xfrm>
              <a:custGeom>
                <a:avLst/>
                <a:gdLst/>
                <a:ahLst/>
                <a:cxnLst/>
                <a:rect l="l" t="t" r="r" b="b"/>
                <a:pathLst>
                  <a:path w="3791" h="12323" extrusionOk="0">
                    <a:moveTo>
                      <a:pt x="774" y="0"/>
                    </a:moveTo>
                    <a:cubicBezTo>
                      <a:pt x="387" y="0"/>
                      <a:pt x="1" y="309"/>
                      <a:pt x="159" y="779"/>
                    </a:cubicBezTo>
                    <a:cubicBezTo>
                      <a:pt x="1365" y="4392"/>
                      <a:pt x="1195" y="8269"/>
                      <a:pt x="2403" y="11882"/>
                    </a:cubicBezTo>
                    <a:cubicBezTo>
                      <a:pt x="2505" y="12189"/>
                      <a:pt x="2761" y="12322"/>
                      <a:pt x="3016" y="12322"/>
                    </a:cubicBezTo>
                    <a:cubicBezTo>
                      <a:pt x="3404" y="12322"/>
                      <a:pt x="3790" y="12014"/>
                      <a:pt x="3632" y="11543"/>
                    </a:cubicBezTo>
                    <a:cubicBezTo>
                      <a:pt x="2424" y="7931"/>
                      <a:pt x="2594" y="4053"/>
                      <a:pt x="1388" y="441"/>
                    </a:cubicBezTo>
                    <a:cubicBezTo>
                      <a:pt x="1285" y="134"/>
                      <a:pt x="1029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2223;p45">
                <a:extLst>
                  <a:ext uri="{FF2B5EF4-FFF2-40B4-BE49-F238E27FC236}">
                    <a16:creationId xmlns:a16="http://schemas.microsoft.com/office/drawing/2014/main" id="{DCB1CA4D-9503-4F02-9BA1-122906D6B810}"/>
                  </a:ext>
                </a:extLst>
              </p:cNvPr>
              <p:cNvSpPr/>
              <p:nvPr/>
            </p:nvSpPr>
            <p:spPr>
              <a:xfrm>
                <a:off x="5451750" y="2616675"/>
                <a:ext cx="193150" cy="391525"/>
              </a:xfrm>
              <a:custGeom>
                <a:avLst/>
                <a:gdLst/>
                <a:ahLst/>
                <a:cxnLst/>
                <a:rect l="l" t="t" r="r" b="b"/>
                <a:pathLst>
                  <a:path w="7726" h="15661" extrusionOk="0">
                    <a:moveTo>
                      <a:pt x="775" y="1"/>
                    </a:moveTo>
                    <a:cubicBezTo>
                      <a:pt x="394" y="1"/>
                      <a:pt x="0" y="312"/>
                      <a:pt x="131" y="790"/>
                    </a:cubicBezTo>
                    <a:cubicBezTo>
                      <a:pt x="1538" y="5920"/>
                      <a:pt x="3660" y="10761"/>
                      <a:pt x="6337" y="15352"/>
                    </a:cubicBezTo>
                    <a:cubicBezTo>
                      <a:pt x="6464" y="15570"/>
                      <a:pt x="6656" y="15660"/>
                      <a:pt x="6849" y="15660"/>
                    </a:cubicBezTo>
                    <a:cubicBezTo>
                      <a:pt x="7284" y="15660"/>
                      <a:pt x="7725" y="15201"/>
                      <a:pt x="7439" y="14709"/>
                    </a:cubicBezTo>
                    <a:cubicBezTo>
                      <a:pt x="4815" y="10211"/>
                      <a:pt x="2737" y="5476"/>
                      <a:pt x="1361" y="452"/>
                    </a:cubicBezTo>
                    <a:cubicBezTo>
                      <a:pt x="1274" y="137"/>
                      <a:pt x="1027" y="1"/>
                      <a:pt x="77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2224;p45">
                <a:extLst>
                  <a:ext uri="{FF2B5EF4-FFF2-40B4-BE49-F238E27FC236}">
                    <a16:creationId xmlns:a16="http://schemas.microsoft.com/office/drawing/2014/main" id="{3A40B7EF-3047-4BD8-91F2-541C6DDB7330}"/>
                  </a:ext>
                </a:extLst>
              </p:cNvPr>
              <p:cNvSpPr/>
              <p:nvPr/>
            </p:nvSpPr>
            <p:spPr>
              <a:xfrm>
                <a:off x="5642400" y="2682250"/>
                <a:ext cx="149850" cy="231600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9264" extrusionOk="0">
                    <a:moveTo>
                      <a:pt x="774" y="0"/>
                    </a:moveTo>
                    <a:cubicBezTo>
                      <a:pt x="380" y="0"/>
                      <a:pt x="0" y="304"/>
                      <a:pt x="183" y="766"/>
                    </a:cubicBezTo>
                    <a:cubicBezTo>
                      <a:pt x="1330" y="3674"/>
                      <a:pt x="3104" y="6231"/>
                      <a:pt x="4618" y="8950"/>
                    </a:cubicBezTo>
                    <a:cubicBezTo>
                      <a:pt x="4740" y="9172"/>
                      <a:pt x="4930" y="9263"/>
                      <a:pt x="5122" y="9263"/>
                    </a:cubicBezTo>
                    <a:cubicBezTo>
                      <a:pt x="5552" y="9263"/>
                      <a:pt x="5994" y="8803"/>
                      <a:pt x="5717" y="8307"/>
                    </a:cubicBezTo>
                    <a:cubicBezTo>
                      <a:pt x="4262" y="5690"/>
                      <a:pt x="2515" y="3227"/>
                      <a:pt x="1412" y="428"/>
                    </a:cubicBezTo>
                    <a:cubicBezTo>
                      <a:pt x="1294" y="129"/>
                      <a:pt x="1031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2225;p45">
                <a:extLst>
                  <a:ext uri="{FF2B5EF4-FFF2-40B4-BE49-F238E27FC236}">
                    <a16:creationId xmlns:a16="http://schemas.microsoft.com/office/drawing/2014/main" id="{945896FE-ECCB-485B-BD9D-D50FA4D4BE01}"/>
                  </a:ext>
                </a:extLst>
              </p:cNvPr>
              <p:cNvSpPr/>
              <p:nvPr/>
            </p:nvSpPr>
            <p:spPr>
              <a:xfrm>
                <a:off x="4270175" y="42438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6" y="1"/>
                    </a:moveTo>
                    <a:cubicBezTo>
                      <a:pt x="1" y="1"/>
                      <a:pt x="1" y="2549"/>
                      <a:pt x="1646" y="2549"/>
                    </a:cubicBezTo>
                    <a:cubicBezTo>
                      <a:pt x="3289" y="2549"/>
                      <a:pt x="3289" y="1"/>
                      <a:pt x="16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2226;p45">
                <a:extLst>
                  <a:ext uri="{FF2B5EF4-FFF2-40B4-BE49-F238E27FC236}">
                    <a16:creationId xmlns:a16="http://schemas.microsoft.com/office/drawing/2014/main" id="{DC749CBF-4789-4DC4-A1FE-3DC8D865A461}"/>
                  </a:ext>
                </a:extLst>
              </p:cNvPr>
              <p:cNvSpPr/>
              <p:nvPr/>
            </p:nvSpPr>
            <p:spPr>
              <a:xfrm>
                <a:off x="6666425" y="2659125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4" y="1"/>
                    </a:moveTo>
                    <a:cubicBezTo>
                      <a:pt x="1" y="1"/>
                      <a:pt x="1" y="2550"/>
                      <a:pt x="1644" y="2550"/>
                    </a:cubicBezTo>
                    <a:cubicBezTo>
                      <a:pt x="3289" y="2550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2227;p45">
              <a:extLst>
                <a:ext uri="{FF2B5EF4-FFF2-40B4-BE49-F238E27FC236}">
                  <a16:creationId xmlns:a16="http://schemas.microsoft.com/office/drawing/2014/main" id="{8390E690-2B52-4EC1-895F-BA992E1A9D09}"/>
                </a:ext>
              </a:extLst>
            </p:cNvPr>
            <p:cNvGrpSpPr/>
            <p:nvPr/>
          </p:nvGrpSpPr>
          <p:grpSpPr>
            <a:xfrm>
              <a:off x="5356934" y="3278235"/>
              <a:ext cx="407487" cy="234180"/>
              <a:chOff x="3380175" y="493600"/>
              <a:chExt cx="356725" cy="205025"/>
            </a:xfrm>
          </p:grpSpPr>
          <p:sp>
            <p:nvSpPr>
              <p:cNvPr id="88" name="Google Shape;2228;p45">
                <a:extLst>
                  <a:ext uri="{FF2B5EF4-FFF2-40B4-BE49-F238E27FC236}">
                    <a16:creationId xmlns:a16="http://schemas.microsoft.com/office/drawing/2014/main" id="{2B6149B0-AF11-4EFE-9BF8-28B6ED5F7581}"/>
                  </a:ext>
                </a:extLst>
              </p:cNvPr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229;p45">
                <a:extLst>
                  <a:ext uri="{FF2B5EF4-FFF2-40B4-BE49-F238E27FC236}">
                    <a16:creationId xmlns:a16="http://schemas.microsoft.com/office/drawing/2014/main" id="{60D95467-7A03-499F-93E8-A9312FA86B78}"/>
                  </a:ext>
                </a:extLst>
              </p:cNvPr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230;p45">
                <a:extLst>
                  <a:ext uri="{FF2B5EF4-FFF2-40B4-BE49-F238E27FC236}">
                    <a16:creationId xmlns:a16="http://schemas.microsoft.com/office/drawing/2014/main" id="{E4D1D718-22F0-4C67-8C3C-3FD9604F2863}"/>
                  </a:ext>
                </a:extLst>
              </p:cNvPr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231;p45">
                <a:extLst>
                  <a:ext uri="{FF2B5EF4-FFF2-40B4-BE49-F238E27FC236}">
                    <a16:creationId xmlns:a16="http://schemas.microsoft.com/office/drawing/2014/main" id="{A469CD6C-E704-4786-9D94-8B3CD7F54B92}"/>
                  </a:ext>
                </a:extLst>
              </p:cNvPr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232;p45">
                <a:extLst>
                  <a:ext uri="{FF2B5EF4-FFF2-40B4-BE49-F238E27FC236}">
                    <a16:creationId xmlns:a16="http://schemas.microsoft.com/office/drawing/2014/main" id="{7C43FF1F-E167-4703-B976-9CCF0222CCE0}"/>
                  </a:ext>
                </a:extLst>
              </p:cNvPr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" name="Google Shape;2233;p45">
              <a:extLst>
                <a:ext uri="{FF2B5EF4-FFF2-40B4-BE49-F238E27FC236}">
                  <a16:creationId xmlns:a16="http://schemas.microsoft.com/office/drawing/2014/main" id="{6C14752E-F0E6-4667-B088-C1210F22CC59}"/>
                </a:ext>
              </a:extLst>
            </p:cNvPr>
            <p:cNvSpPr/>
            <p:nvPr/>
          </p:nvSpPr>
          <p:spPr>
            <a:xfrm rot="1091532">
              <a:off x="5489438" y="3495043"/>
              <a:ext cx="142455" cy="89086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" name="Google Shape;2234;p45">
              <a:extLst>
                <a:ext uri="{FF2B5EF4-FFF2-40B4-BE49-F238E27FC236}">
                  <a16:creationId xmlns:a16="http://schemas.microsoft.com/office/drawing/2014/main" id="{A7BC7679-2CB1-45F8-A6E9-539030C5AC84}"/>
                </a:ext>
              </a:extLst>
            </p:cNvPr>
            <p:cNvGrpSpPr/>
            <p:nvPr/>
          </p:nvGrpSpPr>
          <p:grpSpPr>
            <a:xfrm>
              <a:off x="6223698" y="3332744"/>
              <a:ext cx="329650" cy="189443"/>
              <a:chOff x="3380175" y="493600"/>
              <a:chExt cx="356725" cy="205025"/>
            </a:xfrm>
          </p:grpSpPr>
          <p:sp>
            <p:nvSpPr>
              <p:cNvPr id="83" name="Google Shape;2235;p45">
                <a:extLst>
                  <a:ext uri="{FF2B5EF4-FFF2-40B4-BE49-F238E27FC236}">
                    <a16:creationId xmlns:a16="http://schemas.microsoft.com/office/drawing/2014/main" id="{83BF8051-1876-45F1-8696-2AFE518EB74F}"/>
                  </a:ext>
                </a:extLst>
              </p:cNvPr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236;p45">
                <a:extLst>
                  <a:ext uri="{FF2B5EF4-FFF2-40B4-BE49-F238E27FC236}">
                    <a16:creationId xmlns:a16="http://schemas.microsoft.com/office/drawing/2014/main" id="{79977278-469C-49A0-84DD-F0A0EBBD302B}"/>
                  </a:ext>
                </a:extLst>
              </p:cNvPr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237;p45">
                <a:extLst>
                  <a:ext uri="{FF2B5EF4-FFF2-40B4-BE49-F238E27FC236}">
                    <a16:creationId xmlns:a16="http://schemas.microsoft.com/office/drawing/2014/main" id="{1133E99E-B6C6-4BB8-99C5-C8E49715AACF}"/>
                  </a:ext>
                </a:extLst>
              </p:cNvPr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238;p45">
                <a:extLst>
                  <a:ext uri="{FF2B5EF4-FFF2-40B4-BE49-F238E27FC236}">
                    <a16:creationId xmlns:a16="http://schemas.microsoft.com/office/drawing/2014/main" id="{F1850A4D-30CB-4EB0-A4AA-5868907792F9}"/>
                  </a:ext>
                </a:extLst>
              </p:cNvPr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239;p45">
                <a:extLst>
                  <a:ext uri="{FF2B5EF4-FFF2-40B4-BE49-F238E27FC236}">
                    <a16:creationId xmlns:a16="http://schemas.microsoft.com/office/drawing/2014/main" id="{9AFA2B41-1D5D-47AD-A419-D1AC4D08D2F5}"/>
                  </a:ext>
                </a:extLst>
              </p:cNvPr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" name="Google Shape;2240;p45">
              <a:extLst>
                <a:ext uri="{FF2B5EF4-FFF2-40B4-BE49-F238E27FC236}">
                  <a16:creationId xmlns:a16="http://schemas.microsoft.com/office/drawing/2014/main" id="{AC4A8854-3312-464F-8A73-287F53E227D7}"/>
                </a:ext>
              </a:extLst>
            </p:cNvPr>
            <p:cNvSpPr/>
            <p:nvPr/>
          </p:nvSpPr>
          <p:spPr>
            <a:xfrm>
              <a:off x="6335839" y="3509482"/>
              <a:ext cx="105358" cy="60218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p44"/>
          <p:cNvSpPr txBox="1">
            <a:spLocks noGrp="1"/>
          </p:cNvSpPr>
          <p:nvPr>
            <p:ph type="ctrTitle"/>
          </p:nvPr>
        </p:nvSpPr>
        <p:spPr>
          <a:xfrm>
            <a:off x="1923740" y="220530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20" name="Google Shape;1620;p44"/>
          <p:cNvSpPr/>
          <p:nvPr/>
        </p:nvSpPr>
        <p:spPr>
          <a:xfrm>
            <a:off x="9883084" y="1935428"/>
            <a:ext cx="4614" cy="1213"/>
          </a:xfrm>
          <a:custGeom>
            <a:avLst/>
            <a:gdLst/>
            <a:ahLst/>
            <a:cxnLst/>
            <a:rect l="l" t="t" r="r" b="b"/>
            <a:pathLst>
              <a:path w="213" h="56" extrusionOk="0">
                <a:moveTo>
                  <a:pt x="35" y="1"/>
                </a:moveTo>
                <a:cubicBezTo>
                  <a:pt x="1" y="1"/>
                  <a:pt x="0" y="55"/>
                  <a:pt x="34" y="55"/>
                </a:cubicBezTo>
                <a:cubicBezTo>
                  <a:pt x="34" y="55"/>
                  <a:pt x="34" y="55"/>
                  <a:pt x="35" y="55"/>
                </a:cubicBezTo>
                <a:lnTo>
                  <a:pt x="179" y="52"/>
                </a:lnTo>
                <a:cubicBezTo>
                  <a:pt x="209" y="51"/>
                  <a:pt x="213" y="5"/>
                  <a:pt x="181" y="4"/>
                </a:cubicBezTo>
                <a:lnTo>
                  <a:pt x="36" y="1"/>
                </a:lnTo>
                <a:cubicBezTo>
                  <a:pt x="35" y="1"/>
                  <a:pt x="35" y="1"/>
                  <a:pt x="35" y="1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1" name="Turinio vietos rezervavimo ženklas 3">
            <a:extLst>
              <a:ext uri="{FF2B5EF4-FFF2-40B4-BE49-F238E27FC236}">
                <a16:creationId xmlns:a16="http://schemas.microsoft.com/office/drawing/2014/main" id="{6B893F60-7D9C-4A64-9819-E40CBEB8AD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56" t="30780" r="23804" b="19291"/>
          <a:stretch/>
        </p:blipFill>
        <p:spPr>
          <a:xfrm>
            <a:off x="1029217" y="670730"/>
            <a:ext cx="7085566" cy="3802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p44"/>
          <p:cNvSpPr txBox="1">
            <a:spLocks noGrp="1"/>
          </p:cNvSpPr>
          <p:nvPr>
            <p:ph type="ctrTitle"/>
          </p:nvPr>
        </p:nvSpPr>
        <p:spPr>
          <a:xfrm>
            <a:off x="1923740" y="220530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20" name="Google Shape;1620;p44"/>
          <p:cNvSpPr/>
          <p:nvPr/>
        </p:nvSpPr>
        <p:spPr>
          <a:xfrm>
            <a:off x="9883084" y="1935428"/>
            <a:ext cx="4614" cy="1213"/>
          </a:xfrm>
          <a:custGeom>
            <a:avLst/>
            <a:gdLst/>
            <a:ahLst/>
            <a:cxnLst/>
            <a:rect l="l" t="t" r="r" b="b"/>
            <a:pathLst>
              <a:path w="213" h="56" extrusionOk="0">
                <a:moveTo>
                  <a:pt x="35" y="1"/>
                </a:moveTo>
                <a:cubicBezTo>
                  <a:pt x="1" y="1"/>
                  <a:pt x="0" y="55"/>
                  <a:pt x="34" y="55"/>
                </a:cubicBezTo>
                <a:cubicBezTo>
                  <a:pt x="34" y="55"/>
                  <a:pt x="34" y="55"/>
                  <a:pt x="35" y="55"/>
                </a:cubicBezTo>
                <a:lnTo>
                  <a:pt x="179" y="52"/>
                </a:lnTo>
                <a:cubicBezTo>
                  <a:pt x="209" y="51"/>
                  <a:pt x="213" y="5"/>
                  <a:pt x="181" y="4"/>
                </a:cubicBezTo>
                <a:lnTo>
                  <a:pt x="36" y="1"/>
                </a:lnTo>
                <a:cubicBezTo>
                  <a:pt x="35" y="1"/>
                  <a:pt x="35" y="1"/>
                  <a:pt x="35" y="1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Turinio vietos rezervavimo ženklas 10" descr="Paveikslėlis, kuriame yra žemėlapis&#10;&#10;Automatiškai sugeneruotas aprašymas">
            <a:extLst>
              <a:ext uri="{FF2B5EF4-FFF2-40B4-BE49-F238E27FC236}">
                <a16:creationId xmlns:a16="http://schemas.microsoft.com/office/drawing/2014/main" id="{3E2EE968-086F-4917-9B5F-A4B6C99011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5" b="6454"/>
          <a:stretch/>
        </p:blipFill>
        <p:spPr>
          <a:xfrm>
            <a:off x="1515446" y="684810"/>
            <a:ext cx="6113107" cy="377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4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0"/>
          <p:cNvSpPr txBox="1">
            <a:spLocks noGrp="1"/>
          </p:cNvSpPr>
          <p:nvPr>
            <p:ph type="subTitle" idx="2"/>
          </p:nvPr>
        </p:nvSpPr>
        <p:spPr>
          <a:xfrm>
            <a:off x="1043707" y="2846140"/>
            <a:ext cx="3253562" cy="17368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lt-LT" sz="1400" dirty="0"/>
              <a:t>    </a:t>
            </a:r>
            <a:r>
              <a:rPr lang="en-US" sz="1400" dirty="0"/>
              <a:t>In countries where </a:t>
            </a:r>
            <a:r>
              <a:rPr lang="en-US" sz="1400" dirty="0" err="1"/>
              <a:t>soci</a:t>
            </a:r>
            <a:r>
              <a:rPr lang="lt-LT" sz="1400" dirty="0"/>
              <a:t>al </a:t>
            </a:r>
            <a:r>
              <a:rPr lang="en-US" sz="1400" dirty="0"/>
              <a:t>institutions</a:t>
            </a:r>
            <a:r>
              <a:rPr lang="lt-LT" sz="1400" dirty="0"/>
              <a:t> </a:t>
            </a:r>
            <a:r>
              <a:rPr lang="en-US" sz="1400" dirty="0"/>
              <a:t>discriminate highly</a:t>
            </a:r>
            <a:r>
              <a:rPr lang="lt-LT" sz="1400" dirty="0"/>
              <a:t> </a:t>
            </a:r>
            <a:r>
              <a:rPr lang="en-US" sz="1400" dirty="0"/>
              <a:t>against women,</a:t>
            </a:r>
            <a:r>
              <a:rPr lang="lt-LT" sz="1400" dirty="0"/>
              <a:t> </a:t>
            </a:r>
            <a:r>
              <a:rPr lang="en-US" sz="1400" dirty="0"/>
              <a:t>women’s role in society is restricted to reproductive and domestic functions, with women performing more</a:t>
            </a:r>
            <a:r>
              <a:rPr lang="lt-LT" sz="1400" dirty="0"/>
              <a:t> </a:t>
            </a:r>
            <a:r>
              <a:rPr lang="en-US" sz="1400" dirty="0"/>
              <a:t>unpaid care work than men.</a:t>
            </a:r>
            <a:endParaRPr lang="lt-LT" sz="1400" dirty="0"/>
          </a:p>
        </p:txBody>
      </p:sp>
      <p:sp>
        <p:nvSpPr>
          <p:cNvPr id="827" name="Google Shape;827;p30"/>
          <p:cNvSpPr txBox="1">
            <a:spLocks noGrp="1"/>
          </p:cNvSpPr>
          <p:nvPr>
            <p:ph type="subTitle" idx="4294967295"/>
          </p:nvPr>
        </p:nvSpPr>
        <p:spPr>
          <a:xfrm>
            <a:off x="5055042" y="2892792"/>
            <a:ext cx="2594344" cy="12200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algn="ctr">
              <a:buNone/>
            </a:pPr>
            <a:r>
              <a:rPr lang="lt-LT" sz="1400" dirty="0"/>
              <a:t>Women tend to care more about the way their living space looks</a:t>
            </a:r>
            <a:r>
              <a:rPr lang="lt-LT" sz="1200" dirty="0"/>
              <a:t>.</a:t>
            </a:r>
          </a:p>
          <a:p>
            <a:pPr algn="ctr"/>
            <a:endParaRPr lang="lt-LT" sz="10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829" name="Google Shape;829;p30"/>
          <p:cNvSpPr txBox="1">
            <a:spLocks noGrp="1"/>
          </p:cNvSpPr>
          <p:nvPr>
            <p:ph type="ctrTitle" idx="8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/>
              <a:t>Reasons</a:t>
            </a:r>
            <a:endParaRPr dirty="0"/>
          </a:p>
        </p:txBody>
      </p:sp>
      <p:sp>
        <p:nvSpPr>
          <p:cNvPr id="831" name="Google Shape;831;p30"/>
          <p:cNvSpPr txBox="1">
            <a:spLocks noGrp="1"/>
          </p:cNvSpPr>
          <p:nvPr>
            <p:ph type="ctrTitle" idx="5"/>
          </p:nvPr>
        </p:nvSpPr>
        <p:spPr>
          <a:xfrm>
            <a:off x="2093488" y="2345160"/>
            <a:ext cx="1494000" cy="5009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/>
              <a:t>1.</a:t>
            </a:r>
            <a:endParaRPr dirty="0"/>
          </a:p>
        </p:txBody>
      </p:sp>
      <p:sp>
        <p:nvSpPr>
          <p:cNvPr id="832" name="Google Shape;832;p30"/>
          <p:cNvSpPr txBox="1">
            <a:spLocks noGrp="1"/>
          </p:cNvSpPr>
          <p:nvPr>
            <p:ph type="ctrTitle" idx="6"/>
          </p:nvPr>
        </p:nvSpPr>
        <p:spPr>
          <a:xfrm>
            <a:off x="5546101" y="2464952"/>
            <a:ext cx="1494000" cy="41713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/>
              <a:t>2.</a:t>
            </a:r>
            <a:endParaRPr dirty="0"/>
          </a:p>
        </p:txBody>
      </p:sp>
      <p:grpSp>
        <p:nvGrpSpPr>
          <p:cNvPr id="838" name="Google Shape;838;p30"/>
          <p:cNvGrpSpPr/>
          <p:nvPr/>
        </p:nvGrpSpPr>
        <p:grpSpPr>
          <a:xfrm>
            <a:off x="2549813" y="1528610"/>
            <a:ext cx="552650" cy="725050"/>
            <a:chOff x="770600" y="1702650"/>
            <a:chExt cx="552650" cy="725050"/>
          </a:xfrm>
        </p:grpSpPr>
        <p:sp>
          <p:nvSpPr>
            <p:cNvPr id="839" name="Google Shape;839;p30"/>
            <p:cNvSpPr/>
            <p:nvPr/>
          </p:nvSpPr>
          <p:spPr>
            <a:xfrm>
              <a:off x="770625" y="1702650"/>
              <a:ext cx="552625" cy="725025"/>
            </a:xfrm>
            <a:custGeom>
              <a:avLst/>
              <a:gdLst/>
              <a:ahLst/>
              <a:cxnLst/>
              <a:rect l="l" t="t" r="r" b="b"/>
              <a:pathLst>
                <a:path w="22105" h="29001" extrusionOk="0">
                  <a:moveTo>
                    <a:pt x="11590" y="1"/>
                  </a:moveTo>
                  <a:cubicBezTo>
                    <a:pt x="11339" y="1"/>
                    <a:pt x="11083" y="68"/>
                    <a:pt x="10868" y="74"/>
                  </a:cubicBezTo>
                  <a:cubicBezTo>
                    <a:pt x="10347" y="91"/>
                    <a:pt x="9790" y="308"/>
                    <a:pt x="9238" y="333"/>
                  </a:cubicBezTo>
                  <a:cubicBezTo>
                    <a:pt x="8081" y="384"/>
                    <a:pt x="7054" y="941"/>
                    <a:pt x="6085" y="1405"/>
                  </a:cubicBezTo>
                  <a:cubicBezTo>
                    <a:pt x="5330" y="1765"/>
                    <a:pt x="4535" y="2285"/>
                    <a:pt x="3861" y="2941"/>
                  </a:cubicBezTo>
                  <a:cubicBezTo>
                    <a:pt x="2856" y="3919"/>
                    <a:pt x="2039" y="4997"/>
                    <a:pt x="1454" y="6234"/>
                  </a:cubicBezTo>
                  <a:cubicBezTo>
                    <a:pt x="655" y="7919"/>
                    <a:pt x="264" y="9761"/>
                    <a:pt x="119" y="11591"/>
                  </a:cubicBezTo>
                  <a:cubicBezTo>
                    <a:pt x="0" y="13095"/>
                    <a:pt x="115" y="14639"/>
                    <a:pt x="632" y="16131"/>
                  </a:cubicBezTo>
                  <a:cubicBezTo>
                    <a:pt x="1042" y="17310"/>
                    <a:pt x="1607" y="18417"/>
                    <a:pt x="2164" y="19510"/>
                  </a:cubicBezTo>
                  <a:cubicBezTo>
                    <a:pt x="2663" y="20488"/>
                    <a:pt x="3249" y="21454"/>
                    <a:pt x="4032" y="22294"/>
                  </a:cubicBezTo>
                  <a:cubicBezTo>
                    <a:pt x="4832" y="23154"/>
                    <a:pt x="5555" y="24085"/>
                    <a:pt x="6386" y="24925"/>
                  </a:cubicBezTo>
                  <a:cubicBezTo>
                    <a:pt x="7831" y="26383"/>
                    <a:pt x="9256" y="27852"/>
                    <a:pt x="11118" y="28807"/>
                  </a:cubicBezTo>
                  <a:cubicBezTo>
                    <a:pt x="11360" y="28931"/>
                    <a:pt x="11606" y="29001"/>
                    <a:pt x="11839" y="29001"/>
                  </a:cubicBezTo>
                  <a:cubicBezTo>
                    <a:pt x="12146" y="29001"/>
                    <a:pt x="12430" y="28878"/>
                    <a:pt x="12644" y="28596"/>
                  </a:cubicBezTo>
                  <a:cubicBezTo>
                    <a:pt x="13119" y="27972"/>
                    <a:pt x="13714" y="27462"/>
                    <a:pt x="14214" y="26878"/>
                  </a:cubicBezTo>
                  <a:cubicBezTo>
                    <a:pt x="15058" y="25896"/>
                    <a:pt x="15876" y="24891"/>
                    <a:pt x="16805" y="23988"/>
                  </a:cubicBezTo>
                  <a:cubicBezTo>
                    <a:pt x="17028" y="23771"/>
                    <a:pt x="16911" y="23397"/>
                    <a:pt x="17153" y="23276"/>
                  </a:cubicBezTo>
                  <a:cubicBezTo>
                    <a:pt x="17672" y="23018"/>
                    <a:pt x="17777" y="22433"/>
                    <a:pt x="18182" y="22094"/>
                  </a:cubicBezTo>
                  <a:cubicBezTo>
                    <a:pt x="18325" y="21974"/>
                    <a:pt x="18544" y="21910"/>
                    <a:pt x="18556" y="21665"/>
                  </a:cubicBezTo>
                  <a:cubicBezTo>
                    <a:pt x="18583" y="21099"/>
                    <a:pt x="19127" y="20836"/>
                    <a:pt x="19325" y="20332"/>
                  </a:cubicBezTo>
                  <a:cubicBezTo>
                    <a:pt x="19651" y="19505"/>
                    <a:pt x="20201" y="18767"/>
                    <a:pt x="20651" y="17989"/>
                  </a:cubicBezTo>
                  <a:cubicBezTo>
                    <a:pt x="20793" y="17745"/>
                    <a:pt x="20628" y="17430"/>
                    <a:pt x="20894" y="17188"/>
                  </a:cubicBezTo>
                  <a:cubicBezTo>
                    <a:pt x="21207" y="16904"/>
                    <a:pt x="21297" y="16476"/>
                    <a:pt x="21381" y="16067"/>
                  </a:cubicBezTo>
                  <a:cubicBezTo>
                    <a:pt x="21519" y="15392"/>
                    <a:pt x="21632" y="14709"/>
                    <a:pt x="21793" y="14039"/>
                  </a:cubicBezTo>
                  <a:cubicBezTo>
                    <a:pt x="22006" y="13158"/>
                    <a:pt x="21995" y="12247"/>
                    <a:pt x="22051" y="11360"/>
                  </a:cubicBezTo>
                  <a:cubicBezTo>
                    <a:pt x="22105" y="10507"/>
                    <a:pt x="21852" y="9612"/>
                    <a:pt x="21615" y="8769"/>
                  </a:cubicBezTo>
                  <a:cubicBezTo>
                    <a:pt x="21466" y="8240"/>
                    <a:pt x="21511" y="7664"/>
                    <a:pt x="21239" y="7179"/>
                  </a:cubicBezTo>
                  <a:cubicBezTo>
                    <a:pt x="20749" y="6312"/>
                    <a:pt x="20439" y="5360"/>
                    <a:pt x="19856" y="4523"/>
                  </a:cubicBezTo>
                  <a:cubicBezTo>
                    <a:pt x="19513" y="4031"/>
                    <a:pt x="19127" y="3510"/>
                    <a:pt x="18718" y="3172"/>
                  </a:cubicBezTo>
                  <a:cubicBezTo>
                    <a:pt x="18255" y="2789"/>
                    <a:pt x="17946" y="2091"/>
                    <a:pt x="17195" y="2063"/>
                  </a:cubicBezTo>
                  <a:cubicBezTo>
                    <a:pt x="17083" y="2058"/>
                    <a:pt x="17001" y="1889"/>
                    <a:pt x="16941" y="1751"/>
                  </a:cubicBezTo>
                  <a:cubicBezTo>
                    <a:pt x="16796" y="1418"/>
                    <a:pt x="16210" y="1609"/>
                    <a:pt x="16173" y="1126"/>
                  </a:cubicBezTo>
                  <a:cubicBezTo>
                    <a:pt x="16137" y="1140"/>
                    <a:pt x="16090" y="1144"/>
                    <a:pt x="16063" y="1168"/>
                  </a:cubicBezTo>
                  <a:cubicBezTo>
                    <a:pt x="15912" y="1307"/>
                    <a:pt x="15817" y="1362"/>
                    <a:pt x="15757" y="1362"/>
                  </a:cubicBezTo>
                  <a:cubicBezTo>
                    <a:pt x="15620" y="1362"/>
                    <a:pt x="15673" y="1070"/>
                    <a:pt x="15669" y="855"/>
                  </a:cubicBezTo>
                  <a:lnTo>
                    <a:pt x="15669" y="855"/>
                  </a:lnTo>
                  <a:cubicBezTo>
                    <a:pt x="15538" y="900"/>
                    <a:pt x="15310" y="1038"/>
                    <a:pt x="15216" y="1038"/>
                  </a:cubicBezTo>
                  <a:cubicBezTo>
                    <a:pt x="15176" y="1038"/>
                    <a:pt x="15160" y="1013"/>
                    <a:pt x="15188" y="943"/>
                  </a:cubicBezTo>
                  <a:cubicBezTo>
                    <a:pt x="15272" y="728"/>
                    <a:pt x="15270" y="683"/>
                    <a:pt x="15223" y="683"/>
                  </a:cubicBezTo>
                  <a:cubicBezTo>
                    <a:pt x="15190" y="683"/>
                    <a:pt x="15134" y="705"/>
                    <a:pt x="15070" y="705"/>
                  </a:cubicBezTo>
                  <a:cubicBezTo>
                    <a:pt x="15044" y="705"/>
                    <a:pt x="15017" y="702"/>
                    <a:pt x="14990" y="692"/>
                  </a:cubicBezTo>
                  <a:cubicBezTo>
                    <a:pt x="14605" y="550"/>
                    <a:pt x="14222" y="507"/>
                    <a:pt x="13834" y="507"/>
                  </a:cubicBezTo>
                  <a:cubicBezTo>
                    <a:pt x="13684" y="507"/>
                    <a:pt x="13533" y="514"/>
                    <a:pt x="13380" y="523"/>
                  </a:cubicBezTo>
                  <a:cubicBezTo>
                    <a:pt x="13366" y="524"/>
                    <a:pt x="13352" y="525"/>
                    <a:pt x="13338" y="525"/>
                  </a:cubicBezTo>
                  <a:cubicBezTo>
                    <a:pt x="13298" y="525"/>
                    <a:pt x="13259" y="522"/>
                    <a:pt x="13219" y="521"/>
                  </a:cubicBezTo>
                  <a:cubicBezTo>
                    <a:pt x="13230" y="260"/>
                    <a:pt x="13177" y="183"/>
                    <a:pt x="13096" y="183"/>
                  </a:cubicBezTo>
                  <a:cubicBezTo>
                    <a:pt x="12982" y="183"/>
                    <a:pt x="12814" y="337"/>
                    <a:pt x="12699" y="337"/>
                  </a:cubicBezTo>
                  <a:cubicBezTo>
                    <a:pt x="12684" y="337"/>
                    <a:pt x="12669" y="334"/>
                    <a:pt x="12656" y="328"/>
                  </a:cubicBezTo>
                  <a:cubicBezTo>
                    <a:pt x="12635" y="318"/>
                    <a:pt x="12612" y="314"/>
                    <a:pt x="12589" y="314"/>
                  </a:cubicBezTo>
                  <a:cubicBezTo>
                    <a:pt x="12520" y="314"/>
                    <a:pt x="12443" y="346"/>
                    <a:pt x="12375" y="346"/>
                  </a:cubicBezTo>
                  <a:cubicBezTo>
                    <a:pt x="12332" y="346"/>
                    <a:pt x="12293" y="334"/>
                    <a:pt x="12260" y="295"/>
                  </a:cubicBezTo>
                  <a:cubicBezTo>
                    <a:pt x="12067" y="62"/>
                    <a:pt x="11831" y="1"/>
                    <a:pt x="1159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0"/>
            <p:cNvSpPr/>
            <p:nvPr/>
          </p:nvSpPr>
          <p:spPr>
            <a:xfrm>
              <a:off x="770600" y="1702700"/>
              <a:ext cx="552650" cy="725000"/>
            </a:xfrm>
            <a:custGeom>
              <a:avLst/>
              <a:gdLst/>
              <a:ahLst/>
              <a:cxnLst/>
              <a:rect l="l" t="t" r="r" b="b"/>
              <a:pathLst>
                <a:path w="22106" h="29000" extrusionOk="0">
                  <a:moveTo>
                    <a:pt x="10389" y="1605"/>
                  </a:moveTo>
                  <a:cubicBezTo>
                    <a:pt x="10980" y="1605"/>
                    <a:pt x="11572" y="1678"/>
                    <a:pt x="12158" y="1712"/>
                  </a:cubicBezTo>
                  <a:cubicBezTo>
                    <a:pt x="12989" y="1761"/>
                    <a:pt x="13868" y="1740"/>
                    <a:pt x="14634" y="2205"/>
                  </a:cubicBezTo>
                  <a:cubicBezTo>
                    <a:pt x="14698" y="2244"/>
                    <a:pt x="14794" y="2225"/>
                    <a:pt x="14866" y="2255"/>
                  </a:cubicBezTo>
                  <a:cubicBezTo>
                    <a:pt x="14915" y="2276"/>
                    <a:pt x="14947" y="2337"/>
                    <a:pt x="15032" y="2431"/>
                  </a:cubicBezTo>
                  <a:cubicBezTo>
                    <a:pt x="15689" y="2594"/>
                    <a:pt x="16324" y="2980"/>
                    <a:pt x="16865" y="3444"/>
                  </a:cubicBezTo>
                  <a:cubicBezTo>
                    <a:pt x="17776" y="4226"/>
                    <a:pt x="18716" y="5013"/>
                    <a:pt x="19194" y="6183"/>
                  </a:cubicBezTo>
                  <a:cubicBezTo>
                    <a:pt x="19428" y="6752"/>
                    <a:pt x="19866" y="7201"/>
                    <a:pt x="20006" y="7847"/>
                  </a:cubicBezTo>
                  <a:cubicBezTo>
                    <a:pt x="20329" y="9323"/>
                    <a:pt x="20817" y="10762"/>
                    <a:pt x="20634" y="12311"/>
                  </a:cubicBezTo>
                  <a:cubicBezTo>
                    <a:pt x="20595" y="12640"/>
                    <a:pt x="20483" y="12989"/>
                    <a:pt x="20699" y="13331"/>
                  </a:cubicBezTo>
                  <a:cubicBezTo>
                    <a:pt x="20832" y="13541"/>
                    <a:pt x="20624" y="13860"/>
                    <a:pt x="20576" y="14004"/>
                  </a:cubicBezTo>
                  <a:cubicBezTo>
                    <a:pt x="20276" y="14898"/>
                    <a:pt x="20345" y="15945"/>
                    <a:pt x="19679" y="16677"/>
                  </a:cubicBezTo>
                  <a:cubicBezTo>
                    <a:pt x="19413" y="16969"/>
                    <a:pt x="19684" y="17201"/>
                    <a:pt x="19550" y="17427"/>
                  </a:cubicBezTo>
                  <a:cubicBezTo>
                    <a:pt x="19197" y="18023"/>
                    <a:pt x="18891" y="18655"/>
                    <a:pt x="18473" y="19200"/>
                  </a:cubicBezTo>
                  <a:cubicBezTo>
                    <a:pt x="18239" y="19503"/>
                    <a:pt x="18100" y="19851"/>
                    <a:pt x="17925" y="20162"/>
                  </a:cubicBezTo>
                  <a:cubicBezTo>
                    <a:pt x="17380" y="21137"/>
                    <a:pt x="16604" y="21926"/>
                    <a:pt x="15968" y="22822"/>
                  </a:cubicBezTo>
                  <a:cubicBezTo>
                    <a:pt x="15010" y="24174"/>
                    <a:pt x="13770" y="25285"/>
                    <a:pt x="12774" y="26611"/>
                  </a:cubicBezTo>
                  <a:cubicBezTo>
                    <a:pt x="12512" y="26960"/>
                    <a:pt x="12286" y="27502"/>
                    <a:pt x="11675" y="27568"/>
                  </a:cubicBezTo>
                  <a:cubicBezTo>
                    <a:pt x="11632" y="27573"/>
                    <a:pt x="11590" y="27575"/>
                    <a:pt x="11549" y="27575"/>
                  </a:cubicBezTo>
                  <a:cubicBezTo>
                    <a:pt x="11336" y="27575"/>
                    <a:pt x="11157" y="27512"/>
                    <a:pt x="11133" y="27359"/>
                  </a:cubicBezTo>
                  <a:cubicBezTo>
                    <a:pt x="11073" y="26998"/>
                    <a:pt x="10741" y="26923"/>
                    <a:pt x="10555" y="26817"/>
                  </a:cubicBezTo>
                  <a:cubicBezTo>
                    <a:pt x="9912" y="26448"/>
                    <a:pt x="9369" y="25996"/>
                    <a:pt x="8865" y="25456"/>
                  </a:cubicBezTo>
                  <a:cubicBezTo>
                    <a:pt x="8545" y="25116"/>
                    <a:pt x="8164" y="24825"/>
                    <a:pt x="7822" y="24494"/>
                  </a:cubicBezTo>
                  <a:cubicBezTo>
                    <a:pt x="7362" y="24048"/>
                    <a:pt x="6999" y="23518"/>
                    <a:pt x="6568" y="23081"/>
                  </a:cubicBezTo>
                  <a:cubicBezTo>
                    <a:pt x="6012" y="22514"/>
                    <a:pt x="5604" y="21872"/>
                    <a:pt x="5148" y="21250"/>
                  </a:cubicBezTo>
                  <a:cubicBezTo>
                    <a:pt x="4935" y="20961"/>
                    <a:pt x="4741" y="20668"/>
                    <a:pt x="4652" y="20297"/>
                  </a:cubicBezTo>
                  <a:cubicBezTo>
                    <a:pt x="4557" y="19894"/>
                    <a:pt x="4184" y="19636"/>
                    <a:pt x="3981" y="19262"/>
                  </a:cubicBezTo>
                  <a:cubicBezTo>
                    <a:pt x="3510" y="18393"/>
                    <a:pt x="3070" y="17515"/>
                    <a:pt x="2737" y="16587"/>
                  </a:cubicBezTo>
                  <a:cubicBezTo>
                    <a:pt x="2434" y="15744"/>
                    <a:pt x="2085" y="14902"/>
                    <a:pt x="1938" y="14031"/>
                  </a:cubicBezTo>
                  <a:cubicBezTo>
                    <a:pt x="1883" y="13702"/>
                    <a:pt x="1617" y="13303"/>
                    <a:pt x="1869" y="12925"/>
                  </a:cubicBezTo>
                  <a:cubicBezTo>
                    <a:pt x="1898" y="12881"/>
                    <a:pt x="1930" y="12785"/>
                    <a:pt x="1917" y="12776"/>
                  </a:cubicBezTo>
                  <a:cubicBezTo>
                    <a:pt x="1282" y="12342"/>
                    <a:pt x="1755" y="11672"/>
                    <a:pt x="1626" y="11126"/>
                  </a:cubicBezTo>
                  <a:cubicBezTo>
                    <a:pt x="1480" y="10517"/>
                    <a:pt x="1688" y="9771"/>
                    <a:pt x="1806" y="9100"/>
                  </a:cubicBezTo>
                  <a:cubicBezTo>
                    <a:pt x="1947" y="8310"/>
                    <a:pt x="2170" y="7536"/>
                    <a:pt x="2473" y="6793"/>
                  </a:cubicBezTo>
                  <a:cubicBezTo>
                    <a:pt x="2730" y="6167"/>
                    <a:pt x="3164" y="5620"/>
                    <a:pt x="3570" y="5065"/>
                  </a:cubicBezTo>
                  <a:cubicBezTo>
                    <a:pt x="3880" y="4639"/>
                    <a:pt x="4224" y="4251"/>
                    <a:pt x="4557" y="3850"/>
                  </a:cubicBezTo>
                  <a:cubicBezTo>
                    <a:pt x="4769" y="3594"/>
                    <a:pt x="5028" y="3615"/>
                    <a:pt x="5243" y="3491"/>
                  </a:cubicBezTo>
                  <a:cubicBezTo>
                    <a:pt x="5857" y="3137"/>
                    <a:pt x="6297" y="2567"/>
                    <a:pt x="7098" y="2402"/>
                  </a:cubicBezTo>
                  <a:cubicBezTo>
                    <a:pt x="7786" y="2260"/>
                    <a:pt x="8478" y="1923"/>
                    <a:pt x="9190" y="1740"/>
                  </a:cubicBezTo>
                  <a:cubicBezTo>
                    <a:pt x="9588" y="1639"/>
                    <a:pt x="9988" y="1605"/>
                    <a:pt x="10389" y="1605"/>
                  </a:cubicBezTo>
                  <a:close/>
                  <a:moveTo>
                    <a:pt x="11590" y="1"/>
                  </a:moveTo>
                  <a:cubicBezTo>
                    <a:pt x="11338" y="1"/>
                    <a:pt x="11083" y="67"/>
                    <a:pt x="10868" y="74"/>
                  </a:cubicBezTo>
                  <a:cubicBezTo>
                    <a:pt x="10346" y="90"/>
                    <a:pt x="9790" y="307"/>
                    <a:pt x="9238" y="332"/>
                  </a:cubicBezTo>
                  <a:cubicBezTo>
                    <a:pt x="8081" y="383"/>
                    <a:pt x="7055" y="941"/>
                    <a:pt x="6084" y="1404"/>
                  </a:cubicBezTo>
                  <a:cubicBezTo>
                    <a:pt x="5330" y="1764"/>
                    <a:pt x="4535" y="2285"/>
                    <a:pt x="3860" y="2942"/>
                  </a:cubicBezTo>
                  <a:cubicBezTo>
                    <a:pt x="2855" y="3920"/>
                    <a:pt x="2038" y="4996"/>
                    <a:pt x="1453" y="6233"/>
                  </a:cubicBezTo>
                  <a:cubicBezTo>
                    <a:pt x="655" y="7918"/>
                    <a:pt x="264" y="9759"/>
                    <a:pt x="120" y="11590"/>
                  </a:cubicBezTo>
                  <a:cubicBezTo>
                    <a:pt x="0" y="13094"/>
                    <a:pt x="115" y="14640"/>
                    <a:pt x="632" y="16130"/>
                  </a:cubicBezTo>
                  <a:cubicBezTo>
                    <a:pt x="1042" y="17310"/>
                    <a:pt x="1607" y="18416"/>
                    <a:pt x="2164" y="19509"/>
                  </a:cubicBezTo>
                  <a:cubicBezTo>
                    <a:pt x="2662" y="20487"/>
                    <a:pt x="3249" y="21453"/>
                    <a:pt x="4031" y="22293"/>
                  </a:cubicBezTo>
                  <a:cubicBezTo>
                    <a:pt x="4831" y="23152"/>
                    <a:pt x="5554" y="24085"/>
                    <a:pt x="6386" y="24924"/>
                  </a:cubicBezTo>
                  <a:cubicBezTo>
                    <a:pt x="7832" y="26382"/>
                    <a:pt x="9257" y="27853"/>
                    <a:pt x="11118" y="28806"/>
                  </a:cubicBezTo>
                  <a:cubicBezTo>
                    <a:pt x="11360" y="28930"/>
                    <a:pt x="11606" y="29000"/>
                    <a:pt x="11839" y="29000"/>
                  </a:cubicBezTo>
                  <a:cubicBezTo>
                    <a:pt x="12147" y="29000"/>
                    <a:pt x="12429" y="28878"/>
                    <a:pt x="12644" y="28596"/>
                  </a:cubicBezTo>
                  <a:cubicBezTo>
                    <a:pt x="13119" y="27971"/>
                    <a:pt x="13713" y="27462"/>
                    <a:pt x="14214" y="26878"/>
                  </a:cubicBezTo>
                  <a:cubicBezTo>
                    <a:pt x="15058" y="25895"/>
                    <a:pt x="15876" y="24890"/>
                    <a:pt x="16804" y="23987"/>
                  </a:cubicBezTo>
                  <a:cubicBezTo>
                    <a:pt x="17028" y="23770"/>
                    <a:pt x="16911" y="23397"/>
                    <a:pt x="17152" y="23277"/>
                  </a:cubicBezTo>
                  <a:cubicBezTo>
                    <a:pt x="17671" y="23018"/>
                    <a:pt x="17778" y="22433"/>
                    <a:pt x="18182" y="22093"/>
                  </a:cubicBezTo>
                  <a:cubicBezTo>
                    <a:pt x="18325" y="21973"/>
                    <a:pt x="18543" y="21909"/>
                    <a:pt x="18556" y="21666"/>
                  </a:cubicBezTo>
                  <a:cubicBezTo>
                    <a:pt x="18582" y="21099"/>
                    <a:pt x="19127" y="20835"/>
                    <a:pt x="19325" y="20331"/>
                  </a:cubicBezTo>
                  <a:cubicBezTo>
                    <a:pt x="19651" y="19504"/>
                    <a:pt x="20201" y="18766"/>
                    <a:pt x="20651" y="17989"/>
                  </a:cubicBezTo>
                  <a:cubicBezTo>
                    <a:pt x="20793" y="17744"/>
                    <a:pt x="20628" y="17429"/>
                    <a:pt x="20894" y="17187"/>
                  </a:cubicBezTo>
                  <a:cubicBezTo>
                    <a:pt x="21208" y="16903"/>
                    <a:pt x="21297" y="16475"/>
                    <a:pt x="21380" y="16068"/>
                  </a:cubicBezTo>
                  <a:cubicBezTo>
                    <a:pt x="21518" y="15391"/>
                    <a:pt x="21633" y="14708"/>
                    <a:pt x="21794" y="14039"/>
                  </a:cubicBezTo>
                  <a:cubicBezTo>
                    <a:pt x="22006" y="13157"/>
                    <a:pt x="21995" y="12246"/>
                    <a:pt x="22051" y="11360"/>
                  </a:cubicBezTo>
                  <a:cubicBezTo>
                    <a:pt x="22106" y="10505"/>
                    <a:pt x="21853" y="9611"/>
                    <a:pt x="21616" y="8767"/>
                  </a:cubicBezTo>
                  <a:cubicBezTo>
                    <a:pt x="21467" y="8239"/>
                    <a:pt x="21512" y="7662"/>
                    <a:pt x="21239" y="7178"/>
                  </a:cubicBezTo>
                  <a:cubicBezTo>
                    <a:pt x="20749" y="6310"/>
                    <a:pt x="20440" y="5358"/>
                    <a:pt x="19857" y="4522"/>
                  </a:cubicBezTo>
                  <a:cubicBezTo>
                    <a:pt x="19514" y="4029"/>
                    <a:pt x="19128" y="3508"/>
                    <a:pt x="18719" y="3171"/>
                  </a:cubicBezTo>
                  <a:cubicBezTo>
                    <a:pt x="18256" y="2788"/>
                    <a:pt x="17946" y="2089"/>
                    <a:pt x="17196" y="2061"/>
                  </a:cubicBezTo>
                  <a:cubicBezTo>
                    <a:pt x="17084" y="2057"/>
                    <a:pt x="17002" y="1887"/>
                    <a:pt x="16942" y="1750"/>
                  </a:cubicBezTo>
                  <a:cubicBezTo>
                    <a:pt x="16796" y="1418"/>
                    <a:pt x="16211" y="1608"/>
                    <a:pt x="16174" y="1124"/>
                  </a:cubicBezTo>
                  <a:cubicBezTo>
                    <a:pt x="16138" y="1138"/>
                    <a:pt x="16091" y="1142"/>
                    <a:pt x="16064" y="1166"/>
                  </a:cubicBezTo>
                  <a:cubicBezTo>
                    <a:pt x="15913" y="1305"/>
                    <a:pt x="15818" y="1360"/>
                    <a:pt x="15758" y="1360"/>
                  </a:cubicBezTo>
                  <a:cubicBezTo>
                    <a:pt x="15620" y="1360"/>
                    <a:pt x="15673" y="1068"/>
                    <a:pt x="15669" y="853"/>
                  </a:cubicBezTo>
                  <a:lnTo>
                    <a:pt x="15669" y="853"/>
                  </a:lnTo>
                  <a:cubicBezTo>
                    <a:pt x="15538" y="898"/>
                    <a:pt x="15310" y="1037"/>
                    <a:pt x="15216" y="1037"/>
                  </a:cubicBezTo>
                  <a:cubicBezTo>
                    <a:pt x="15176" y="1037"/>
                    <a:pt x="15160" y="1012"/>
                    <a:pt x="15187" y="944"/>
                  </a:cubicBezTo>
                  <a:cubicBezTo>
                    <a:pt x="15271" y="728"/>
                    <a:pt x="15270" y="683"/>
                    <a:pt x="15224" y="683"/>
                  </a:cubicBezTo>
                  <a:cubicBezTo>
                    <a:pt x="15190" y="683"/>
                    <a:pt x="15134" y="706"/>
                    <a:pt x="15070" y="706"/>
                  </a:cubicBezTo>
                  <a:cubicBezTo>
                    <a:pt x="15045" y="706"/>
                    <a:pt x="15018" y="702"/>
                    <a:pt x="14991" y="692"/>
                  </a:cubicBezTo>
                  <a:cubicBezTo>
                    <a:pt x="14605" y="549"/>
                    <a:pt x="14221" y="506"/>
                    <a:pt x="13833" y="506"/>
                  </a:cubicBezTo>
                  <a:cubicBezTo>
                    <a:pt x="13683" y="506"/>
                    <a:pt x="13532" y="513"/>
                    <a:pt x="13380" y="522"/>
                  </a:cubicBezTo>
                  <a:cubicBezTo>
                    <a:pt x="13366" y="523"/>
                    <a:pt x="13352" y="524"/>
                    <a:pt x="13338" y="524"/>
                  </a:cubicBezTo>
                  <a:cubicBezTo>
                    <a:pt x="13299" y="524"/>
                    <a:pt x="13259" y="521"/>
                    <a:pt x="13219" y="520"/>
                  </a:cubicBezTo>
                  <a:cubicBezTo>
                    <a:pt x="13230" y="259"/>
                    <a:pt x="13177" y="182"/>
                    <a:pt x="13096" y="182"/>
                  </a:cubicBezTo>
                  <a:cubicBezTo>
                    <a:pt x="12982" y="182"/>
                    <a:pt x="12814" y="336"/>
                    <a:pt x="12699" y="336"/>
                  </a:cubicBezTo>
                  <a:cubicBezTo>
                    <a:pt x="12683" y="336"/>
                    <a:pt x="12669" y="333"/>
                    <a:pt x="12656" y="327"/>
                  </a:cubicBezTo>
                  <a:cubicBezTo>
                    <a:pt x="12635" y="317"/>
                    <a:pt x="12613" y="314"/>
                    <a:pt x="12589" y="314"/>
                  </a:cubicBezTo>
                  <a:cubicBezTo>
                    <a:pt x="12520" y="314"/>
                    <a:pt x="12443" y="346"/>
                    <a:pt x="12374" y="346"/>
                  </a:cubicBezTo>
                  <a:cubicBezTo>
                    <a:pt x="12332" y="346"/>
                    <a:pt x="12293" y="333"/>
                    <a:pt x="12260" y="294"/>
                  </a:cubicBezTo>
                  <a:cubicBezTo>
                    <a:pt x="12067" y="62"/>
                    <a:pt x="11831" y="1"/>
                    <a:pt x="115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0"/>
            <p:cNvSpPr/>
            <p:nvPr/>
          </p:nvSpPr>
          <p:spPr>
            <a:xfrm>
              <a:off x="891275" y="1804500"/>
              <a:ext cx="301825" cy="354375"/>
            </a:xfrm>
            <a:custGeom>
              <a:avLst/>
              <a:gdLst/>
              <a:ahLst/>
              <a:cxnLst/>
              <a:rect l="l" t="t" r="r" b="b"/>
              <a:pathLst>
                <a:path w="12073" h="14175" extrusionOk="0">
                  <a:moveTo>
                    <a:pt x="7222" y="1667"/>
                  </a:moveTo>
                  <a:cubicBezTo>
                    <a:pt x="7374" y="1667"/>
                    <a:pt x="7528" y="1712"/>
                    <a:pt x="7691" y="1831"/>
                  </a:cubicBezTo>
                  <a:cubicBezTo>
                    <a:pt x="7728" y="1859"/>
                    <a:pt x="7787" y="1870"/>
                    <a:pt x="7847" y="1870"/>
                  </a:cubicBezTo>
                  <a:cubicBezTo>
                    <a:pt x="7894" y="1870"/>
                    <a:pt x="7943" y="1863"/>
                    <a:pt x="7984" y="1853"/>
                  </a:cubicBezTo>
                  <a:cubicBezTo>
                    <a:pt x="8041" y="1839"/>
                    <a:pt x="8096" y="1833"/>
                    <a:pt x="8148" y="1833"/>
                  </a:cubicBezTo>
                  <a:cubicBezTo>
                    <a:pt x="8495" y="1833"/>
                    <a:pt x="8749" y="2098"/>
                    <a:pt x="9059" y="2195"/>
                  </a:cubicBezTo>
                  <a:cubicBezTo>
                    <a:pt x="9572" y="2355"/>
                    <a:pt x="9839" y="2734"/>
                    <a:pt x="10061" y="3151"/>
                  </a:cubicBezTo>
                  <a:cubicBezTo>
                    <a:pt x="10272" y="3547"/>
                    <a:pt x="10418" y="3977"/>
                    <a:pt x="10588" y="4393"/>
                  </a:cubicBezTo>
                  <a:cubicBezTo>
                    <a:pt x="10602" y="4428"/>
                    <a:pt x="10588" y="4473"/>
                    <a:pt x="10584" y="4583"/>
                  </a:cubicBezTo>
                  <a:cubicBezTo>
                    <a:pt x="10447" y="4975"/>
                    <a:pt x="10530" y="5453"/>
                    <a:pt x="10481" y="5920"/>
                  </a:cubicBezTo>
                  <a:cubicBezTo>
                    <a:pt x="10412" y="6589"/>
                    <a:pt x="9950" y="7045"/>
                    <a:pt x="9462" y="7424"/>
                  </a:cubicBezTo>
                  <a:cubicBezTo>
                    <a:pt x="9074" y="7725"/>
                    <a:pt x="8700" y="8027"/>
                    <a:pt x="8192" y="8215"/>
                  </a:cubicBezTo>
                  <a:cubicBezTo>
                    <a:pt x="7631" y="8423"/>
                    <a:pt x="7079" y="8555"/>
                    <a:pt x="6574" y="8555"/>
                  </a:cubicBezTo>
                  <a:cubicBezTo>
                    <a:pt x="5942" y="8555"/>
                    <a:pt x="5385" y="8348"/>
                    <a:pt x="4982" y="7824"/>
                  </a:cubicBezTo>
                  <a:cubicBezTo>
                    <a:pt x="4527" y="7229"/>
                    <a:pt x="3922" y="6655"/>
                    <a:pt x="4053" y="5759"/>
                  </a:cubicBezTo>
                  <a:cubicBezTo>
                    <a:pt x="4104" y="5407"/>
                    <a:pt x="4041" y="5039"/>
                    <a:pt x="4048" y="4679"/>
                  </a:cubicBezTo>
                  <a:cubicBezTo>
                    <a:pt x="4055" y="4329"/>
                    <a:pt x="4113" y="3992"/>
                    <a:pt x="4319" y="3686"/>
                  </a:cubicBezTo>
                  <a:cubicBezTo>
                    <a:pt x="4864" y="2883"/>
                    <a:pt x="5548" y="2261"/>
                    <a:pt x="6465" y="1895"/>
                  </a:cubicBezTo>
                  <a:cubicBezTo>
                    <a:pt x="6724" y="1791"/>
                    <a:pt x="6969" y="1667"/>
                    <a:pt x="7222" y="1667"/>
                  </a:cubicBezTo>
                  <a:close/>
                  <a:moveTo>
                    <a:pt x="7048" y="0"/>
                  </a:moveTo>
                  <a:cubicBezTo>
                    <a:pt x="7009" y="0"/>
                    <a:pt x="6968" y="19"/>
                    <a:pt x="6926" y="26"/>
                  </a:cubicBezTo>
                  <a:cubicBezTo>
                    <a:pt x="5716" y="233"/>
                    <a:pt x="4694" y="893"/>
                    <a:pt x="3888" y="1710"/>
                  </a:cubicBezTo>
                  <a:cubicBezTo>
                    <a:pt x="2962" y="2648"/>
                    <a:pt x="2410" y="3844"/>
                    <a:pt x="2540" y="5291"/>
                  </a:cubicBezTo>
                  <a:cubicBezTo>
                    <a:pt x="2614" y="6136"/>
                    <a:pt x="2839" y="6959"/>
                    <a:pt x="3200" y="7726"/>
                  </a:cubicBezTo>
                  <a:cubicBezTo>
                    <a:pt x="3539" y="8445"/>
                    <a:pt x="3545" y="8627"/>
                    <a:pt x="2985" y="9236"/>
                  </a:cubicBezTo>
                  <a:cubicBezTo>
                    <a:pt x="2683" y="9563"/>
                    <a:pt x="2344" y="9890"/>
                    <a:pt x="2100" y="10252"/>
                  </a:cubicBezTo>
                  <a:cubicBezTo>
                    <a:pt x="1622" y="10959"/>
                    <a:pt x="1033" y="11589"/>
                    <a:pt x="636" y="12358"/>
                  </a:cubicBezTo>
                  <a:cubicBezTo>
                    <a:pt x="454" y="12712"/>
                    <a:pt x="75" y="12951"/>
                    <a:pt x="224" y="13451"/>
                  </a:cubicBezTo>
                  <a:cubicBezTo>
                    <a:pt x="280" y="13641"/>
                    <a:pt x="1" y="13910"/>
                    <a:pt x="333" y="14068"/>
                  </a:cubicBezTo>
                  <a:cubicBezTo>
                    <a:pt x="478" y="14136"/>
                    <a:pt x="626" y="14174"/>
                    <a:pt x="769" y="14174"/>
                  </a:cubicBezTo>
                  <a:cubicBezTo>
                    <a:pt x="957" y="14174"/>
                    <a:pt x="1136" y="14109"/>
                    <a:pt x="1289" y="13963"/>
                  </a:cubicBezTo>
                  <a:cubicBezTo>
                    <a:pt x="1771" y="13503"/>
                    <a:pt x="2299" y="13057"/>
                    <a:pt x="2663" y="12508"/>
                  </a:cubicBezTo>
                  <a:cubicBezTo>
                    <a:pt x="3255" y="11613"/>
                    <a:pt x="3970" y="10811"/>
                    <a:pt x="4549" y="9908"/>
                  </a:cubicBezTo>
                  <a:cubicBezTo>
                    <a:pt x="4637" y="9770"/>
                    <a:pt x="4749" y="9732"/>
                    <a:pt x="4870" y="9732"/>
                  </a:cubicBezTo>
                  <a:cubicBezTo>
                    <a:pt x="5016" y="9732"/>
                    <a:pt x="5176" y="9788"/>
                    <a:pt x="5325" y="9788"/>
                  </a:cubicBezTo>
                  <a:cubicBezTo>
                    <a:pt x="5373" y="9788"/>
                    <a:pt x="5420" y="9782"/>
                    <a:pt x="5464" y="9767"/>
                  </a:cubicBezTo>
                  <a:cubicBezTo>
                    <a:pt x="5578" y="10112"/>
                    <a:pt x="5767" y="10198"/>
                    <a:pt x="5983" y="10198"/>
                  </a:cubicBezTo>
                  <a:cubicBezTo>
                    <a:pt x="6196" y="10198"/>
                    <a:pt x="6434" y="10114"/>
                    <a:pt x="6649" y="10114"/>
                  </a:cubicBezTo>
                  <a:cubicBezTo>
                    <a:pt x="6713" y="10114"/>
                    <a:pt x="6776" y="10122"/>
                    <a:pt x="6835" y="10142"/>
                  </a:cubicBezTo>
                  <a:cubicBezTo>
                    <a:pt x="6955" y="10181"/>
                    <a:pt x="7126" y="10213"/>
                    <a:pt x="7289" y="10213"/>
                  </a:cubicBezTo>
                  <a:cubicBezTo>
                    <a:pt x="7407" y="10213"/>
                    <a:pt x="7522" y="10197"/>
                    <a:pt x="7610" y="10155"/>
                  </a:cubicBezTo>
                  <a:cubicBezTo>
                    <a:pt x="8242" y="9862"/>
                    <a:pt x="8954" y="9858"/>
                    <a:pt x="9513" y="9231"/>
                  </a:cubicBezTo>
                  <a:cubicBezTo>
                    <a:pt x="10054" y="8622"/>
                    <a:pt x="10807" y="8239"/>
                    <a:pt x="11259" y="7456"/>
                  </a:cubicBezTo>
                  <a:cubicBezTo>
                    <a:pt x="11690" y="6709"/>
                    <a:pt x="11748" y="5897"/>
                    <a:pt x="11988" y="5122"/>
                  </a:cubicBezTo>
                  <a:cubicBezTo>
                    <a:pt x="12052" y="4917"/>
                    <a:pt x="12073" y="4517"/>
                    <a:pt x="11988" y="4358"/>
                  </a:cubicBezTo>
                  <a:cubicBezTo>
                    <a:pt x="11767" y="3946"/>
                    <a:pt x="11748" y="3477"/>
                    <a:pt x="11623" y="3066"/>
                  </a:cubicBezTo>
                  <a:cubicBezTo>
                    <a:pt x="11438" y="2448"/>
                    <a:pt x="11137" y="1979"/>
                    <a:pt x="10697" y="1593"/>
                  </a:cubicBezTo>
                  <a:cubicBezTo>
                    <a:pt x="9696" y="714"/>
                    <a:pt x="8579" y="54"/>
                    <a:pt x="7188" y="54"/>
                  </a:cubicBezTo>
                  <a:cubicBezTo>
                    <a:pt x="7172" y="54"/>
                    <a:pt x="7155" y="54"/>
                    <a:pt x="7139" y="54"/>
                  </a:cubicBezTo>
                  <a:cubicBezTo>
                    <a:pt x="7111" y="13"/>
                    <a:pt x="7081" y="0"/>
                    <a:pt x="70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0"/>
            <p:cNvSpPr/>
            <p:nvPr/>
          </p:nvSpPr>
          <p:spPr>
            <a:xfrm>
              <a:off x="1022225" y="2111375"/>
              <a:ext cx="39050" cy="100950"/>
            </a:xfrm>
            <a:custGeom>
              <a:avLst/>
              <a:gdLst/>
              <a:ahLst/>
              <a:cxnLst/>
              <a:rect l="l" t="t" r="r" b="b"/>
              <a:pathLst>
                <a:path w="1562" h="4038" extrusionOk="0">
                  <a:moveTo>
                    <a:pt x="666" y="1"/>
                  </a:moveTo>
                  <a:cubicBezTo>
                    <a:pt x="654" y="1"/>
                    <a:pt x="640" y="1"/>
                    <a:pt x="627" y="1"/>
                  </a:cubicBezTo>
                  <a:cubicBezTo>
                    <a:pt x="257" y="15"/>
                    <a:pt x="1" y="132"/>
                    <a:pt x="19" y="481"/>
                  </a:cubicBezTo>
                  <a:cubicBezTo>
                    <a:pt x="74" y="1541"/>
                    <a:pt x="46" y="2609"/>
                    <a:pt x="257" y="3658"/>
                  </a:cubicBezTo>
                  <a:cubicBezTo>
                    <a:pt x="288" y="3809"/>
                    <a:pt x="248" y="4010"/>
                    <a:pt x="461" y="4034"/>
                  </a:cubicBezTo>
                  <a:cubicBezTo>
                    <a:pt x="479" y="4036"/>
                    <a:pt x="498" y="4038"/>
                    <a:pt x="516" y="4038"/>
                  </a:cubicBezTo>
                  <a:cubicBezTo>
                    <a:pt x="659" y="4038"/>
                    <a:pt x="794" y="3962"/>
                    <a:pt x="866" y="3835"/>
                  </a:cubicBezTo>
                  <a:cubicBezTo>
                    <a:pt x="1127" y="3406"/>
                    <a:pt x="1561" y="3039"/>
                    <a:pt x="1322" y="2474"/>
                  </a:cubicBezTo>
                  <a:cubicBezTo>
                    <a:pt x="1309" y="1822"/>
                    <a:pt x="1322" y="1197"/>
                    <a:pt x="1276" y="575"/>
                  </a:cubicBezTo>
                  <a:cubicBezTo>
                    <a:pt x="1249" y="231"/>
                    <a:pt x="1085" y="1"/>
                    <a:pt x="6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0"/>
            <p:cNvSpPr/>
            <p:nvPr/>
          </p:nvSpPr>
          <p:spPr>
            <a:xfrm>
              <a:off x="1076725" y="2110650"/>
              <a:ext cx="49475" cy="77275"/>
            </a:xfrm>
            <a:custGeom>
              <a:avLst/>
              <a:gdLst/>
              <a:ahLst/>
              <a:cxnLst/>
              <a:rect l="l" t="t" r="r" b="b"/>
              <a:pathLst>
                <a:path w="1979" h="3091" extrusionOk="0">
                  <a:moveTo>
                    <a:pt x="734" y="1"/>
                  </a:moveTo>
                  <a:cubicBezTo>
                    <a:pt x="691" y="1"/>
                    <a:pt x="644" y="6"/>
                    <a:pt x="593" y="17"/>
                  </a:cubicBezTo>
                  <a:cubicBezTo>
                    <a:pt x="209" y="101"/>
                    <a:pt x="76" y="404"/>
                    <a:pt x="0" y="817"/>
                  </a:cubicBezTo>
                  <a:cubicBezTo>
                    <a:pt x="275" y="1408"/>
                    <a:pt x="388" y="2120"/>
                    <a:pt x="675" y="2757"/>
                  </a:cubicBezTo>
                  <a:cubicBezTo>
                    <a:pt x="775" y="2981"/>
                    <a:pt x="1058" y="3091"/>
                    <a:pt x="1336" y="3091"/>
                  </a:cubicBezTo>
                  <a:cubicBezTo>
                    <a:pt x="1432" y="3091"/>
                    <a:pt x="1527" y="3078"/>
                    <a:pt x="1614" y="3052"/>
                  </a:cubicBezTo>
                  <a:cubicBezTo>
                    <a:pt x="1979" y="2943"/>
                    <a:pt x="1824" y="2639"/>
                    <a:pt x="1741" y="2367"/>
                  </a:cubicBezTo>
                  <a:cubicBezTo>
                    <a:pt x="1555" y="1763"/>
                    <a:pt x="1416" y="1145"/>
                    <a:pt x="1240" y="538"/>
                  </a:cubicBezTo>
                  <a:cubicBezTo>
                    <a:pt x="1161" y="265"/>
                    <a:pt x="1043" y="1"/>
                    <a:pt x="7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0"/>
            <p:cNvSpPr/>
            <p:nvPr/>
          </p:nvSpPr>
          <p:spPr>
            <a:xfrm>
              <a:off x="1115750" y="2082125"/>
              <a:ext cx="66875" cy="56575"/>
            </a:xfrm>
            <a:custGeom>
              <a:avLst/>
              <a:gdLst/>
              <a:ahLst/>
              <a:cxnLst/>
              <a:rect l="l" t="t" r="r" b="b"/>
              <a:pathLst>
                <a:path w="2675" h="2263" extrusionOk="0">
                  <a:moveTo>
                    <a:pt x="672" y="1"/>
                  </a:moveTo>
                  <a:cubicBezTo>
                    <a:pt x="245" y="1"/>
                    <a:pt x="385" y="529"/>
                    <a:pt x="130" y="698"/>
                  </a:cubicBezTo>
                  <a:cubicBezTo>
                    <a:pt x="0" y="784"/>
                    <a:pt x="116" y="980"/>
                    <a:pt x="198" y="1025"/>
                  </a:cubicBezTo>
                  <a:cubicBezTo>
                    <a:pt x="798" y="1351"/>
                    <a:pt x="1118" y="2098"/>
                    <a:pt x="1904" y="2146"/>
                  </a:cubicBezTo>
                  <a:cubicBezTo>
                    <a:pt x="2017" y="2153"/>
                    <a:pt x="2139" y="2263"/>
                    <a:pt x="2249" y="2263"/>
                  </a:cubicBezTo>
                  <a:cubicBezTo>
                    <a:pt x="2305" y="2263"/>
                    <a:pt x="2358" y="2234"/>
                    <a:pt x="2405" y="2148"/>
                  </a:cubicBezTo>
                  <a:cubicBezTo>
                    <a:pt x="2517" y="1940"/>
                    <a:pt x="2675" y="1710"/>
                    <a:pt x="2411" y="1452"/>
                  </a:cubicBezTo>
                  <a:cubicBezTo>
                    <a:pt x="2054" y="1104"/>
                    <a:pt x="1776" y="682"/>
                    <a:pt x="1333" y="417"/>
                  </a:cubicBezTo>
                  <a:cubicBezTo>
                    <a:pt x="1135" y="299"/>
                    <a:pt x="1036" y="39"/>
                    <a:pt x="792" y="12"/>
                  </a:cubicBezTo>
                  <a:cubicBezTo>
                    <a:pt x="747" y="5"/>
                    <a:pt x="708" y="1"/>
                    <a:pt x="6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30"/>
          <p:cNvGrpSpPr/>
          <p:nvPr/>
        </p:nvGrpSpPr>
        <p:grpSpPr>
          <a:xfrm>
            <a:off x="6041539" y="1542322"/>
            <a:ext cx="561850" cy="731525"/>
            <a:chOff x="5185600" y="1944938"/>
            <a:chExt cx="561850" cy="731525"/>
          </a:xfrm>
        </p:grpSpPr>
        <p:sp>
          <p:nvSpPr>
            <p:cNvPr id="846" name="Google Shape;846;p30"/>
            <p:cNvSpPr/>
            <p:nvPr/>
          </p:nvSpPr>
          <p:spPr>
            <a:xfrm>
              <a:off x="5192800" y="1954338"/>
              <a:ext cx="547450" cy="712800"/>
            </a:xfrm>
            <a:custGeom>
              <a:avLst/>
              <a:gdLst/>
              <a:ahLst/>
              <a:cxnLst/>
              <a:rect l="l" t="t" r="r" b="b"/>
              <a:pathLst>
                <a:path w="21898" h="28512" extrusionOk="0">
                  <a:moveTo>
                    <a:pt x="11818" y="0"/>
                  </a:moveTo>
                  <a:cubicBezTo>
                    <a:pt x="11504" y="0"/>
                    <a:pt x="11186" y="28"/>
                    <a:pt x="10867" y="123"/>
                  </a:cubicBezTo>
                  <a:cubicBezTo>
                    <a:pt x="10352" y="278"/>
                    <a:pt x="9768" y="221"/>
                    <a:pt x="9237" y="346"/>
                  </a:cubicBezTo>
                  <a:cubicBezTo>
                    <a:pt x="8999" y="402"/>
                    <a:pt x="8758" y="353"/>
                    <a:pt x="8543" y="433"/>
                  </a:cubicBezTo>
                  <a:cubicBezTo>
                    <a:pt x="8210" y="557"/>
                    <a:pt x="7864" y="714"/>
                    <a:pt x="7548" y="812"/>
                  </a:cubicBezTo>
                  <a:cubicBezTo>
                    <a:pt x="6823" y="1034"/>
                    <a:pt x="6224" y="1461"/>
                    <a:pt x="5542" y="1737"/>
                  </a:cubicBezTo>
                  <a:cubicBezTo>
                    <a:pt x="5379" y="1802"/>
                    <a:pt x="5179" y="1853"/>
                    <a:pt x="5196" y="2086"/>
                  </a:cubicBezTo>
                  <a:cubicBezTo>
                    <a:pt x="5147" y="2066"/>
                    <a:pt x="5101" y="2057"/>
                    <a:pt x="5058" y="2057"/>
                  </a:cubicBezTo>
                  <a:cubicBezTo>
                    <a:pt x="4930" y="2057"/>
                    <a:pt x="4831" y="2138"/>
                    <a:pt x="4781" y="2248"/>
                  </a:cubicBezTo>
                  <a:cubicBezTo>
                    <a:pt x="4699" y="2428"/>
                    <a:pt x="4540" y="2490"/>
                    <a:pt x="4402" y="2602"/>
                  </a:cubicBezTo>
                  <a:cubicBezTo>
                    <a:pt x="3965" y="2957"/>
                    <a:pt x="3435" y="3287"/>
                    <a:pt x="3183" y="3748"/>
                  </a:cubicBezTo>
                  <a:cubicBezTo>
                    <a:pt x="2912" y="4242"/>
                    <a:pt x="2447" y="4589"/>
                    <a:pt x="2233" y="5108"/>
                  </a:cubicBezTo>
                  <a:cubicBezTo>
                    <a:pt x="2057" y="5535"/>
                    <a:pt x="1786" y="5913"/>
                    <a:pt x="1520" y="6299"/>
                  </a:cubicBezTo>
                  <a:cubicBezTo>
                    <a:pt x="1240" y="6705"/>
                    <a:pt x="1045" y="7183"/>
                    <a:pt x="835" y="7640"/>
                  </a:cubicBezTo>
                  <a:cubicBezTo>
                    <a:pt x="638" y="8069"/>
                    <a:pt x="533" y="8523"/>
                    <a:pt x="423" y="8949"/>
                  </a:cubicBezTo>
                  <a:cubicBezTo>
                    <a:pt x="274" y="9527"/>
                    <a:pt x="285" y="10157"/>
                    <a:pt x="204" y="10761"/>
                  </a:cubicBezTo>
                  <a:cubicBezTo>
                    <a:pt x="177" y="10961"/>
                    <a:pt x="392" y="11122"/>
                    <a:pt x="324" y="11271"/>
                  </a:cubicBezTo>
                  <a:cubicBezTo>
                    <a:pt x="1" y="11988"/>
                    <a:pt x="410" y="12680"/>
                    <a:pt x="374" y="13392"/>
                  </a:cubicBezTo>
                  <a:cubicBezTo>
                    <a:pt x="346" y="13961"/>
                    <a:pt x="624" y="14540"/>
                    <a:pt x="740" y="15119"/>
                  </a:cubicBezTo>
                  <a:cubicBezTo>
                    <a:pt x="902" y="15929"/>
                    <a:pt x="1282" y="16658"/>
                    <a:pt x="1621" y="17403"/>
                  </a:cubicBezTo>
                  <a:cubicBezTo>
                    <a:pt x="1791" y="17776"/>
                    <a:pt x="2050" y="18107"/>
                    <a:pt x="2249" y="18448"/>
                  </a:cubicBezTo>
                  <a:cubicBezTo>
                    <a:pt x="2482" y="18846"/>
                    <a:pt x="2694" y="19258"/>
                    <a:pt x="2882" y="19680"/>
                  </a:cubicBezTo>
                  <a:cubicBezTo>
                    <a:pt x="3259" y="20528"/>
                    <a:pt x="3875" y="21249"/>
                    <a:pt x="4342" y="22052"/>
                  </a:cubicBezTo>
                  <a:cubicBezTo>
                    <a:pt x="4530" y="22374"/>
                    <a:pt x="4842" y="22638"/>
                    <a:pt x="5043" y="22934"/>
                  </a:cubicBezTo>
                  <a:cubicBezTo>
                    <a:pt x="5402" y="23464"/>
                    <a:pt x="5754" y="23985"/>
                    <a:pt x="6212" y="24441"/>
                  </a:cubicBezTo>
                  <a:cubicBezTo>
                    <a:pt x="6429" y="24657"/>
                    <a:pt x="6636" y="24867"/>
                    <a:pt x="6793" y="25140"/>
                  </a:cubicBezTo>
                  <a:cubicBezTo>
                    <a:pt x="7047" y="25580"/>
                    <a:pt x="7461" y="25919"/>
                    <a:pt x="7776" y="26315"/>
                  </a:cubicBezTo>
                  <a:cubicBezTo>
                    <a:pt x="8091" y="26711"/>
                    <a:pt x="8367" y="27113"/>
                    <a:pt x="8766" y="27456"/>
                  </a:cubicBezTo>
                  <a:cubicBezTo>
                    <a:pt x="8967" y="27629"/>
                    <a:pt x="9285" y="27850"/>
                    <a:pt x="9308" y="28235"/>
                  </a:cubicBezTo>
                  <a:cubicBezTo>
                    <a:pt x="9315" y="28359"/>
                    <a:pt x="9410" y="28511"/>
                    <a:pt x="9595" y="28511"/>
                  </a:cubicBezTo>
                  <a:cubicBezTo>
                    <a:pt x="9666" y="28511"/>
                    <a:pt x="9750" y="28489"/>
                    <a:pt x="9848" y="28434"/>
                  </a:cubicBezTo>
                  <a:cubicBezTo>
                    <a:pt x="10142" y="28269"/>
                    <a:pt x="10367" y="28073"/>
                    <a:pt x="10618" y="27869"/>
                  </a:cubicBezTo>
                  <a:cubicBezTo>
                    <a:pt x="11399" y="27238"/>
                    <a:pt x="11999" y="26432"/>
                    <a:pt x="12851" y="25874"/>
                  </a:cubicBezTo>
                  <a:cubicBezTo>
                    <a:pt x="13152" y="25676"/>
                    <a:pt x="13335" y="25338"/>
                    <a:pt x="13630" y="25096"/>
                  </a:cubicBezTo>
                  <a:cubicBezTo>
                    <a:pt x="14123" y="24692"/>
                    <a:pt x="14608" y="24260"/>
                    <a:pt x="14941" y="23698"/>
                  </a:cubicBezTo>
                  <a:cubicBezTo>
                    <a:pt x="15044" y="23525"/>
                    <a:pt x="15387" y="23385"/>
                    <a:pt x="15460" y="23274"/>
                  </a:cubicBezTo>
                  <a:cubicBezTo>
                    <a:pt x="15673" y="22949"/>
                    <a:pt x="15923" y="22684"/>
                    <a:pt x="16183" y="22399"/>
                  </a:cubicBezTo>
                  <a:cubicBezTo>
                    <a:pt x="16478" y="22075"/>
                    <a:pt x="16647" y="21650"/>
                    <a:pt x="17039" y="21384"/>
                  </a:cubicBezTo>
                  <a:cubicBezTo>
                    <a:pt x="17152" y="21306"/>
                    <a:pt x="17109" y="21068"/>
                    <a:pt x="17329" y="21068"/>
                  </a:cubicBezTo>
                  <a:cubicBezTo>
                    <a:pt x="17336" y="21068"/>
                    <a:pt x="17343" y="21068"/>
                    <a:pt x="17351" y="21069"/>
                  </a:cubicBezTo>
                  <a:cubicBezTo>
                    <a:pt x="17359" y="20610"/>
                    <a:pt x="17803" y="20374"/>
                    <a:pt x="18043" y="20092"/>
                  </a:cubicBezTo>
                  <a:cubicBezTo>
                    <a:pt x="18515" y="19537"/>
                    <a:pt x="18890" y="18917"/>
                    <a:pt x="19360" y="18361"/>
                  </a:cubicBezTo>
                  <a:cubicBezTo>
                    <a:pt x="19580" y="18102"/>
                    <a:pt x="19868" y="17769"/>
                    <a:pt x="19926" y="17357"/>
                  </a:cubicBezTo>
                  <a:cubicBezTo>
                    <a:pt x="19958" y="17131"/>
                    <a:pt x="20090" y="16918"/>
                    <a:pt x="20279" y="16728"/>
                  </a:cubicBezTo>
                  <a:cubicBezTo>
                    <a:pt x="20400" y="16606"/>
                    <a:pt x="20697" y="16484"/>
                    <a:pt x="20522" y="16189"/>
                  </a:cubicBezTo>
                  <a:cubicBezTo>
                    <a:pt x="20486" y="16128"/>
                    <a:pt x="20591" y="15902"/>
                    <a:pt x="20660" y="15888"/>
                  </a:cubicBezTo>
                  <a:cubicBezTo>
                    <a:pt x="20997" y="15820"/>
                    <a:pt x="20891" y="15543"/>
                    <a:pt x="20968" y="15362"/>
                  </a:cubicBezTo>
                  <a:cubicBezTo>
                    <a:pt x="21132" y="14975"/>
                    <a:pt x="21035" y="14550"/>
                    <a:pt x="21131" y="14146"/>
                  </a:cubicBezTo>
                  <a:cubicBezTo>
                    <a:pt x="21170" y="13977"/>
                    <a:pt x="21390" y="13789"/>
                    <a:pt x="21309" y="13733"/>
                  </a:cubicBezTo>
                  <a:cubicBezTo>
                    <a:pt x="20965" y="13491"/>
                    <a:pt x="21613" y="13250"/>
                    <a:pt x="21281" y="13043"/>
                  </a:cubicBezTo>
                  <a:cubicBezTo>
                    <a:pt x="21716" y="12907"/>
                    <a:pt x="21175" y="12420"/>
                    <a:pt x="21586" y="12277"/>
                  </a:cubicBezTo>
                  <a:cubicBezTo>
                    <a:pt x="21381" y="12084"/>
                    <a:pt x="21898" y="11828"/>
                    <a:pt x="21525" y="11649"/>
                  </a:cubicBezTo>
                  <a:cubicBezTo>
                    <a:pt x="21551" y="11605"/>
                    <a:pt x="21573" y="11559"/>
                    <a:pt x="21602" y="11516"/>
                  </a:cubicBezTo>
                  <a:cubicBezTo>
                    <a:pt x="21791" y="11237"/>
                    <a:pt x="21793" y="10930"/>
                    <a:pt x="21696" y="10630"/>
                  </a:cubicBezTo>
                  <a:cubicBezTo>
                    <a:pt x="21679" y="10575"/>
                    <a:pt x="21541" y="10550"/>
                    <a:pt x="21587" y="10427"/>
                  </a:cubicBezTo>
                  <a:cubicBezTo>
                    <a:pt x="21763" y="9957"/>
                    <a:pt x="21484" y="9463"/>
                    <a:pt x="21658" y="8998"/>
                  </a:cubicBezTo>
                  <a:cubicBezTo>
                    <a:pt x="21698" y="8891"/>
                    <a:pt x="21652" y="8785"/>
                    <a:pt x="21670" y="8731"/>
                  </a:cubicBezTo>
                  <a:cubicBezTo>
                    <a:pt x="21778" y="8397"/>
                    <a:pt x="21493" y="8125"/>
                    <a:pt x="21565" y="7697"/>
                  </a:cubicBezTo>
                  <a:cubicBezTo>
                    <a:pt x="21703" y="7160"/>
                    <a:pt x="21100" y="6712"/>
                    <a:pt x="21050" y="6113"/>
                  </a:cubicBezTo>
                  <a:cubicBezTo>
                    <a:pt x="21027" y="5829"/>
                    <a:pt x="20726" y="5614"/>
                    <a:pt x="20671" y="5390"/>
                  </a:cubicBezTo>
                  <a:cubicBezTo>
                    <a:pt x="20541" y="4864"/>
                    <a:pt x="19859" y="4738"/>
                    <a:pt x="19829" y="4191"/>
                  </a:cubicBezTo>
                  <a:cubicBezTo>
                    <a:pt x="19221" y="3850"/>
                    <a:pt x="18853" y="3267"/>
                    <a:pt x="18333" y="2843"/>
                  </a:cubicBezTo>
                  <a:cubicBezTo>
                    <a:pt x="17523" y="2183"/>
                    <a:pt x="16672" y="1570"/>
                    <a:pt x="15741" y="1072"/>
                  </a:cubicBezTo>
                  <a:cubicBezTo>
                    <a:pt x="15385" y="880"/>
                    <a:pt x="14988" y="718"/>
                    <a:pt x="14651" y="529"/>
                  </a:cubicBezTo>
                  <a:cubicBezTo>
                    <a:pt x="14022" y="177"/>
                    <a:pt x="13354" y="77"/>
                    <a:pt x="12691" y="40"/>
                  </a:cubicBezTo>
                  <a:cubicBezTo>
                    <a:pt x="12403" y="24"/>
                    <a:pt x="12112" y="0"/>
                    <a:pt x="1181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0"/>
            <p:cNvSpPr/>
            <p:nvPr/>
          </p:nvSpPr>
          <p:spPr>
            <a:xfrm>
              <a:off x="5185600" y="1944938"/>
              <a:ext cx="561850" cy="731525"/>
            </a:xfrm>
            <a:custGeom>
              <a:avLst/>
              <a:gdLst/>
              <a:ahLst/>
              <a:cxnLst/>
              <a:rect l="l" t="t" r="r" b="b"/>
              <a:pathLst>
                <a:path w="22474" h="29261" extrusionOk="0">
                  <a:moveTo>
                    <a:pt x="12261" y="1259"/>
                  </a:moveTo>
                  <a:cubicBezTo>
                    <a:pt x="12380" y="1259"/>
                    <a:pt x="12499" y="1280"/>
                    <a:pt x="12620" y="1348"/>
                  </a:cubicBezTo>
                  <a:cubicBezTo>
                    <a:pt x="12625" y="1351"/>
                    <a:pt x="12638" y="1353"/>
                    <a:pt x="12656" y="1353"/>
                  </a:cubicBezTo>
                  <a:cubicBezTo>
                    <a:pt x="12740" y="1353"/>
                    <a:pt x="12937" y="1323"/>
                    <a:pt x="13082" y="1323"/>
                  </a:cubicBezTo>
                  <a:cubicBezTo>
                    <a:pt x="13100" y="1323"/>
                    <a:pt x="13117" y="1324"/>
                    <a:pt x="13133" y="1325"/>
                  </a:cubicBezTo>
                  <a:cubicBezTo>
                    <a:pt x="13479" y="1347"/>
                    <a:pt x="13798" y="1420"/>
                    <a:pt x="14125" y="1600"/>
                  </a:cubicBezTo>
                  <a:cubicBezTo>
                    <a:pt x="14326" y="1708"/>
                    <a:pt x="14676" y="1692"/>
                    <a:pt x="14889" y="1858"/>
                  </a:cubicBezTo>
                  <a:cubicBezTo>
                    <a:pt x="15537" y="2363"/>
                    <a:pt x="16359" y="2605"/>
                    <a:pt x="16949" y="3221"/>
                  </a:cubicBezTo>
                  <a:cubicBezTo>
                    <a:pt x="17316" y="3605"/>
                    <a:pt x="17793" y="3930"/>
                    <a:pt x="18199" y="4294"/>
                  </a:cubicBezTo>
                  <a:cubicBezTo>
                    <a:pt x="18460" y="4527"/>
                    <a:pt x="18754" y="4737"/>
                    <a:pt x="18990" y="5017"/>
                  </a:cubicBezTo>
                  <a:cubicBezTo>
                    <a:pt x="19231" y="5304"/>
                    <a:pt x="19377" y="5715"/>
                    <a:pt x="19809" y="5841"/>
                  </a:cubicBezTo>
                  <a:cubicBezTo>
                    <a:pt x="19722" y="6060"/>
                    <a:pt x="19927" y="6174"/>
                    <a:pt x="19991" y="6339"/>
                  </a:cubicBezTo>
                  <a:cubicBezTo>
                    <a:pt x="20229" y="6960"/>
                    <a:pt x="20512" y="7586"/>
                    <a:pt x="20602" y="8233"/>
                  </a:cubicBezTo>
                  <a:cubicBezTo>
                    <a:pt x="20671" y="8738"/>
                    <a:pt x="20686" y="9281"/>
                    <a:pt x="20786" y="9767"/>
                  </a:cubicBezTo>
                  <a:cubicBezTo>
                    <a:pt x="20873" y="10185"/>
                    <a:pt x="20740" y="10578"/>
                    <a:pt x="20852" y="11001"/>
                  </a:cubicBezTo>
                  <a:cubicBezTo>
                    <a:pt x="20973" y="11457"/>
                    <a:pt x="20814" y="12008"/>
                    <a:pt x="20674" y="12491"/>
                  </a:cubicBezTo>
                  <a:cubicBezTo>
                    <a:pt x="20541" y="12953"/>
                    <a:pt x="20511" y="13424"/>
                    <a:pt x="20459" y="13888"/>
                  </a:cubicBezTo>
                  <a:cubicBezTo>
                    <a:pt x="20440" y="14050"/>
                    <a:pt x="20356" y="14186"/>
                    <a:pt x="20334" y="14343"/>
                  </a:cubicBezTo>
                  <a:cubicBezTo>
                    <a:pt x="20260" y="14868"/>
                    <a:pt x="20157" y="15423"/>
                    <a:pt x="19953" y="15891"/>
                  </a:cubicBezTo>
                  <a:cubicBezTo>
                    <a:pt x="19714" y="16440"/>
                    <a:pt x="19437" y="17009"/>
                    <a:pt x="19065" y="17506"/>
                  </a:cubicBezTo>
                  <a:cubicBezTo>
                    <a:pt x="18660" y="18051"/>
                    <a:pt x="18331" y="18641"/>
                    <a:pt x="17937" y="19193"/>
                  </a:cubicBezTo>
                  <a:cubicBezTo>
                    <a:pt x="17625" y="19629"/>
                    <a:pt x="17281" y="20039"/>
                    <a:pt x="16955" y="20463"/>
                  </a:cubicBezTo>
                  <a:cubicBezTo>
                    <a:pt x="16558" y="20978"/>
                    <a:pt x="16131" y="21478"/>
                    <a:pt x="15669" y="21942"/>
                  </a:cubicBezTo>
                  <a:cubicBezTo>
                    <a:pt x="15518" y="22092"/>
                    <a:pt x="15481" y="22279"/>
                    <a:pt x="15367" y="22435"/>
                  </a:cubicBezTo>
                  <a:cubicBezTo>
                    <a:pt x="14978" y="22970"/>
                    <a:pt x="14410" y="23340"/>
                    <a:pt x="14025" y="23879"/>
                  </a:cubicBezTo>
                  <a:cubicBezTo>
                    <a:pt x="13738" y="24279"/>
                    <a:pt x="13335" y="24607"/>
                    <a:pt x="12969" y="24952"/>
                  </a:cubicBezTo>
                  <a:cubicBezTo>
                    <a:pt x="12341" y="25544"/>
                    <a:pt x="11688" y="26112"/>
                    <a:pt x="11076" y="26719"/>
                  </a:cubicBezTo>
                  <a:cubicBezTo>
                    <a:pt x="10799" y="26994"/>
                    <a:pt x="10485" y="27233"/>
                    <a:pt x="10225" y="27516"/>
                  </a:cubicBezTo>
                  <a:cubicBezTo>
                    <a:pt x="10127" y="27622"/>
                    <a:pt x="10051" y="27662"/>
                    <a:pt x="9988" y="27662"/>
                  </a:cubicBezTo>
                  <a:cubicBezTo>
                    <a:pt x="9881" y="27662"/>
                    <a:pt x="9809" y="27550"/>
                    <a:pt x="9722" y="27447"/>
                  </a:cubicBezTo>
                  <a:cubicBezTo>
                    <a:pt x="9436" y="27108"/>
                    <a:pt x="9271" y="26694"/>
                    <a:pt x="8960" y="26366"/>
                  </a:cubicBezTo>
                  <a:cubicBezTo>
                    <a:pt x="8499" y="25884"/>
                    <a:pt x="8167" y="25312"/>
                    <a:pt x="7776" y="24785"/>
                  </a:cubicBezTo>
                  <a:cubicBezTo>
                    <a:pt x="7322" y="24173"/>
                    <a:pt x="6774" y="23617"/>
                    <a:pt x="6303" y="23004"/>
                  </a:cubicBezTo>
                  <a:cubicBezTo>
                    <a:pt x="5757" y="22292"/>
                    <a:pt x="5282" y="21540"/>
                    <a:pt x="4843" y="20769"/>
                  </a:cubicBezTo>
                  <a:cubicBezTo>
                    <a:pt x="4545" y="20249"/>
                    <a:pt x="4194" y="19763"/>
                    <a:pt x="3923" y="19222"/>
                  </a:cubicBezTo>
                  <a:cubicBezTo>
                    <a:pt x="3592" y="18560"/>
                    <a:pt x="3273" y="17885"/>
                    <a:pt x="2869" y="17252"/>
                  </a:cubicBezTo>
                  <a:cubicBezTo>
                    <a:pt x="2679" y="16954"/>
                    <a:pt x="2678" y="16540"/>
                    <a:pt x="2471" y="16258"/>
                  </a:cubicBezTo>
                  <a:cubicBezTo>
                    <a:pt x="2202" y="15893"/>
                    <a:pt x="2200" y="15466"/>
                    <a:pt x="2079" y="15080"/>
                  </a:cubicBezTo>
                  <a:cubicBezTo>
                    <a:pt x="1956" y="14686"/>
                    <a:pt x="1798" y="14276"/>
                    <a:pt x="1815" y="13823"/>
                  </a:cubicBezTo>
                  <a:cubicBezTo>
                    <a:pt x="1831" y="13399"/>
                    <a:pt x="1668" y="12964"/>
                    <a:pt x="1663" y="12526"/>
                  </a:cubicBezTo>
                  <a:cubicBezTo>
                    <a:pt x="1658" y="11926"/>
                    <a:pt x="1698" y="11306"/>
                    <a:pt x="1636" y="10733"/>
                  </a:cubicBezTo>
                  <a:cubicBezTo>
                    <a:pt x="1588" y="10291"/>
                    <a:pt x="1886" y="9884"/>
                    <a:pt x="1669" y="9466"/>
                  </a:cubicBezTo>
                  <a:cubicBezTo>
                    <a:pt x="1657" y="9441"/>
                    <a:pt x="1740" y="9383"/>
                    <a:pt x="1740" y="9340"/>
                  </a:cubicBezTo>
                  <a:cubicBezTo>
                    <a:pt x="1740" y="9210"/>
                    <a:pt x="2155" y="9133"/>
                    <a:pt x="1795" y="8958"/>
                  </a:cubicBezTo>
                  <a:cubicBezTo>
                    <a:pt x="1768" y="8945"/>
                    <a:pt x="1814" y="8875"/>
                    <a:pt x="1859" y="8835"/>
                  </a:cubicBezTo>
                  <a:cubicBezTo>
                    <a:pt x="1994" y="8718"/>
                    <a:pt x="2129" y="8647"/>
                    <a:pt x="2039" y="8385"/>
                  </a:cubicBezTo>
                  <a:cubicBezTo>
                    <a:pt x="1980" y="8216"/>
                    <a:pt x="2251" y="7955"/>
                    <a:pt x="2365" y="7733"/>
                  </a:cubicBezTo>
                  <a:cubicBezTo>
                    <a:pt x="2613" y="7247"/>
                    <a:pt x="2890" y="6770"/>
                    <a:pt x="3259" y="6334"/>
                  </a:cubicBezTo>
                  <a:cubicBezTo>
                    <a:pt x="3437" y="6124"/>
                    <a:pt x="3713" y="5812"/>
                    <a:pt x="3679" y="5444"/>
                  </a:cubicBezTo>
                  <a:cubicBezTo>
                    <a:pt x="3678" y="5422"/>
                    <a:pt x="3680" y="5385"/>
                    <a:pt x="3694" y="5378"/>
                  </a:cubicBezTo>
                  <a:cubicBezTo>
                    <a:pt x="4276" y="5076"/>
                    <a:pt x="4397" y="4363"/>
                    <a:pt x="4939" y="4060"/>
                  </a:cubicBezTo>
                  <a:cubicBezTo>
                    <a:pt x="5449" y="3776"/>
                    <a:pt x="5654" y="3138"/>
                    <a:pt x="6307" y="3049"/>
                  </a:cubicBezTo>
                  <a:cubicBezTo>
                    <a:pt x="6484" y="2597"/>
                    <a:pt x="7017" y="2606"/>
                    <a:pt x="7355" y="2357"/>
                  </a:cubicBezTo>
                  <a:cubicBezTo>
                    <a:pt x="7578" y="2192"/>
                    <a:pt x="7940" y="2110"/>
                    <a:pt x="8189" y="1912"/>
                  </a:cubicBezTo>
                  <a:cubicBezTo>
                    <a:pt x="8238" y="1984"/>
                    <a:pt x="8274" y="2007"/>
                    <a:pt x="8300" y="2007"/>
                  </a:cubicBezTo>
                  <a:cubicBezTo>
                    <a:pt x="8315" y="2007"/>
                    <a:pt x="8328" y="1999"/>
                    <a:pt x="8338" y="1989"/>
                  </a:cubicBezTo>
                  <a:cubicBezTo>
                    <a:pt x="8828" y="1501"/>
                    <a:pt x="9519" y="1650"/>
                    <a:pt x="10114" y="1502"/>
                  </a:cubicBezTo>
                  <a:cubicBezTo>
                    <a:pt x="10625" y="1375"/>
                    <a:pt x="11170" y="1343"/>
                    <a:pt x="11702" y="1321"/>
                  </a:cubicBezTo>
                  <a:cubicBezTo>
                    <a:pt x="11884" y="1314"/>
                    <a:pt x="12071" y="1259"/>
                    <a:pt x="12261" y="1259"/>
                  </a:cubicBezTo>
                  <a:close/>
                  <a:moveTo>
                    <a:pt x="12129" y="1"/>
                  </a:moveTo>
                  <a:cubicBezTo>
                    <a:pt x="11806" y="1"/>
                    <a:pt x="11480" y="29"/>
                    <a:pt x="11154" y="127"/>
                  </a:cubicBezTo>
                  <a:cubicBezTo>
                    <a:pt x="10624" y="286"/>
                    <a:pt x="10026" y="226"/>
                    <a:pt x="9481" y="354"/>
                  </a:cubicBezTo>
                  <a:cubicBezTo>
                    <a:pt x="9236" y="413"/>
                    <a:pt x="8989" y="362"/>
                    <a:pt x="8768" y="444"/>
                  </a:cubicBezTo>
                  <a:cubicBezTo>
                    <a:pt x="8426" y="571"/>
                    <a:pt x="8072" y="733"/>
                    <a:pt x="7747" y="833"/>
                  </a:cubicBezTo>
                  <a:cubicBezTo>
                    <a:pt x="7002" y="1061"/>
                    <a:pt x="6388" y="1499"/>
                    <a:pt x="5687" y="1783"/>
                  </a:cubicBezTo>
                  <a:cubicBezTo>
                    <a:pt x="5521" y="1850"/>
                    <a:pt x="5315" y="1901"/>
                    <a:pt x="5332" y="2141"/>
                  </a:cubicBezTo>
                  <a:cubicBezTo>
                    <a:pt x="5282" y="2120"/>
                    <a:pt x="5235" y="2111"/>
                    <a:pt x="5191" y="2111"/>
                  </a:cubicBezTo>
                  <a:cubicBezTo>
                    <a:pt x="5060" y="2111"/>
                    <a:pt x="4959" y="2194"/>
                    <a:pt x="4907" y="2307"/>
                  </a:cubicBezTo>
                  <a:cubicBezTo>
                    <a:pt x="4823" y="2492"/>
                    <a:pt x="4660" y="2556"/>
                    <a:pt x="4518" y="2671"/>
                  </a:cubicBezTo>
                  <a:cubicBezTo>
                    <a:pt x="4069" y="3035"/>
                    <a:pt x="3526" y="3374"/>
                    <a:pt x="3266" y="3847"/>
                  </a:cubicBezTo>
                  <a:cubicBezTo>
                    <a:pt x="2989" y="4353"/>
                    <a:pt x="2511" y="4710"/>
                    <a:pt x="2292" y="5243"/>
                  </a:cubicBezTo>
                  <a:cubicBezTo>
                    <a:pt x="2111" y="5679"/>
                    <a:pt x="1832" y="6067"/>
                    <a:pt x="1559" y="6464"/>
                  </a:cubicBezTo>
                  <a:cubicBezTo>
                    <a:pt x="1272" y="6880"/>
                    <a:pt x="1072" y="7371"/>
                    <a:pt x="857" y="7840"/>
                  </a:cubicBezTo>
                  <a:cubicBezTo>
                    <a:pt x="655" y="8280"/>
                    <a:pt x="546" y="8746"/>
                    <a:pt x="434" y="9183"/>
                  </a:cubicBezTo>
                  <a:cubicBezTo>
                    <a:pt x="281" y="9777"/>
                    <a:pt x="292" y="10423"/>
                    <a:pt x="209" y="11043"/>
                  </a:cubicBezTo>
                  <a:cubicBezTo>
                    <a:pt x="181" y="11247"/>
                    <a:pt x="402" y="11413"/>
                    <a:pt x="333" y="11567"/>
                  </a:cubicBezTo>
                  <a:cubicBezTo>
                    <a:pt x="1" y="12301"/>
                    <a:pt x="421" y="13013"/>
                    <a:pt x="384" y="13744"/>
                  </a:cubicBezTo>
                  <a:cubicBezTo>
                    <a:pt x="356" y="14327"/>
                    <a:pt x="640" y="14921"/>
                    <a:pt x="759" y="15516"/>
                  </a:cubicBezTo>
                  <a:cubicBezTo>
                    <a:pt x="925" y="16346"/>
                    <a:pt x="1316" y="17095"/>
                    <a:pt x="1664" y="17860"/>
                  </a:cubicBezTo>
                  <a:cubicBezTo>
                    <a:pt x="1839" y="18241"/>
                    <a:pt x="2105" y="18583"/>
                    <a:pt x="2309" y="18931"/>
                  </a:cubicBezTo>
                  <a:cubicBezTo>
                    <a:pt x="2548" y="19342"/>
                    <a:pt x="2764" y="19764"/>
                    <a:pt x="2957" y="20197"/>
                  </a:cubicBezTo>
                  <a:cubicBezTo>
                    <a:pt x="3346" y="21066"/>
                    <a:pt x="3976" y="21807"/>
                    <a:pt x="4456" y="22631"/>
                  </a:cubicBezTo>
                  <a:cubicBezTo>
                    <a:pt x="4649" y="22962"/>
                    <a:pt x="4970" y="23233"/>
                    <a:pt x="5175" y="23535"/>
                  </a:cubicBezTo>
                  <a:cubicBezTo>
                    <a:pt x="5544" y="24079"/>
                    <a:pt x="5905" y="24615"/>
                    <a:pt x="6375" y="25082"/>
                  </a:cubicBezTo>
                  <a:cubicBezTo>
                    <a:pt x="6599" y="25304"/>
                    <a:pt x="6810" y="25520"/>
                    <a:pt x="6973" y="25801"/>
                  </a:cubicBezTo>
                  <a:cubicBezTo>
                    <a:pt x="7232" y="26252"/>
                    <a:pt x="7658" y="26601"/>
                    <a:pt x="7981" y="27006"/>
                  </a:cubicBezTo>
                  <a:cubicBezTo>
                    <a:pt x="8304" y="27412"/>
                    <a:pt x="8587" y="27824"/>
                    <a:pt x="8996" y="28177"/>
                  </a:cubicBezTo>
                  <a:cubicBezTo>
                    <a:pt x="9204" y="28356"/>
                    <a:pt x="9529" y="28583"/>
                    <a:pt x="9552" y="28977"/>
                  </a:cubicBezTo>
                  <a:cubicBezTo>
                    <a:pt x="9560" y="29105"/>
                    <a:pt x="9658" y="29261"/>
                    <a:pt x="9848" y="29261"/>
                  </a:cubicBezTo>
                  <a:cubicBezTo>
                    <a:pt x="9921" y="29261"/>
                    <a:pt x="10007" y="29238"/>
                    <a:pt x="10106" y="29182"/>
                  </a:cubicBezTo>
                  <a:cubicBezTo>
                    <a:pt x="10408" y="29014"/>
                    <a:pt x="10639" y="28810"/>
                    <a:pt x="10898" y="28601"/>
                  </a:cubicBezTo>
                  <a:cubicBezTo>
                    <a:pt x="11698" y="27954"/>
                    <a:pt x="12314" y="27127"/>
                    <a:pt x="13187" y="26554"/>
                  </a:cubicBezTo>
                  <a:cubicBezTo>
                    <a:pt x="13498" y="26352"/>
                    <a:pt x="13685" y="26005"/>
                    <a:pt x="13987" y="25757"/>
                  </a:cubicBezTo>
                  <a:cubicBezTo>
                    <a:pt x="14494" y="25340"/>
                    <a:pt x="14991" y="24898"/>
                    <a:pt x="15333" y="24322"/>
                  </a:cubicBezTo>
                  <a:cubicBezTo>
                    <a:pt x="15439" y="24144"/>
                    <a:pt x="15792" y="24001"/>
                    <a:pt x="15867" y="23886"/>
                  </a:cubicBezTo>
                  <a:cubicBezTo>
                    <a:pt x="16084" y="23554"/>
                    <a:pt x="16342" y="23281"/>
                    <a:pt x="16608" y="22987"/>
                  </a:cubicBezTo>
                  <a:cubicBezTo>
                    <a:pt x="16911" y="22656"/>
                    <a:pt x="17086" y="22220"/>
                    <a:pt x="17487" y="21945"/>
                  </a:cubicBezTo>
                  <a:cubicBezTo>
                    <a:pt x="17603" y="21866"/>
                    <a:pt x="17559" y="21622"/>
                    <a:pt x="17784" y="21622"/>
                  </a:cubicBezTo>
                  <a:cubicBezTo>
                    <a:pt x="17792" y="21622"/>
                    <a:pt x="17799" y="21622"/>
                    <a:pt x="17807" y="21623"/>
                  </a:cubicBezTo>
                  <a:cubicBezTo>
                    <a:pt x="17816" y="21152"/>
                    <a:pt x="18271" y="20911"/>
                    <a:pt x="18518" y="20620"/>
                  </a:cubicBezTo>
                  <a:cubicBezTo>
                    <a:pt x="19002" y="20051"/>
                    <a:pt x="19386" y="19414"/>
                    <a:pt x="19869" y="18845"/>
                  </a:cubicBezTo>
                  <a:cubicBezTo>
                    <a:pt x="20095" y="18578"/>
                    <a:pt x="20390" y="18237"/>
                    <a:pt x="20450" y="17815"/>
                  </a:cubicBezTo>
                  <a:cubicBezTo>
                    <a:pt x="20483" y="17582"/>
                    <a:pt x="20619" y="17363"/>
                    <a:pt x="20813" y="17169"/>
                  </a:cubicBezTo>
                  <a:cubicBezTo>
                    <a:pt x="20937" y="17043"/>
                    <a:pt x="21242" y="16919"/>
                    <a:pt x="21062" y="16615"/>
                  </a:cubicBezTo>
                  <a:cubicBezTo>
                    <a:pt x="21025" y="16552"/>
                    <a:pt x="21133" y="16320"/>
                    <a:pt x="21205" y="16306"/>
                  </a:cubicBezTo>
                  <a:cubicBezTo>
                    <a:pt x="21550" y="16237"/>
                    <a:pt x="21441" y="15952"/>
                    <a:pt x="21520" y="15766"/>
                  </a:cubicBezTo>
                  <a:cubicBezTo>
                    <a:pt x="21687" y="15369"/>
                    <a:pt x="21588" y="14933"/>
                    <a:pt x="21686" y="14518"/>
                  </a:cubicBezTo>
                  <a:cubicBezTo>
                    <a:pt x="21726" y="14344"/>
                    <a:pt x="21952" y="14153"/>
                    <a:pt x="21870" y="14095"/>
                  </a:cubicBezTo>
                  <a:cubicBezTo>
                    <a:pt x="21516" y="13846"/>
                    <a:pt x="22181" y="13599"/>
                    <a:pt x="21841" y="13386"/>
                  </a:cubicBezTo>
                  <a:cubicBezTo>
                    <a:pt x="22287" y="13248"/>
                    <a:pt x="21730" y="12748"/>
                    <a:pt x="22154" y="12601"/>
                  </a:cubicBezTo>
                  <a:cubicBezTo>
                    <a:pt x="21943" y="12403"/>
                    <a:pt x="22474" y="12140"/>
                    <a:pt x="22090" y="11957"/>
                  </a:cubicBezTo>
                  <a:cubicBezTo>
                    <a:pt x="22117" y="11912"/>
                    <a:pt x="22139" y="11864"/>
                    <a:pt x="22168" y="11820"/>
                  </a:cubicBezTo>
                  <a:cubicBezTo>
                    <a:pt x="22364" y="11533"/>
                    <a:pt x="22365" y="11218"/>
                    <a:pt x="22266" y="10910"/>
                  </a:cubicBezTo>
                  <a:cubicBezTo>
                    <a:pt x="22248" y="10854"/>
                    <a:pt x="22106" y="10828"/>
                    <a:pt x="22154" y="10701"/>
                  </a:cubicBezTo>
                  <a:cubicBezTo>
                    <a:pt x="22336" y="10220"/>
                    <a:pt x="22048" y="9715"/>
                    <a:pt x="22227" y="9236"/>
                  </a:cubicBezTo>
                  <a:cubicBezTo>
                    <a:pt x="22267" y="9126"/>
                    <a:pt x="22221" y="9017"/>
                    <a:pt x="22239" y="8961"/>
                  </a:cubicBezTo>
                  <a:cubicBezTo>
                    <a:pt x="22349" y="8619"/>
                    <a:pt x="22057" y="8338"/>
                    <a:pt x="22131" y="7901"/>
                  </a:cubicBezTo>
                  <a:cubicBezTo>
                    <a:pt x="22273" y="7349"/>
                    <a:pt x="21654" y="6890"/>
                    <a:pt x="21604" y="6274"/>
                  </a:cubicBezTo>
                  <a:cubicBezTo>
                    <a:pt x="21580" y="5981"/>
                    <a:pt x="21271" y="5762"/>
                    <a:pt x="21215" y="5532"/>
                  </a:cubicBezTo>
                  <a:cubicBezTo>
                    <a:pt x="21082" y="4992"/>
                    <a:pt x="20382" y="4863"/>
                    <a:pt x="20351" y="4301"/>
                  </a:cubicBezTo>
                  <a:cubicBezTo>
                    <a:pt x="19726" y="3952"/>
                    <a:pt x="19349" y="3353"/>
                    <a:pt x="18815" y="2917"/>
                  </a:cubicBezTo>
                  <a:cubicBezTo>
                    <a:pt x="17984" y="2241"/>
                    <a:pt x="17110" y="1612"/>
                    <a:pt x="16155" y="1100"/>
                  </a:cubicBezTo>
                  <a:cubicBezTo>
                    <a:pt x="15790" y="903"/>
                    <a:pt x="15382" y="737"/>
                    <a:pt x="15035" y="543"/>
                  </a:cubicBezTo>
                  <a:cubicBezTo>
                    <a:pt x="14390" y="182"/>
                    <a:pt x="13705" y="79"/>
                    <a:pt x="13025" y="41"/>
                  </a:cubicBezTo>
                  <a:cubicBezTo>
                    <a:pt x="12729" y="25"/>
                    <a:pt x="12430" y="1"/>
                    <a:pt x="12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0"/>
            <p:cNvSpPr/>
            <p:nvPr/>
          </p:nvSpPr>
          <p:spPr>
            <a:xfrm>
              <a:off x="5304325" y="2107313"/>
              <a:ext cx="291525" cy="317775"/>
            </a:xfrm>
            <a:custGeom>
              <a:avLst/>
              <a:gdLst/>
              <a:ahLst/>
              <a:cxnLst/>
              <a:rect l="l" t="t" r="r" b="b"/>
              <a:pathLst>
                <a:path w="11661" h="12711" extrusionOk="0">
                  <a:moveTo>
                    <a:pt x="3483" y="732"/>
                  </a:moveTo>
                  <a:cubicBezTo>
                    <a:pt x="3494" y="732"/>
                    <a:pt x="3504" y="733"/>
                    <a:pt x="3514" y="734"/>
                  </a:cubicBezTo>
                  <a:cubicBezTo>
                    <a:pt x="3624" y="755"/>
                    <a:pt x="3735" y="760"/>
                    <a:pt x="3845" y="760"/>
                  </a:cubicBezTo>
                  <a:cubicBezTo>
                    <a:pt x="3942" y="760"/>
                    <a:pt x="4038" y="756"/>
                    <a:pt x="4135" y="756"/>
                  </a:cubicBezTo>
                  <a:cubicBezTo>
                    <a:pt x="4312" y="756"/>
                    <a:pt x="4488" y="768"/>
                    <a:pt x="4660" y="838"/>
                  </a:cubicBezTo>
                  <a:cubicBezTo>
                    <a:pt x="5098" y="1018"/>
                    <a:pt x="5290" y="1393"/>
                    <a:pt x="5506" y="1725"/>
                  </a:cubicBezTo>
                  <a:cubicBezTo>
                    <a:pt x="5670" y="1974"/>
                    <a:pt x="5922" y="2199"/>
                    <a:pt x="5915" y="2543"/>
                  </a:cubicBezTo>
                  <a:cubicBezTo>
                    <a:pt x="5912" y="2802"/>
                    <a:pt x="5896" y="3059"/>
                    <a:pt x="5812" y="3295"/>
                  </a:cubicBezTo>
                  <a:cubicBezTo>
                    <a:pt x="5669" y="3701"/>
                    <a:pt x="5435" y="4077"/>
                    <a:pt x="5308" y="4491"/>
                  </a:cubicBezTo>
                  <a:cubicBezTo>
                    <a:pt x="5296" y="4530"/>
                    <a:pt x="5290" y="4585"/>
                    <a:pt x="5260" y="4607"/>
                  </a:cubicBezTo>
                  <a:cubicBezTo>
                    <a:pt x="4880" y="4873"/>
                    <a:pt x="5159" y="5056"/>
                    <a:pt x="5362" y="5237"/>
                  </a:cubicBezTo>
                  <a:cubicBezTo>
                    <a:pt x="5583" y="5434"/>
                    <a:pt x="5559" y="5652"/>
                    <a:pt x="5301" y="5830"/>
                  </a:cubicBezTo>
                  <a:cubicBezTo>
                    <a:pt x="5264" y="5855"/>
                    <a:pt x="5235" y="5865"/>
                    <a:pt x="5211" y="5865"/>
                  </a:cubicBezTo>
                  <a:cubicBezTo>
                    <a:pt x="5148" y="5865"/>
                    <a:pt x="5125" y="5795"/>
                    <a:pt x="5087" y="5761"/>
                  </a:cubicBezTo>
                  <a:cubicBezTo>
                    <a:pt x="4813" y="5515"/>
                    <a:pt x="4483" y="5369"/>
                    <a:pt x="4131" y="5369"/>
                  </a:cubicBezTo>
                  <a:cubicBezTo>
                    <a:pt x="4045" y="5369"/>
                    <a:pt x="3959" y="5378"/>
                    <a:pt x="3871" y="5396"/>
                  </a:cubicBezTo>
                  <a:cubicBezTo>
                    <a:pt x="3580" y="5456"/>
                    <a:pt x="3293" y="5523"/>
                    <a:pt x="3000" y="5532"/>
                  </a:cubicBezTo>
                  <a:cubicBezTo>
                    <a:pt x="2973" y="5532"/>
                    <a:pt x="2945" y="5533"/>
                    <a:pt x="2918" y="5533"/>
                  </a:cubicBezTo>
                  <a:cubicBezTo>
                    <a:pt x="2366" y="5533"/>
                    <a:pt x="1882" y="5358"/>
                    <a:pt x="1446" y="5027"/>
                  </a:cubicBezTo>
                  <a:cubicBezTo>
                    <a:pt x="802" y="4540"/>
                    <a:pt x="808" y="3867"/>
                    <a:pt x="814" y="3221"/>
                  </a:cubicBezTo>
                  <a:cubicBezTo>
                    <a:pt x="816" y="3061"/>
                    <a:pt x="881" y="2794"/>
                    <a:pt x="1055" y="2614"/>
                  </a:cubicBezTo>
                  <a:cubicBezTo>
                    <a:pt x="1114" y="2553"/>
                    <a:pt x="1159" y="2526"/>
                    <a:pt x="1194" y="2526"/>
                  </a:cubicBezTo>
                  <a:cubicBezTo>
                    <a:pt x="1242" y="2526"/>
                    <a:pt x="1272" y="2574"/>
                    <a:pt x="1299" y="2651"/>
                  </a:cubicBezTo>
                  <a:cubicBezTo>
                    <a:pt x="1426" y="3004"/>
                    <a:pt x="1644" y="3322"/>
                    <a:pt x="1817" y="3652"/>
                  </a:cubicBezTo>
                  <a:cubicBezTo>
                    <a:pt x="1929" y="3866"/>
                    <a:pt x="2187" y="4119"/>
                    <a:pt x="2581" y="4119"/>
                  </a:cubicBezTo>
                  <a:cubicBezTo>
                    <a:pt x="2582" y="4119"/>
                    <a:pt x="2583" y="4119"/>
                    <a:pt x="2584" y="4119"/>
                  </a:cubicBezTo>
                  <a:cubicBezTo>
                    <a:pt x="3330" y="4117"/>
                    <a:pt x="3738" y="3685"/>
                    <a:pt x="4152" y="3217"/>
                  </a:cubicBezTo>
                  <a:cubicBezTo>
                    <a:pt x="4439" y="2892"/>
                    <a:pt x="4456" y="2557"/>
                    <a:pt x="4357" y="2182"/>
                  </a:cubicBezTo>
                  <a:cubicBezTo>
                    <a:pt x="4328" y="2069"/>
                    <a:pt x="4285" y="1957"/>
                    <a:pt x="4196" y="1896"/>
                  </a:cubicBezTo>
                  <a:cubicBezTo>
                    <a:pt x="3783" y="1614"/>
                    <a:pt x="3414" y="1276"/>
                    <a:pt x="2898" y="1057"/>
                  </a:cubicBezTo>
                  <a:lnTo>
                    <a:pt x="2899" y="1057"/>
                  </a:lnTo>
                  <a:cubicBezTo>
                    <a:pt x="3109" y="939"/>
                    <a:pt x="3319" y="732"/>
                    <a:pt x="3483" y="732"/>
                  </a:cubicBezTo>
                  <a:close/>
                  <a:moveTo>
                    <a:pt x="8479" y="8048"/>
                  </a:moveTo>
                  <a:cubicBezTo>
                    <a:pt x="8591" y="8066"/>
                    <a:pt x="8652" y="8133"/>
                    <a:pt x="8716" y="8201"/>
                  </a:cubicBezTo>
                  <a:cubicBezTo>
                    <a:pt x="9058" y="8563"/>
                    <a:pt x="9407" y="8918"/>
                    <a:pt x="9743" y="9284"/>
                  </a:cubicBezTo>
                  <a:cubicBezTo>
                    <a:pt x="9799" y="9345"/>
                    <a:pt x="9853" y="9396"/>
                    <a:pt x="9927" y="9432"/>
                  </a:cubicBezTo>
                  <a:cubicBezTo>
                    <a:pt x="10114" y="9526"/>
                    <a:pt x="10021" y="9667"/>
                    <a:pt x="9927" y="9713"/>
                  </a:cubicBezTo>
                  <a:cubicBezTo>
                    <a:pt x="9535" y="9907"/>
                    <a:pt x="9353" y="10294"/>
                    <a:pt x="8967" y="10501"/>
                  </a:cubicBezTo>
                  <a:cubicBezTo>
                    <a:pt x="8872" y="10552"/>
                    <a:pt x="8758" y="10578"/>
                    <a:pt x="8648" y="10578"/>
                  </a:cubicBezTo>
                  <a:cubicBezTo>
                    <a:pt x="8455" y="10578"/>
                    <a:pt x="8273" y="10496"/>
                    <a:pt x="8226" y="10316"/>
                  </a:cubicBezTo>
                  <a:cubicBezTo>
                    <a:pt x="8175" y="10116"/>
                    <a:pt x="8068" y="9973"/>
                    <a:pt x="7878" y="9879"/>
                  </a:cubicBezTo>
                  <a:cubicBezTo>
                    <a:pt x="7814" y="9847"/>
                    <a:pt x="7812" y="9806"/>
                    <a:pt x="7789" y="9756"/>
                  </a:cubicBezTo>
                  <a:cubicBezTo>
                    <a:pt x="7621" y="9402"/>
                    <a:pt x="7449" y="9046"/>
                    <a:pt x="7172" y="8748"/>
                  </a:cubicBezTo>
                  <a:cubicBezTo>
                    <a:pt x="7074" y="8643"/>
                    <a:pt x="7192" y="8582"/>
                    <a:pt x="7223" y="8582"/>
                  </a:cubicBezTo>
                  <a:cubicBezTo>
                    <a:pt x="7223" y="8582"/>
                    <a:pt x="7224" y="8582"/>
                    <a:pt x="7225" y="8582"/>
                  </a:cubicBezTo>
                  <a:cubicBezTo>
                    <a:pt x="7249" y="8584"/>
                    <a:pt x="7273" y="8585"/>
                    <a:pt x="7296" y="8585"/>
                  </a:cubicBezTo>
                  <a:cubicBezTo>
                    <a:pt x="7748" y="8585"/>
                    <a:pt x="8037" y="8273"/>
                    <a:pt x="8395" y="8095"/>
                  </a:cubicBezTo>
                  <a:cubicBezTo>
                    <a:pt x="8425" y="8080"/>
                    <a:pt x="8454" y="8062"/>
                    <a:pt x="8479" y="8048"/>
                  </a:cubicBezTo>
                  <a:close/>
                  <a:moveTo>
                    <a:pt x="8675" y="2645"/>
                  </a:moveTo>
                  <a:cubicBezTo>
                    <a:pt x="8800" y="2645"/>
                    <a:pt x="8940" y="2770"/>
                    <a:pt x="9031" y="2823"/>
                  </a:cubicBezTo>
                  <a:cubicBezTo>
                    <a:pt x="9508" y="3105"/>
                    <a:pt x="9884" y="3496"/>
                    <a:pt x="10257" y="3885"/>
                  </a:cubicBezTo>
                  <a:cubicBezTo>
                    <a:pt x="10283" y="3908"/>
                    <a:pt x="10311" y="3928"/>
                    <a:pt x="10341" y="3944"/>
                  </a:cubicBezTo>
                  <a:cubicBezTo>
                    <a:pt x="10894" y="4274"/>
                    <a:pt x="10927" y="4430"/>
                    <a:pt x="10507" y="4887"/>
                  </a:cubicBezTo>
                  <a:cubicBezTo>
                    <a:pt x="10052" y="5381"/>
                    <a:pt x="9549" y="5840"/>
                    <a:pt x="9070" y="6314"/>
                  </a:cubicBezTo>
                  <a:cubicBezTo>
                    <a:pt x="8662" y="6720"/>
                    <a:pt x="8265" y="7144"/>
                    <a:pt x="7825" y="7522"/>
                  </a:cubicBezTo>
                  <a:cubicBezTo>
                    <a:pt x="7665" y="7660"/>
                    <a:pt x="7519" y="7910"/>
                    <a:pt x="7253" y="7910"/>
                  </a:cubicBezTo>
                  <a:cubicBezTo>
                    <a:pt x="7180" y="7910"/>
                    <a:pt x="7099" y="7891"/>
                    <a:pt x="7006" y="7847"/>
                  </a:cubicBezTo>
                  <a:cubicBezTo>
                    <a:pt x="6996" y="7842"/>
                    <a:pt x="6984" y="7840"/>
                    <a:pt x="6970" y="7840"/>
                  </a:cubicBezTo>
                  <a:cubicBezTo>
                    <a:pt x="6891" y="7840"/>
                    <a:pt x="6758" y="7910"/>
                    <a:pt x="6687" y="7969"/>
                  </a:cubicBezTo>
                  <a:cubicBezTo>
                    <a:pt x="6207" y="8371"/>
                    <a:pt x="5687" y="8730"/>
                    <a:pt x="5299" y="9222"/>
                  </a:cubicBezTo>
                  <a:cubicBezTo>
                    <a:pt x="5074" y="9507"/>
                    <a:pt x="4715" y="9702"/>
                    <a:pt x="4478" y="9994"/>
                  </a:cubicBezTo>
                  <a:cubicBezTo>
                    <a:pt x="4303" y="10208"/>
                    <a:pt x="4035" y="10374"/>
                    <a:pt x="4095" y="10705"/>
                  </a:cubicBezTo>
                  <a:cubicBezTo>
                    <a:pt x="4223" y="10939"/>
                    <a:pt x="3988" y="11124"/>
                    <a:pt x="3861" y="11248"/>
                  </a:cubicBezTo>
                  <a:cubicBezTo>
                    <a:pt x="3646" y="11457"/>
                    <a:pt x="3429" y="11676"/>
                    <a:pt x="3191" y="11872"/>
                  </a:cubicBezTo>
                  <a:cubicBezTo>
                    <a:pt x="3079" y="11964"/>
                    <a:pt x="2967" y="11999"/>
                    <a:pt x="2868" y="11999"/>
                  </a:cubicBezTo>
                  <a:cubicBezTo>
                    <a:pt x="2809" y="11999"/>
                    <a:pt x="2755" y="11987"/>
                    <a:pt x="2708" y="11966"/>
                  </a:cubicBezTo>
                  <a:cubicBezTo>
                    <a:pt x="2570" y="11905"/>
                    <a:pt x="2465" y="11739"/>
                    <a:pt x="2497" y="11552"/>
                  </a:cubicBezTo>
                  <a:cubicBezTo>
                    <a:pt x="2515" y="11447"/>
                    <a:pt x="2555" y="11348"/>
                    <a:pt x="2568" y="11241"/>
                  </a:cubicBezTo>
                  <a:cubicBezTo>
                    <a:pt x="2610" y="10937"/>
                    <a:pt x="2691" y="10640"/>
                    <a:pt x="2810" y="10357"/>
                  </a:cubicBezTo>
                  <a:cubicBezTo>
                    <a:pt x="2830" y="10307"/>
                    <a:pt x="2891" y="10171"/>
                    <a:pt x="3031" y="10171"/>
                  </a:cubicBezTo>
                  <a:cubicBezTo>
                    <a:pt x="3077" y="10171"/>
                    <a:pt x="3132" y="10186"/>
                    <a:pt x="3197" y="10224"/>
                  </a:cubicBezTo>
                  <a:cubicBezTo>
                    <a:pt x="3276" y="10270"/>
                    <a:pt x="3355" y="10293"/>
                    <a:pt x="3432" y="10293"/>
                  </a:cubicBezTo>
                  <a:cubicBezTo>
                    <a:pt x="3581" y="10293"/>
                    <a:pt x="3727" y="10208"/>
                    <a:pt x="3877" y="10040"/>
                  </a:cubicBezTo>
                  <a:cubicBezTo>
                    <a:pt x="4241" y="9634"/>
                    <a:pt x="4672" y="9266"/>
                    <a:pt x="4980" y="8823"/>
                  </a:cubicBezTo>
                  <a:cubicBezTo>
                    <a:pt x="5197" y="8511"/>
                    <a:pt x="5499" y="8251"/>
                    <a:pt x="5659" y="7904"/>
                  </a:cubicBezTo>
                  <a:cubicBezTo>
                    <a:pt x="5751" y="7707"/>
                    <a:pt x="5751" y="7521"/>
                    <a:pt x="5731" y="7307"/>
                  </a:cubicBezTo>
                  <a:cubicBezTo>
                    <a:pt x="5694" y="6924"/>
                    <a:pt x="5670" y="6520"/>
                    <a:pt x="6036" y="6217"/>
                  </a:cubicBezTo>
                  <a:cubicBezTo>
                    <a:pt x="6064" y="6193"/>
                    <a:pt x="6061" y="6138"/>
                    <a:pt x="6080" y="6102"/>
                  </a:cubicBezTo>
                  <a:cubicBezTo>
                    <a:pt x="6191" y="5883"/>
                    <a:pt x="6199" y="5643"/>
                    <a:pt x="6505" y="5489"/>
                  </a:cubicBezTo>
                  <a:cubicBezTo>
                    <a:pt x="6725" y="5379"/>
                    <a:pt x="6846" y="5076"/>
                    <a:pt x="6963" y="4840"/>
                  </a:cubicBezTo>
                  <a:cubicBezTo>
                    <a:pt x="7021" y="4725"/>
                    <a:pt x="7027" y="4609"/>
                    <a:pt x="7188" y="4609"/>
                  </a:cubicBezTo>
                  <a:cubicBezTo>
                    <a:pt x="7198" y="4609"/>
                    <a:pt x="7208" y="4610"/>
                    <a:pt x="7220" y="4611"/>
                  </a:cubicBezTo>
                  <a:cubicBezTo>
                    <a:pt x="7137" y="4319"/>
                    <a:pt x="7505" y="4287"/>
                    <a:pt x="7593" y="4079"/>
                  </a:cubicBezTo>
                  <a:cubicBezTo>
                    <a:pt x="7802" y="3587"/>
                    <a:pt x="8244" y="3221"/>
                    <a:pt x="8513" y="2753"/>
                  </a:cubicBezTo>
                  <a:cubicBezTo>
                    <a:pt x="8559" y="2674"/>
                    <a:pt x="8615" y="2645"/>
                    <a:pt x="8675" y="2645"/>
                  </a:cubicBezTo>
                  <a:close/>
                  <a:moveTo>
                    <a:pt x="4013" y="0"/>
                  </a:moveTo>
                  <a:cubicBezTo>
                    <a:pt x="3797" y="0"/>
                    <a:pt x="3578" y="44"/>
                    <a:pt x="3359" y="148"/>
                  </a:cubicBezTo>
                  <a:cubicBezTo>
                    <a:pt x="2945" y="344"/>
                    <a:pt x="2341" y="389"/>
                    <a:pt x="2282" y="1014"/>
                  </a:cubicBezTo>
                  <a:cubicBezTo>
                    <a:pt x="2246" y="1401"/>
                    <a:pt x="2281" y="1543"/>
                    <a:pt x="2685" y="1707"/>
                  </a:cubicBezTo>
                  <a:cubicBezTo>
                    <a:pt x="2820" y="1762"/>
                    <a:pt x="3076" y="1792"/>
                    <a:pt x="3075" y="1823"/>
                  </a:cubicBezTo>
                  <a:cubicBezTo>
                    <a:pt x="3069" y="2019"/>
                    <a:pt x="3181" y="2040"/>
                    <a:pt x="3353" y="2085"/>
                  </a:cubicBezTo>
                  <a:cubicBezTo>
                    <a:pt x="3484" y="2119"/>
                    <a:pt x="3623" y="2238"/>
                    <a:pt x="3688" y="2353"/>
                  </a:cubicBezTo>
                  <a:cubicBezTo>
                    <a:pt x="3825" y="2597"/>
                    <a:pt x="3529" y="3175"/>
                    <a:pt x="3231" y="3303"/>
                  </a:cubicBezTo>
                  <a:cubicBezTo>
                    <a:pt x="2998" y="3404"/>
                    <a:pt x="2841" y="3459"/>
                    <a:pt x="2715" y="3459"/>
                  </a:cubicBezTo>
                  <a:cubicBezTo>
                    <a:pt x="2530" y="3459"/>
                    <a:pt x="2414" y="3340"/>
                    <a:pt x="2226" y="3072"/>
                  </a:cubicBezTo>
                  <a:cubicBezTo>
                    <a:pt x="1996" y="2743"/>
                    <a:pt x="1894" y="2356"/>
                    <a:pt x="1622" y="2047"/>
                  </a:cubicBezTo>
                  <a:cubicBezTo>
                    <a:pt x="1523" y="1936"/>
                    <a:pt x="1278" y="1870"/>
                    <a:pt x="1072" y="1870"/>
                  </a:cubicBezTo>
                  <a:cubicBezTo>
                    <a:pt x="911" y="1870"/>
                    <a:pt x="773" y="1911"/>
                    <a:pt x="748" y="2003"/>
                  </a:cubicBezTo>
                  <a:cubicBezTo>
                    <a:pt x="670" y="2301"/>
                    <a:pt x="377" y="2442"/>
                    <a:pt x="265" y="2729"/>
                  </a:cubicBezTo>
                  <a:cubicBezTo>
                    <a:pt x="130" y="3076"/>
                    <a:pt x="1" y="3397"/>
                    <a:pt x="90" y="3752"/>
                  </a:cubicBezTo>
                  <a:cubicBezTo>
                    <a:pt x="172" y="4077"/>
                    <a:pt x="61" y="4451"/>
                    <a:pt x="371" y="4722"/>
                  </a:cubicBezTo>
                  <a:cubicBezTo>
                    <a:pt x="151" y="5088"/>
                    <a:pt x="583" y="5253"/>
                    <a:pt x="735" y="5422"/>
                  </a:cubicBezTo>
                  <a:cubicBezTo>
                    <a:pt x="944" y="5656"/>
                    <a:pt x="1201" y="5946"/>
                    <a:pt x="1597" y="6011"/>
                  </a:cubicBezTo>
                  <a:cubicBezTo>
                    <a:pt x="1851" y="6054"/>
                    <a:pt x="2065" y="6196"/>
                    <a:pt x="2343" y="6196"/>
                  </a:cubicBezTo>
                  <a:cubicBezTo>
                    <a:pt x="2370" y="6196"/>
                    <a:pt x="2398" y="6195"/>
                    <a:pt x="2426" y="6192"/>
                  </a:cubicBezTo>
                  <a:cubicBezTo>
                    <a:pt x="2994" y="6132"/>
                    <a:pt x="3572" y="6152"/>
                    <a:pt x="4125" y="5993"/>
                  </a:cubicBezTo>
                  <a:cubicBezTo>
                    <a:pt x="4168" y="5981"/>
                    <a:pt x="4209" y="5974"/>
                    <a:pt x="4247" y="5974"/>
                  </a:cubicBezTo>
                  <a:cubicBezTo>
                    <a:pt x="4340" y="5974"/>
                    <a:pt x="4415" y="6013"/>
                    <a:pt x="4461" y="6097"/>
                  </a:cubicBezTo>
                  <a:cubicBezTo>
                    <a:pt x="4631" y="6406"/>
                    <a:pt x="4813" y="6715"/>
                    <a:pt x="4781" y="7081"/>
                  </a:cubicBezTo>
                  <a:cubicBezTo>
                    <a:pt x="4777" y="7130"/>
                    <a:pt x="4794" y="7216"/>
                    <a:pt x="4829" y="7229"/>
                  </a:cubicBezTo>
                  <a:cubicBezTo>
                    <a:pt x="5283" y="7404"/>
                    <a:pt x="5040" y="7655"/>
                    <a:pt x="4892" y="7854"/>
                  </a:cubicBezTo>
                  <a:cubicBezTo>
                    <a:pt x="4578" y="8281"/>
                    <a:pt x="4224" y="8682"/>
                    <a:pt x="3898" y="9101"/>
                  </a:cubicBezTo>
                  <a:cubicBezTo>
                    <a:pt x="3675" y="9387"/>
                    <a:pt x="3414" y="9594"/>
                    <a:pt x="3039" y="9594"/>
                  </a:cubicBezTo>
                  <a:cubicBezTo>
                    <a:pt x="2976" y="9594"/>
                    <a:pt x="2911" y="9588"/>
                    <a:pt x="2842" y="9576"/>
                  </a:cubicBezTo>
                  <a:cubicBezTo>
                    <a:pt x="2826" y="9574"/>
                    <a:pt x="2812" y="9572"/>
                    <a:pt x="2798" y="9572"/>
                  </a:cubicBezTo>
                  <a:cubicBezTo>
                    <a:pt x="2767" y="9572"/>
                    <a:pt x="2739" y="9580"/>
                    <a:pt x="2707" y="9601"/>
                  </a:cubicBezTo>
                  <a:cubicBezTo>
                    <a:pt x="2366" y="9823"/>
                    <a:pt x="2126" y="10186"/>
                    <a:pt x="2101" y="10492"/>
                  </a:cubicBezTo>
                  <a:cubicBezTo>
                    <a:pt x="2073" y="10859"/>
                    <a:pt x="1928" y="11181"/>
                    <a:pt x="1861" y="11525"/>
                  </a:cubicBezTo>
                  <a:cubicBezTo>
                    <a:pt x="1810" y="11785"/>
                    <a:pt x="1821" y="12019"/>
                    <a:pt x="1950" y="12250"/>
                  </a:cubicBezTo>
                  <a:cubicBezTo>
                    <a:pt x="2100" y="12517"/>
                    <a:pt x="2465" y="12710"/>
                    <a:pt x="2796" y="12710"/>
                  </a:cubicBezTo>
                  <a:cubicBezTo>
                    <a:pt x="2931" y="12710"/>
                    <a:pt x="3061" y="12678"/>
                    <a:pt x="3168" y="12605"/>
                  </a:cubicBezTo>
                  <a:cubicBezTo>
                    <a:pt x="3357" y="12475"/>
                    <a:pt x="3696" y="12450"/>
                    <a:pt x="3737" y="12191"/>
                  </a:cubicBezTo>
                  <a:cubicBezTo>
                    <a:pt x="3765" y="12008"/>
                    <a:pt x="3903" y="11931"/>
                    <a:pt x="4021" y="11865"/>
                  </a:cubicBezTo>
                  <a:cubicBezTo>
                    <a:pt x="4527" y="11579"/>
                    <a:pt x="4693" y="11132"/>
                    <a:pt x="4815" y="10679"/>
                  </a:cubicBezTo>
                  <a:cubicBezTo>
                    <a:pt x="4722" y="10530"/>
                    <a:pt x="4787" y="10459"/>
                    <a:pt x="4887" y="10394"/>
                  </a:cubicBezTo>
                  <a:cubicBezTo>
                    <a:pt x="5200" y="10195"/>
                    <a:pt x="5362" y="9872"/>
                    <a:pt x="5663" y="9654"/>
                  </a:cubicBezTo>
                  <a:cubicBezTo>
                    <a:pt x="5838" y="9529"/>
                    <a:pt x="6063" y="9383"/>
                    <a:pt x="6136" y="9214"/>
                  </a:cubicBezTo>
                  <a:cubicBezTo>
                    <a:pt x="6202" y="9062"/>
                    <a:pt x="6312" y="8972"/>
                    <a:pt x="6415" y="8964"/>
                  </a:cubicBezTo>
                  <a:cubicBezTo>
                    <a:pt x="6419" y="8964"/>
                    <a:pt x="6424" y="8964"/>
                    <a:pt x="6428" y="8964"/>
                  </a:cubicBezTo>
                  <a:cubicBezTo>
                    <a:pt x="6560" y="8964"/>
                    <a:pt x="6636" y="9104"/>
                    <a:pt x="6701" y="9223"/>
                  </a:cubicBezTo>
                  <a:cubicBezTo>
                    <a:pt x="6804" y="9413"/>
                    <a:pt x="6911" y="9609"/>
                    <a:pt x="7060" y="9768"/>
                  </a:cubicBezTo>
                  <a:cubicBezTo>
                    <a:pt x="7381" y="10108"/>
                    <a:pt x="7650" y="10478"/>
                    <a:pt x="7886" y="10867"/>
                  </a:cubicBezTo>
                  <a:cubicBezTo>
                    <a:pt x="8081" y="11190"/>
                    <a:pt x="8383" y="11417"/>
                    <a:pt x="8647" y="11417"/>
                  </a:cubicBezTo>
                  <a:cubicBezTo>
                    <a:pt x="8705" y="11417"/>
                    <a:pt x="8762" y="11405"/>
                    <a:pt x="8816" y="11381"/>
                  </a:cubicBezTo>
                  <a:cubicBezTo>
                    <a:pt x="9074" y="11262"/>
                    <a:pt x="9309" y="11098"/>
                    <a:pt x="9508" y="10895"/>
                  </a:cubicBezTo>
                  <a:cubicBezTo>
                    <a:pt x="9843" y="10552"/>
                    <a:pt x="10250" y="10267"/>
                    <a:pt x="10529" y="9880"/>
                  </a:cubicBezTo>
                  <a:cubicBezTo>
                    <a:pt x="10552" y="9849"/>
                    <a:pt x="10609" y="9828"/>
                    <a:pt x="10654" y="9819"/>
                  </a:cubicBezTo>
                  <a:cubicBezTo>
                    <a:pt x="11064" y="9741"/>
                    <a:pt x="10864" y="9541"/>
                    <a:pt x="10750" y="9382"/>
                  </a:cubicBezTo>
                  <a:cubicBezTo>
                    <a:pt x="10668" y="9267"/>
                    <a:pt x="10539" y="9182"/>
                    <a:pt x="10436" y="9079"/>
                  </a:cubicBezTo>
                  <a:cubicBezTo>
                    <a:pt x="10042" y="8677"/>
                    <a:pt x="9665" y="8261"/>
                    <a:pt x="9251" y="7876"/>
                  </a:cubicBezTo>
                  <a:cubicBezTo>
                    <a:pt x="8923" y="7572"/>
                    <a:pt x="8904" y="7588"/>
                    <a:pt x="9231" y="7263"/>
                  </a:cubicBezTo>
                  <a:cubicBezTo>
                    <a:pt x="9361" y="7134"/>
                    <a:pt x="9470" y="6990"/>
                    <a:pt x="9579" y="6848"/>
                  </a:cubicBezTo>
                  <a:cubicBezTo>
                    <a:pt x="9809" y="6550"/>
                    <a:pt x="10131" y="6300"/>
                    <a:pt x="10452" y="6074"/>
                  </a:cubicBezTo>
                  <a:cubicBezTo>
                    <a:pt x="10605" y="5966"/>
                    <a:pt x="10512" y="5786"/>
                    <a:pt x="10703" y="5695"/>
                  </a:cubicBezTo>
                  <a:cubicBezTo>
                    <a:pt x="11161" y="5480"/>
                    <a:pt x="11454" y="5143"/>
                    <a:pt x="11465" y="4646"/>
                  </a:cubicBezTo>
                  <a:cubicBezTo>
                    <a:pt x="11468" y="4476"/>
                    <a:pt x="11306" y="4244"/>
                    <a:pt x="11648" y="4176"/>
                  </a:cubicBezTo>
                  <a:cubicBezTo>
                    <a:pt x="11655" y="4175"/>
                    <a:pt x="11660" y="4094"/>
                    <a:pt x="11644" y="4086"/>
                  </a:cubicBezTo>
                  <a:cubicBezTo>
                    <a:pt x="11426" y="3976"/>
                    <a:pt x="11448" y="3654"/>
                    <a:pt x="11144" y="3624"/>
                  </a:cubicBezTo>
                  <a:cubicBezTo>
                    <a:pt x="11034" y="3613"/>
                    <a:pt x="10976" y="3547"/>
                    <a:pt x="10927" y="3469"/>
                  </a:cubicBezTo>
                  <a:cubicBezTo>
                    <a:pt x="10758" y="3203"/>
                    <a:pt x="10419" y="3087"/>
                    <a:pt x="10226" y="2847"/>
                  </a:cubicBezTo>
                  <a:cubicBezTo>
                    <a:pt x="9992" y="2558"/>
                    <a:pt x="9601" y="2441"/>
                    <a:pt x="9358" y="2162"/>
                  </a:cubicBezTo>
                  <a:cubicBezTo>
                    <a:pt x="9184" y="1963"/>
                    <a:pt x="8927" y="1859"/>
                    <a:pt x="8685" y="1859"/>
                  </a:cubicBezTo>
                  <a:cubicBezTo>
                    <a:pt x="8490" y="1859"/>
                    <a:pt x="8305" y="1927"/>
                    <a:pt x="8183" y="2068"/>
                  </a:cubicBezTo>
                  <a:cubicBezTo>
                    <a:pt x="7773" y="2543"/>
                    <a:pt x="7375" y="3024"/>
                    <a:pt x="6988" y="3515"/>
                  </a:cubicBezTo>
                  <a:cubicBezTo>
                    <a:pt x="6679" y="3907"/>
                    <a:pt x="6397" y="4316"/>
                    <a:pt x="6094" y="4713"/>
                  </a:cubicBezTo>
                  <a:cubicBezTo>
                    <a:pt x="6059" y="4760"/>
                    <a:pt x="6037" y="4863"/>
                    <a:pt x="5962" y="4863"/>
                  </a:cubicBezTo>
                  <a:cubicBezTo>
                    <a:pt x="5943" y="4863"/>
                    <a:pt x="5921" y="4856"/>
                    <a:pt x="5893" y="4840"/>
                  </a:cubicBezTo>
                  <a:cubicBezTo>
                    <a:pt x="5804" y="4787"/>
                    <a:pt x="5794" y="4693"/>
                    <a:pt x="5858" y="4581"/>
                  </a:cubicBezTo>
                  <a:cubicBezTo>
                    <a:pt x="6024" y="4292"/>
                    <a:pt x="6171" y="3993"/>
                    <a:pt x="6311" y="3691"/>
                  </a:cubicBezTo>
                  <a:cubicBezTo>
                    <a:pt x="6609" y="3054"/>
                    <a:pt x="6627" y="2406"/>
                    <a:pt x="6353" y="1760"/>
                  </a:cubicBezTo>
                  <a:cubicBezTo>
                    <a:pt x="6312" y="1664"/>
                    <a:pt x="6257" y="1572"/>
                    <a:pt x="6217" y="1473"/>
                  </a:cubicBezTo>
                  <a:cubicBezTo>
                    <a:pt x="6030" y="1019"/>
                    <a:pt x="5670" y="669"/>
                    <a:pt x="5236" y="406"/>
                  </a:cubicBezTo>
                  <a:cubicBezTo>
                    <a:pt x="4856" y="175"/>
                    <a:pt x="4441" y="0"/>
                    <a:pt x="40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" name="Google Shape;849;p30"/>
            <p:cNvSpPr/>
            <p:nvPr/>
          </p:nvSpPr>
          <p:spPr>
            <a:xfrm>
              <a:off x="5542925" y="2080963"/>
              <a:ext cx="35775" cy="62375"/>
            </a:xfrm>
            <a:custGeom>
              <a:avLst/>
              <a:gdLst/>
              <a:ahLst/>
              <a:cxnLst/>
              <a:rect l="l" t="t" r="r" b="b"/>
              <a:pathLst>
                <a:path w="1431" h="2495" extrusionOk="0">
                  <a:moveTo>
                    <a:pt x="1086" y="0"/>
                  </a:moveTo>
                  <a:cubicBezTo>
                    <a:pt x="1059" y="0"/>
                    <a:pt x="1031" y="1"/>
                    <a:pt x="1000" y="3"/>
                  </a:cubicBezTo>
                  <a:cubicBezTo>
                    <a:pt x="725" y="20"/>
                    <a:pt x="552" y="69"/>
                    <a:pt x="478" y="366"/>
                  </a:cubicBezTo>
                  <a:cubicBezTo>
                    <a:pt x="432" y="553"/>
                    <a:pt x="347" y="757"/>
                    <a:pt x="279" y="947"/>
                  </a:cubicBezTo>
                  <a:cubicBezTo>
                    <a:pt x="173" y="1247"/>
                    <a:pt x="113" y="1565"/>
                    <a:pt x="1" y="1858"/>
                  </a:cubicBezTo>
                  <a:cubicBezTo>
                    <a:pt x="36" y="1977"/>
                    <a:pt x="51" y="2089"/>
                    <a:pt x="103" y="2185"/>
                  </a:cubicBezTo>
                  <a:cubicBezTo>
                    <a:pt x="170" y="2309"/>
                    <a:pt x="236" y="2494"/>
                    <a:pt x="390" y="2494"/>
                  </a:cubicBezTo>
                  <a:cubicBezTo>
                    <a:pt x="400" y="2494"/>
                    <a:pt x="410" y="2494"/>
                    <a:pt x="421" y="2492"/>
                  </a:cubicBezTo>
                  <a:cubicBezTo>
                    <a:pt x="581" y="2469"/>
                    <a:pt x="751" y="2328"/>
                    <a:pt x="785" y="2160"/>
                  </a:cubicBezTo>
                  <a:cubicBezTo>
                    <a:pt x="912" y="1541"/>
                    <a:pt x="1144" y="950"/>
                    <a:pt x="1345" y="350"/>
                  </a:cubicBezTo>
                  <a:cubicBezTo>
                    <a:pt x="1431" y="94"/>
                    <a:pt x="1345" y="0"/>
                    <a:pt x="10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0"/>
            <p:cNvSpPr/>
            <p:nvPr/>
          </p:nvSpPr>
          <p:spPr>
            <a:xfrm>
              <a:off x="5464450" y="2393088"/>
              <a:ext cx="31825" cy="48725"/>
            </a:xfrm>
            <a:custGeom>
              <a:avLst/>
              <a:gdLst/>
              <a:ahLst/>
              <a:cxnLst/>
              <a:rect l="l" t="t" r="r" b="b"/>
              <a:pathLst>
                <a:path w="1273" h="1949" extrusionOk="0">
                  <a:moveTo>
                    <a:pt x="707" y="1"/>
                  </a:moveTo>
                  <a:cubicBezTo>
                    <a:pt x="624" y="1"/>
                    <a:pt x="522" y="40"/>
                    <a:pt x="398" y="114"/>
                  </a:cubicBezTo>
                  <a:cubicBezTo>
                    <a:pt x="243" y="205"/>
                    <a:pt x="0" y="285"/>
                    <a:pt x="137" y="500"/>
                  </a:cubicBezTo>
                  <a:cubicBezTo>
                    <a:pt x="255" y="687"/>
                    <a:pt x="242" y="881"/>
                    <a:pt x="283" y="1070"/>
                  </a:cubicBezTo>
                  <a:cubicBezTo>
                    <a:pt x="338" y="1313"/>
                    <a:pt x="450" y="1535"/>
                    <a:pt x="564" y="1756"/>
                  </a:cubicBezTo>
                  <a:cubicBezTo>
                    <a:pt x="657" y="1936"/>
                    <a:pt x="882" y="1930"/>
                    <a:pt x="1035" y="1948"/>
                  </a:cubicBezTo>
                  <a:cubicBezTo>
                    <a:pt x="1038" y="1949"/>
                    <a:pt x="1042" y="1949"/>
                    <a:pt x="1046" y="1949"/>
                  </a:cubicBezTo>
                  <a:cubicBezTo>
                    <a:pt x="1155" y="1949"/>
                    <a:pt x="1263" y="1774"/>
                    <a:pt x="1273" y="1637"/>
                  </a:cubicBezTo>
                  <a:cubicBezTo>
                    <a:pt x="1170" y="1167"/>
                    <a:pt x="1093" y="706"/>
                    <a:pt x="962" y="259"/>
                  </a:cubicBezTo>
                  <a:cubicBezTo>
                    <a:pt x="910" y="83"/>
                    <a:pt x="828" y="1"/>
                    <a:pt x="7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0"/>
            <p:cNvSpPr/>
            <p:nvPr/>
          </p:nvSpPr>
          <p:spPr>
            <a:xfrm>
              <a:off x="5579400" y="2112363"/>
              <a:ext cx="47025" cy="45525"/>
            </a:xfrm>
            <a:custGeom>
              <a:avLst/>
              <a:gdLst/>
              <a:ahLst/>
              <a:cxnLst/>
              <a:rect l="l" t="t" r="r" b="b"/>
              <a:pathLst>
                <a:path w="1881" h="1821" extrusionOk="0">
                  <a:moveTo>
                    <a:pt x="1599" y="0"/>
                  </a:moveTo>
                  <a:cubicBezTo>
                    <a:pt x="1586" y="0"/>
                    <a:pt x="1573" y="1"/>
                    <a:pt x="1560" y="1"/>
                  </a:cubicBezTo>
                  <a:cubicBezTo>
                    <a:pt x="1387" y="7"/>
                    <a:pt x="1202" y="73"/>
                    <a:pt x="1119" y="193"/>
                  </a:cubicBezTo>
                  <a:cubicBezTo>
                    <a:pt x="965" y="415"/>
                    <a:pt x="723" y="535"/>
                    <a:pt x="524" y="705"/>
                  </a:cubicBezTo>
                  <a:cubicBezTo>
                    <a:pt x="55" y="1105"/>
                    <a:pt x="0" y="1270"/>
                    <a:pt x="162" y="1693"/>
                  </a:cubicBezTo>
                  <a:cubicBezTo>
                    <a:pt x="198" y="1786"/>
                    <a:pt x="229" y="1821"/>
                    <a:pt x="264" y="1821"/>
                  </a:cubicBezTo>
                  <a:cubicBezTo>
                    <a:pt x="300" y="1821"/>
                    <a:pt x="341" y="1784"/>
                    <a:pt x="397" y="1735"/>
                  </a:cubicBezTo>
                  <a:cubicBezTo>
                    <a:pt x="756" y="1419"/>
                    <a:pt x="1096" y="1077"/>
                    <a:pt x="1492" y="807"/>
                  </a:cubicBezTo>
                  <a:cubicBezTo>
                    <a:pt x="1729" y="646"/>
                    <a:pt x="1784" y="457"/>
                    <a:pt x="1848" y="241"/>
                  </a:cubicBezTo>
                  <a:cubicBezTo>
                    <a:pt x="1880" y="44"/>
                    <a:pt x="1751" y="0"/>
                    <a:pt x="15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0"/>
            <p:cNvSpPr/>
            <p:nvPr/>
          </p:nvSpPr>
          <p:spPr>
            <a:xfrm>
              <a:off x="5423225" y="2392663"/>
              <a:ext cx="27875" cy="56150"/>
            </a:xfrm>
            <a:custGeom>
              <a:avLst/>
              <a:gdLst/>
              <a:ahLst/>
              <a:cxnLst/>
              <a:rect l="l" t="t" r="r" b="b"/>
              <a:pathLst>
                <a:path w="1115" h="2246" extrusionOk="0">
                  <a:moveTo>
                    <a:pt x="776" y="1"/>
                  </a:moveTo>
                  <a:cubicBezTo>
                    <a:pt x="720" y="1"/>
                    <a:pt x="662" y="45"/>
                    <a:pt x="595" y="172"/>
                  </a:cubicBezTo>
                  <a:cubicBezTo>
                    <a:pt x="302" y="733"/>
                    <a:pt x="267" y="1342"/>
                    <a:pt x="71" y="1918"/>
                  </a:cubicBezTo>
                  <a:cubicBezTo>
                    <a:pt x="57" y="2026"/>
                    <a:pt x="0" y="2129"/>
                    <a:pt x="168" y="2191"/>
                  </a:cubicBezTo>
                  <a:cubicBezTo>
                    <a:pt x="225" y="2212"/>
                    <a:pt x="281" y="2246"/>
                    <a:pt x="336" y="2246"/>
                  </a:cubicBezTo>
                  <a:cubicBezTo>
                    <a:pt x="363" y="2246"/>
                    <a:pt x="391" y="2237"/>
                    <a:pt x="418" y="2214"/>
                  </a:cubicBezTo>
                  <a:cubicBezTo>
                    <a:pt x="544" y="2106"/>
                    <a:pt x="698" y="2014"/>
                    <a:pt x="739" y="1842"/>
                  </a:cubicBezTo>
                  <a:cubicBezTo>
                    <a:pt x="848" y="1397"/>
                    <a:pt x="953" y="954"/>
                    <a:pt x="1073" y="512"/>
                  </a:cubicBezTo>
                  <a:cubicBezTo>
                    <a:pt x="1114" y="359"/>
                    <a:pt x="1101" y="225"/>
                    <a:pt x="979" y="124"/>
                  </a:cubicBezTo>
                  <a:cubicBezTo>
                    <a:pt x="907" y="64"/>
                    <a:pt x="843" y="1"/>
                    <a:pt x="7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0"/>
            <p:cNvSpPr/>
            <p:nvPr/>
          </p:nvSpPr>
          <p:spPr>
            <a:xfrm>
              <a:off x="5594175" y="2156063"/>
              <a:ext cx="51125" cy="26775"/>
            </a:xfrm>
            <a:custGeom>
              <a:avLst/>
              <a:gdLst/>
              <a:ahLst/>
              <a:cxnLst/>
              <a:rect l="l" t="t" r="r" b="b"/>
              <a:pathLst>
                <a:path w="2045" h="1071" extrusionOk="0">
                  <a:moveTo>
                    <a:pt x="1615" y="1"/>
                  </a:moveTo>
                  <a:cubicBezTo>
                    <a:pt x="1563" y="1"/>
                    <a:pt x="1507" y="14"/>
                    <a:pt x="1446" y="44"/>
                  </a:cubicBezTo>
                  <a:cubicBezTo>
                    <a:pt x="1174" y="177"/>
                    <a:pt x="873" y="204"/>
                    <a:pt x="592" y="288"/>
                  </a:cubicBezTo>
                  <a:cubicBezTo>
                    <a:pt x="402" y="345"/>
                    <a:pt x="0" y="343"/>
                    <a:pt x="113" y="709"/>
                  </a:cubicBezTo>
                  <a:cubicBezTo>
                    <a:pt x="103" y="967"/>
                    <a:pt x="117" y="1071"/>
                    <a:pt x="237" y="1071"/>
                  </a:cubicBezTo>
                  <a:cubicBezTo>
                    <a:pt x="294" y="1071"/>
                    <a:pt x="377" y="1047"/>
                    <a:pt x="492" y="1005"/>
                  </a:cubicBezTo>
                  <a:cubicBezTo>
                    <a:pt x="866" y="867"/>
                    <a:pt x="1235" y="736"/>
                    <a:pt x="1632" y="655"/>
                  </a:cubicBezTo>
                  <a:cubicBezTo>
                    <a:pt x="1759" y="630"/>
                    <a:pt x="2044" y="491"/>
                    <a:pt x="1946" y="259"/>
                  </a:cubicBezTo>
                  <a:cubicBezTo>
                    <a:pt x="1887" y="121"/>
                    <a:pt x="1773" y="1"/>
                    <a:pt x="16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/>
              <a:t>Actions taken against inequality</a:t>
            </a:r>
            <a:endParaRPr dirty="0"/>
          </a:p>
        </p:txBody>
      </p:sp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2887312" y="1976752"/>
            <a:ext cx="3077865" cy="22230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lt-LT" sz="1400" dirty="0"/>
              <a:t>   </a:t>
            </a:r>
            <a:r>
              <a:rPr lang="en-US" sz="1400" dirty="0"/>
              <a:t>EU promotes a more equal sharing of parental leaves, an adequate public provision of childcare services and adequate company policies on flexible working time arrangements.</a:t>
            </a:r>
            <a:endParaRPr lang="lt-LT" sz="1400" dirty="0"/>
          </a:p>
          <a:p>
            <a:endParaRPr lang="lt-LT" sz="1100" b="1" dirty="0"/>
          </a:p>
        </p:txBody>
      </p:sp>
      <p:grpSp>
        <p:nvGrpSpPr>
          <p:cNvPr id="728" name="Google Shape;728;p28"/>
          <p:cNvGrpSpPr/>
          <p:nvPr/>
        </p:nvGrpSpPr>
        <p:grpSpPr>
          <a:xfrm>
            <a:off x="6621024" y="2246437"/>
            <a:ext cx="1819110" cy="2485557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" name="Google Shape;752;p28"/>
          <p:cNvGrpSpPr/>
          <p:nvPr/>
        </p:nvGrpSpPr>
        <p:grpSpPr>
          <a:xfrm rot="-725115">
            <a:off x="282188" y="2173552"/>
            <a:ext cx="2660044" cy="2631320"/>
            <a:chOff x="6292350" y="1776075"/>
            <a:chExt cx="2430925" cy="2404675"/>
          </a:xfrm>
        </p:grpSpPr>
        <p:sp>
          <p:nvSpPr>
            <p:cNvPr id="753" name="Google Shape;753;p28"/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29"/>
          <p:cNvSpPr txBox="1">
            <a:spLocks noGrp="1"/>
          </p:cNvSpPr>
          <p:nvPr>
            <p:ph type="ctrTitle"/>
          </p:nvPr>
        </p:nvSpPr>
        <p:spPr>
          <a:xfrm>
            <a:off x="2594345" y="1360968"/>
            <a:ext cx="3955310" cy="4890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/>
              <a:t>Conclusions: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ACBB75-B63D-47F0-90EE-25282119CE17}"/>
              </a:ext>
            </a:extLst>
          </p:cNvPr>
          <p:cNvSpPr txBox="1"/>
          <p:nvPr/>
        </p:nvSpPr>
        <p:spPr>
          <a:xfrm>
            <a:off x="2594345" y="1967022"/>
            <a:ext cx="39553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fortaa" panose="020B0604020202020204" charset="0"/>
              </a:rPr>
              <a:t>The pandemic had an effect on the distribution of chores between the genders. Some so</a:t>
            </a:r>
            <a:r>
              <a:rPr lang="lt-LT" dirty="0">
                <a:latin typeface="Comfortaa" panose="020B0604020202020204" charset="0"/>
              </a:rPr>
              <a:t>u</a:t>
            </a:r>
            <a:r>
              <a:rPr lang="en-US" dirty="0" err="1">
                <a:latin typeface="Comfortaa" panose="020B0604020202020204" charset="0"/>
              </a:rPr>
              <a:t>rces</a:t>
            </a:r>
            <a:r>
              <a:rPr lang="en-US" dirty="0">
                <a:latin typeface="Comfortaa" panose="020B0604020202020204" charset="0"/>
              </a:rPr>
              <a:t> imply that the work load for women has increased while others p</a:t>
            </a:r>
            <a:r>
              <a:rPr lang="lt-LT" dirty="0">
                <a:latin typeface="Comfortaa" panose="020B0604020202020204" charset="0"/>
              </a:rPr>
              <a:t>or</a:t>
            </a:r>
            <a:r>
              <a:rPr lang="en-US" dirty="0" err="1">
                <a:latin typeface="Comfortaa" panose="020B0604020202020204" charset="0"/>
              </a:rPr>
              <a:t>tra</a:t>
            </a:r>
            <a:r>
              <a:rPr lang="lt-LT" dirty="0">
                <a:latin typeface="Comfortaa" panose="020B0604020202020204" charset="0"/>
              </a:rPr>
              <a:t>y</a:t>
            </a:r>
            <a:r>
              <a:rPr lang="en-US" dirty="0">
                <a:latin typeface="Comfortaa" panose="020B0604020202020204" charset="0"/>
              </a:rPr>
              <a:t> a diff</a:t>
            </a:r>
            <a:r>
              <a:rPr lang="lt-LT" dirty="0">
                <a:latin typeface="Comfortaa" panose="020B0604020202020204" charset="0"/>
              </a:rPr>
              <a:t>e</a:t>
            </a:r>
            <a:r>
              <a:rPr lang="en-US" dirty="0">
                <a:latin typeface="Comfortaa" panose="020B0604020202020204" charset="0"/>
              </a:rPr>
              <a:t>re</a:t>
            </a:r>
            <a:r>
              <a:rPr lang="lt-LT" dirty="0">
                <a:latin typeface="Comfortaa" panose="020B0604020202020204" charset="0"/>
              </a:rPr>
              <a:t>n</a:t>
            </a:r>
            <a:r>
              <a:rPr lang="en-US" dirty="0">
                <a:latin typeface="Comfortaa" panose="020B0604020202020204" charset="0"/>
              </a:rPr>
              <a:t>t statistic which p</a:t>
            </a:r>
            <a:r>
              <a:rPr lang="lt-LT" dirty="0">
                <a:latin typeface="Comfortaa" panose="020B0604020202020204" charset="0"/>
              </a:rPr>
              <a:t>oin</a:t>
            </a:r>
            <a:r>
              <a:rPr lang="en-US" dirty="0" err="1">
                <a:latin typeface="Comfortaa" panose="020B0604020202020204" charset="0"/>
              </a:rPr>
              <a:t>ts</a:t>
            </a:r>
            <a:r>
              <a:rPr lang="en-US" dirty="0">
                <a:latin typeface="Comfortaa" panose="020B0604020202020204" charset="0"/>
              </a:rPr>
              <a:t> out that time spent doing unpaid care work by women has d</a:t>
            </a:r>
            <a:r>
              <a:rPr lang="lt-LT" dirty="0">
                <a:latin typeface="Comfortaa" panose="020B0604020202020204" charset="0"/>
              </a:rPr>
              <a:t>e</a:t>
            </a:r>
            <a:r>
              <a:rPr lang="en-US" dirty="0">
                <a:latin typeface="Comfortaa" panose="020B0604020202020204" charset="0"/>
              </a:rPr>
              <a:t>creased during the pandemic.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p44"/>
          <p:cNvSpPr txBox="1">
            <a:spLocks noGrp="1"/>
          </p:cNvSpPr>
          <p:nvPr>
            <p:ph type="ctrTitle"/>
          </p:nvPr>
        </p:nvSpPr>
        <p:spPr>
          <a:xfrm>
            <a:off x="1838679" y="85807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/>
              <a:t>Proof of our teamwork</a:t>
            </a:r>
            <a:endParaRPr dirty="0"/>
          </a:p>
        </p:txBody>
      </p:sp>
      <p:sp>
        <p:nvSpPr>
          <p:cNvPr id="1620" name="Google Shape;1620;p44"/>
          <p:cNvSpPr/>
          <p:nvPr/>
        </p:nvSpPr>
        <p:spPr>
          <a:xfrm>
            <a:off x="9883084" y="1935428"/>
            <a:ext cx="4614" cy="1213"/>
          </a:xfrm>
          <a:custGeom>
            <a:avLst/>
            <a:gdLst/>
            <a:ahLst/>
            <a:cxnLst/>
            <a:rect l="l" t="t" r="r" b="b"/>
            <a:pathLst>
              <a:path w="213" h="56" extrusionOk="0">
                <a:moveTo>
                  <a:pt x="35" y="1"/>
                </a:moveTo>
                <a:cubicBezTo>
                  <a:pt x="1" y="1"/>
                  <a:pt x="0" y="55"/>
                  <a:pt x="34" y="55"/>
                </a:cubicBezTo>
                <a:cubicBezTo>
                  <a:pt x="34" y="55"/>
                  <a:pt x="34" y="55"/>
                  <a:pt x="35" y="55"/>
                </a:cubicBezTo>
                <a:lnTo>
                  <a:pt x="179" y="52"/>
                </a:lnTo>
                <a:cubicBezTo>
                  <a:pt x="209" y="51"/>
                  <a:pt x="213" y="5"/>
                  <a:pt x="181" y="4"/>
                </a:cubicBezTo>
                <a:lnTo>
                  <a:pt x="36" y="1"/>
                </a:lnTo>
                <a:cubicBezTo>
                  <a:pt x="35" y="1"/>
                  <a:pt x="35" y="1"/>
                  <a:pt x="35" y="1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D89035-CEEA-4418-95FE-5A24BF36E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993" y="818707"/>
            <a:ext cx="1965694" cy="39313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0AA1EA-06AD-4361-97E2-ED385F6E2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7667" y="818707"/>
            <a:ext cx="3830310" cy="393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1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246</Words>
  <Application>Microsoft Office PowerPoint</Application>
  <PresentationFormat>Demonstracija ekrane (16:9)</PresentationFormat>
  <Paragraphs>23</Paragraphs>
  <Slides>9</Slides>
  <Notes>9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9</vt:i4>
      </vt:variant>
    </vt:vector>
  </HeadingPairs>
  <TitlesOfParts>
    <vt:vector size="14" baseType="lpstr">
      <vt:lpstr>Comfortaa</vt:lpstr>
      <vt:lpstr>Arial</vt:lpstr>
      <vt:lpstr>Comfortaa Regular</vt:lpstr>
      <vt:lpstr>Permanent Marker</vt:lpstr>
      <vt:lpstr>SKETCH LESSON</vt:lpstr>
      <vt:lpstr>The impact  of the pandemic on gender equality</vt:lpstr>
      <vt:lpstr>TABLE OF CONTENTS</vt:lpstr>
      <vt:lpstr>What is gender equality?</vt:lpstr>
      <vt:lpstr>„PowerPoint“ pateiktis</vt:lpstr>
      <vt:lpstr>„PowerPoint“ pateiktis</vt:lpstr>
      <vt:lpstr>Reasons</vt:lpstr>
      <vt:lpstr>Actions taken against inequality</vt:lpstr>
      <vt:lpstr>Conclusions:</vt:lpstr>
      <vt:lpstr>Proof of our teamwork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SKETCHNOTES LESSON</dc:title>
  <dc:creator>User</dc:creator>
  <cp:lastModifiedBy>Jolanta Jolanta</cp:lastModifiedBy>
  <cp:revision>9</cp:revision>
  <dcterms:modified xsi:type="dcterms:W3CDTF">2021-03-26T08:15:07Z</dcterms:modified>
</cp:coreProperties>
</file>