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51145" cy="2677648"/>
          </a:xfrm>
        </p:spPr>
        <p:txBody>
          <a:bodyPr/>
          <a:lstStyle/>
          <a:p>
            <a:r>
              <a:rPr lang="en-US" sz="4400" dirty="0" smtClean="0"/>
              <a:t>The impact of the pandemic on gender equality </a:t>
            </a:r>
            <a:br>
              <a:rPr lang="en-US" sz="4400" dirty="0" smtClean="0"/>
            </a:br>
            <a:r>
              <a:rPr lang="en-US" sz="4400" dirty="0" smtClean="0"/>
              <a:t>II a, b, c, d</a:t>
            </a:r>
            <a:endParaRPr lang="en-US" sz="44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2021-02-22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bjectives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out relevant information and analyze statistics of gender equality</a:t>
            </a:r>
          </a:p>
          <a:p>
            <a:r>
              <a:rPr lang="en-US" dirty="0" smtClean="0"/>
              <a:t>To learn how to prepare a power point presentation</a:t>
            </a:r>
          </a:p>
          <a:p>
            <a:r>
              <a:rPr lang="en-US" dirty="0" smtClean="0"/>
              <a:t>To practice making the presentation within a time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0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54954" y="523875"/>
            <a:ext cx="8761413" cy="1156757"/>
          </a:xfrm>
        </p:spPr>
        <p:txBody>
          <a:bodyPr/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Topic: </a:t>
            </a:r>
            <a:r>
              <a:rPr lang="en-US" sz="2000" dirty="0"/>
              <a:t>Gender </a:t>
            </a:r>
            <a:r>
              <a:rPr lang="en-US" sz="2000" dirty="0" smtClean="0"/>
              <a:t>Equality “ Women  </a:t>
            </a:r>
            <a:r>
              <a:rPr lang="en-US" sz="2000" dirty="0"/>
              <a:t>have had to take a lot more responsibility for household chores and care of children and family during this pandemic”.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tačiakampis 3"/>
          <p:cNvSpPr/>
          <p:nvPr/>
        </p:nvSpPr>
        <p:spPr>
          <a:xfrm>
            <a:off x="1057275" y="2438400"/>
            <a:ext cx="10477500" cy="3838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Make a power point presentation and cover the following point:</a:t>
            </a:r>
          </a:p>
          <a:p>
            <a:pPr lvl="1"/>
            <a:endParaRPr lang="en-US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definition of gender equality.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Statistics of women/men doing unpaid work (chores, care of children and family in European Union) before the pandemic and during the pandemic.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Reasons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Actions taken to make one hour of unpaid work done by men equal to an  hour of household chores, care of children and family done by women.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Conclusions.</a:t>
            </a:r>
          </a:p>
          <a:p>
            <a:pPr lvl="1"/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interesting and beneficial to read statistics and find out a wide range of information about gender equality.</a:t>
            </a:r>
          </a:p>
          <a:p>
            <a:r>
              <a:rPr lang="en-US" dirty="0" smtClean="0"/>
              <a:t>Significant topic to be discussed at school.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8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909278"/>
              </p:ext>
            </p:extLst>
          </p:nvPr>
        </p:nvGraphicFramePr>
        <p:xfrm>
          <a:off x="95249" y="-163855"/>
          <a:ext cx="11801475" cy="6275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6">
                  <a:extLst>
                    <a:ext uri="{9D8B030D-6E8A-4147-A177-3AD203B41FA5}">
                      <a16:colId xmlns:a16="http://schemas.microsoft.com/office/drawing/2014/main" val="2091763545"/>
                    </a:ext>
                  </a:extLst>
                </a:gridCol>
                <a:gridCol w="3381375">
                  <a:extLst>
                    <a:ext uri="{9D8B030D-6E8A-4147-A177-3AD203B41FA5}">
                      <a16:colId xmlns:a16="http://schemas.microsoft.com/office/drawing/2014/main" val="300526962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28419081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1056149661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1867023886"/>
                    </a:ext>
                  </a:extLst>
                </a:gridCol>
              </a:tblGrid>
              <a:tr h="535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points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points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003228"/>
                  </a:ext>
                </a:extLst>
              </a:tr>
              <a:tr h="34099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Logically sequenced  content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Clear  ideas and conclusions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Relevant reasons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 Accurate information backed by specific references to resources (data, diagrams, articles…)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Pictures/graphs/other support material is clear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Logically sequenced  content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Clear ideas  Conclusion lacks clarity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Not all of the reasons are relevant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Information seems reliable but is not backed by specific references to resources.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Pictures/graphs/other support material is clear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Content is vague and does not convey the purpose of the presentation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Information contains few facts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content/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/>
                        <a:t>pictures/diagrams   are confusing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Information contains only one/ two facts about the topic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Information is incomplete /incorrect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The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/>
                        <a:t>content/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/>
                        <a:t>pictures/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/>
                        <a:t>diagrams are cluttered and confusing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402457"/>
                  </a:ext>
                </a:extLst>
              </a:tr>
              <a:tr h="23297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Accuracy/</a:t>
                      </a:r>
                    </a:p>
                    <a:p>
                      <a:r>
                        <a:rPr lang="en-US" sz="1400" dirty="0" err="1" smtClean="0"/>
                        <a:t>Appropiacy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Language used in the text of the slides is clear with no errors in grammar and spelling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 Language used in the text of the slides is clear with just a couple of spelling errors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Language used in  the slides has grammatical and spelling errors which make the presentation difficult to understand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 smtClean="0"/>
                        <a:t>Language used is difficult to understand and needs revision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864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395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dybos posėdžių kabineta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Jonų (posėdžių salė)</Template>
  <TotalTime>122</TotalTime>
  <Words>327</Words>
  <Application>Microsoft Office PowerPoint</Application>
  <PresentationFormat>Plačiaekranė</PresentationFormat>
  <Paragraphs>54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Valdybos posėdžių kabinetas</vt:lpstr>
      <vt:lpstr>The impact of the pandemic on gender equality  II a, b, c, d</vt:lpstr>
      <vt:lpstr>Objectives</vt:lpstr>
      <vt:lpstr> Topic: Gender Equality “ Women  have had to take a lot more responsibility for household chores and care of children and family during this pandemic”. </vt:lpstr>
      <vt:lpstr>Feedback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Jolanta Jolanta</dc:creator>
  <cp:lastModifiedBy>Jolanta Jolanta</cp:lastModifiedBy>
  <cp:revision>11</cp:revision>
  <dcterms:created xsi:type="dcterms:W3CDTF">2021-02-20T14:38:14Z</dcterms:created>
  <dcterms:modified xsi:type="dcterms:W3CDTF">2021-03-26T09:11:24Z</dcterms:modified>
</cp:coreProperties>
</file>