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0" r:id="rId5"/>
  </p:sldMasterIdLst>
  <p:notesMasterIdLst>
    <p:notesMasterId r:id="rId20"/>
  </p:notesMasterIdLst>
  <p:sldIdLst>
    <p:sldId id="256" r:id="rId6"/>
    <p:sldId id="257" r:id="rId7"/>
    <p:sldId id="258" r:id="rId8"/>
    <p:sldId id="259" r:id="rId9"/>
    <p:sldId id="260" r:id="rId10"/>
    <p:sldId id="261" r:id="rId11"/>
    <p:sldId id="263" r:id="rId12"/>
    <p:sldId id="264" r:id="rId13"/>
    <p:sldId id="265" r:id="rId14"/>
    <p:sldId id="266" r:id="rId15"/>
    <p:sldId id="267" r:id="rId16"/>
    <p:sldId id="268" r:id="rId17"/>
    <p:sldId id="269" r:id="rId18"/>
    <p:sldId id="270" r:id="rId19"/>
  </p:sldIdLst>
  <p:sldSz cx="9144000" cy="5143500" type="screen16x9"/>
  <p:notesSz cx="6858000" cy="9144000"/>
  <p:embeddedFontLst>
    <p:embeddedFont>
      <p:font typeface="Candara" panose="020E0502030303020204" pitchFamily="34" charset="0"/>
      <p:regular r:id="rId21"/>
      <p:bold r:id="rId22"/>
      <p:italic r:id="rId23"/>
      <p:boldItalic r:id="rId24"/>
    </p:embeddedFont>
    <p:embeddedFont>
      <p:font typeface="Calibri" panose="020F0502020204030204" pitchFamily="3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2" roundtripDataSignature="AMtx7mhpF360JETBoVt4Iu8A0ELQxFQpO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6" d="100"/>
          <a:sy n="136" d="100"/>
        </p:scale>
        <p:origin x="894" y="11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10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5.fntdata"/><Relationship Id="rId10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4.fntdata"/><Relationship Id="rId102" Type="http://customschemas.google.com/relationships/presentationmetadata" Target="meta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3.fntdata"/><Relationship Id="rId28" Type="http://schemas.openxmlformats.org/officeDocument/2006/relationships/font" Target="fonts/font8.fntdata"/><Relationship Id="rId10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2.fntdata"/><Relationship Id="rId27" Type="http://schemas.openxmlformats.org/officeDocument/2006/relationships/font" Target="fonts/font7.fntdata"/><Relationship Id="rId10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lt-LT"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7998294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2408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1821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6689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4</a:t>
            </a:fld>
            <a:endParaRPr/>
          </a:p>
        </p:txBody>
      </p:sp>
    </p:spTree>
    <p:extLst>
      <p:ext uri="{BB962C8B-B14F-4D97-AF65-F5344CB8AC3E}">
        <p14:creationId xmlns:p14="http://schemas.microsoft.com/office/powerpoint/2010/main" val="3636306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5</a:t>
            </a:fld>
            <a:endParaRPr/>
          </a:p>
        </p:txBody>
      </p:sp>
    </p:spTree>
    <p:extLst>
      <p:ext uri="{BB962C8B-B14F-4D97-AF65-F5344CB8AC3E}">
        <p14:creationId xmlns:p14="http://schemas.microsoft.com/office/powerpoint/2010/main" val="899012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 name="Google Shape;304;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6</a:t>
            </a:fld>
            <a:endParaRPr/>
          </a:p>
        </p:txBody>
      </p:sp>
    </p:spTree>
    <p:extLst>
      <p:ext uri="{BB962C8B-B14F-4D97-AF65-F5344CB8AC3E}">
        <p14:creationId xmlns:p14="http://schemas.microsoft.com/office/powerpoint/2010/main" val="1555733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1703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8" name="Google Shape;32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0569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8103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4139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5" name="Google Shape;35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2914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2" name="Google Shape;36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2868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9" name="Google Shape;369;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6111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6" name="Google Shape;376;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1919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avadinimo skaidrė" type="title">
  <p:cSld name="TITLE">
    <p:spTree>
      <p:nvGrpSpPr>
        <p:cNvPr id="1" name="Shape 22"/>
        <p:cNvGrpSpPr/>
        <p:nvPr/>
      </p:nvGrpSpPr>
      <p:grpSpPr>
        <a:xfrm>
          <a:off x="0" y="0"/>
          <a:ext cx="0" cy="0"/>
          <a:chOff x="0" y="0"/>
          <a:chExt cx="0" cy="0"/>
        </a:xfrm>
      </p:grpSpPr>
      <p:sp>
        <p:nvSpPr>
          <p:cNvPr id="23" name="Google Shape;23;p85"/>
          <p:cNvSpPr/>
          <p:nvPr/>
        </p:nvSpPr>
        <p:spPr>
          <a:xfrm>
            <a:off x="228600" y="171450"/>
            <a:ext cx="8695944" cy="4632548"/>
          </a:xfrm>
          <a:prstGeom prst="roundRect">
            <a:avLst>
              <a:gd name="adj" fmla="val 1272"/>
            </a:avLst>
          </a:prstGeom>
          <a:solidFill>
            <a:srgbClr val="219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24" name="Google Shape;24;p85"/>
          <p:cNvGrpSpPr/>
          <p:nvPr/>
        </p:nvGrpSpPr>
        <p:grpSpPr>
          <a:xfrm>
            <a:off x="211665" y="4015472"/>
            <a:ext cx="8723376" cy="998685"/>
            <a:chOff x="-3905250" y="4294188"/>
            <a:chExt cx="13011150" cy="1892300"/>
          </a:xfrm>
        </p:grpSpPr>
        <p:sp>
          <p:nvSpPr>
            <p:cNvPr id="25" name="Google Shape;25;p85"/>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6" name="Google Shape;26;p85"/>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7" name="Google Shape;27;p85"/>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8" name="Google Shape;28;p85"/>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9" name="Google Shape;29;p85"/>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30" name="Google Shape;30;p85"/>
          <p:cNvSpPr txBox="1">
            <a:spLocks noGrp="1"/>
          </p:cNvSpPr>
          <p:nvPr>
            <p:ph type="ctrTitle"/>
          </p:nvPr>
        </p:nvSpPr>
        <p:spPr>
          <a:xfrm>
            <a:off x="685800" y="1200151"/>
            <a:ext cx="7772400" cy="1335081"/>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FFFFFF"/>
              </a:buClr>
              <a:buSzPts val="4400"/>
              <a:buFont typeface="Candara"/>
              <a:buNone/>
              <a:defRPr sz="44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85"/>
          <p:cNvSpPr txBox="1">
            <a:spLocks noGrp="1"/>
          </p:cNvSpPr>
          <p:nvPr>
            <p:ph type="subTitle" idx="1"/>
          </p:nvPr>
        </p:nvSpPr>
        <p:spPr>
          <a:xfrm>
            <a:off x="1371600" y="2667001"/>
            <a:ext cx="6400800" cy="1104900"/>
          </a:xfrm>
          <a:prstGeom prst="rect">
            <a:avLst/>
          </a:prstGeom>
          <a:noFill/>
          <a:ln>
            <a:noFill/>
          </a:ln>
        </p:spPr>
        <p:txBody>
          <a:bodyPr spcFirstLastPara="1" wrap="square" lIns="91425" tIns="45700" rIns="91425" bIns="45700" anchor="t" anchorCtr="0">
            <a:normAutofit/>
          </a:bodyPr>
          <a:lstStyle>
            <a:lvl1pPr lvl="0" algn="ctr">
              <a:spcBef>
                <a:spcPts val="400"/>
              </a:spcBef>
              <a:spcAft>
                <a:spcPts val="0"/>
              </a:spcAft>
              <a:buSzPts val="2000"/>
              <a:buNone/>
              <a:defRPr sz="2000">
                <a:solidFill>
                  <a:srgbClr val="FFFFFF"/>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800"/>
              <a:buNone/>
              <a:defRPr>
                <a:solidFill>
                  <a:srgbClr val="888888"/>
                </a:solidFill>
              </a:defRPr>
            </a:lvl4pPr>
            <a:lvl5pPr lvl="4" algn="ctr">
              <a:spcBef>
                <a:spcPts val="320"/>
              </a:spcBef>
              <a:spcAft>
                <a:spcPts val="0"/>
              </a:spcAft>
              <a:buSzPts val="1600"/>
              <a:buNone/>
              <a:defRPr>
                <a:solidFill>
                  <a:srgbClr val="888888"/>
                </a:solidFill>
              </a:defRPr>
            </a:lvl5pPr>
            <a:lvl6pPr lvl="5" algn="ctr">
              <a:spcBef>
                <a:spcPts val="384"/>
              </a:spcBef>
              <a:spcAft>
                <a:spcPts val="0"/>
              </a:spcAft>
              <a:buSzPts val="1400"/>
              <a:buNone/>
              <a:defRPr>
                <a:solidFill>
                  <a:srgbClr val="888888"/>
                </a:solidFill>
              </a:defRPr>
            </a:lvl6pPr>
            <a:lvl7pPr lvl="6" algn="ctr">
              <a:spcBef>
                <a:spcPts val="384"/>
              </a:spcBef>
              <a:spcAft>
                <a:spcPts val="0"/>
              </a:spcAft>
              <a:buSzPts val="1400"/>
              <a:buNone/>
              <a:defRPr>
                <a:solidFill>
                  <a:srgbClr val="888888"/>
                </a:solidFill>
              </a:defRPr>
            </a:lvl7pPr>
            <a:lvl8pPr lvl="7" algn="ctr">
              <a:spcBef>
                <a:spcPts val="384"/>
              </a:spcBef>
              <a:spcAft>
                <a:spcPts val="0"/>
              </a:spcAft>
              <a:buSzPts val="1400"/>
              <a:buNone/>
              <a:defRPr>
                <a:solidFill>
                  <a:srgbClr val="888888"/>
                </a:solidFill>
              </a:defRPr>
            </a:lvl8pPr>
            <a:lvl9pPr lvl="8" algn="ctr">
              <a:spcBef>
                <a:spcPts val="384"/>
              </a:spcBef>
              <a:spcAft>
                <a:spcPts val="0"/>
              </a:spcAft>
              <a:buSzPts val="1400"/>
              <a:buNone/>
              <a:defRPr>
                <a:solidFill>
                  <a:srgbClr val="888888"/>
                </a:solidFill>
              </a:defRPr>
            </a:lvl9pPr>
          </a:lstStyle>
          <a:p>
            <a:endParaRPr/>
          </a:p>
        </p:txBody>
      </p:sp>
      <p:sp>
        <p:nvSpPr>
          <p:cNvPr id="32" name="Google Shape;32;p85"/>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85"/>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85"/>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avadinimas ir turinys" type="obj">
  <p:cSld name="OBJECT">
    <p:spTree>
      <p:nvGrpSpPr>
        <p:cNvPr id="1" name="Shape 35"/>
        <p:cNvGrpSpPr/>
        <p:nvPr/>
      </p:nvGrpSpPr>
      <p:grpSpPr>
        <a:xfrm>
          <a:off x="0" y="0"/>
          <a:ext cx="0" cy="0"/>
          <a:chOff x="0" y="0"/>
          <a:chExt cx="0" cy="0"/>
        </a:xfrm>
      </p:grpSpPr>
      <p:sp>
        <p:nvSpPr>
          <p:cNvPr id="36" name="Google Shape;36;p92"/>
          <p:cNvSpPr txBox="1">
            <a:spLocks noGrp="1"/>
          </p:cNvSpPr>
          <p:nvPr>
            <p:ph type="body" idx="1"/>
          </p:nvPr>
        </p:nvSpPr>
        <p:spPr>
          <a:xfrm>
            <a:off x="872070" y="2006600"/>
            <a:ext cx="7408333" cy="2588022"/>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37" name="Google Shape;37;p92"/>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92"/>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92"/>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40" name="Google Shape;40;p92"/>
          <p:cNvSpPr txBox="1">
            <a:spLocks noGrp="1"/>
          </p:cNvSpPr>
          <p:nvPr>
            <p:ph type="title"/>
          </p:nvPr>
        </p:nvSpPr>
        <p:spPr>
          <a:xfrm>
            <a:off x="457200" y="253746"/>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kcijos antraštė" type="secHead">
  <p:cSld name="SECTION_HEADER">
    <p:spTree>
      <p:nvGrpSpPr>
        <p:cNvPr id="1" name="Shape 41"/>
        <p:cNvGrpSpPr/>
        <p:nvPr/>
      </p:nvGrpSpPr>
      <p:grpSpPr>
        <a:xfrm>
          <a:off x="0" y="0"/>
          <a:ext cx="0" cy="0"/>
          <a:chOff x="0" y="0"/>
          <a:chExt cx="0" cy="0"/>
        </a:xfrm>
      </p:grpSpPr>
      <p:sp>
        <p:nvSpPr>
          <p:cNvPr id="42" name="Google Shape;42;p93"/>
          <p:cNvSpPr/>
          <p:nvPr/>
        </p:nvSpPr>
        <p:spPr>
          <a:xfrm>
            <a:off x="228600" y="171450"/>
            <a:ext cx="8695944" cy="3552444"/>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43" name="Google Shape;43;p93"/>
          <p:cNvSpPr/>
          <p:nvPr/>
        </p:nvSpPr>
        <p:spPr>
          <a:xfrm>
            <a:off x="6047441" y="3152695"/>
            <a:ext cx="2876429" cy="53552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44" name="Google Shape;44;p93"/>
          <p:cNvSpPr/>
          <p:nvPr/>
        </p:nvSpPr>
        <p:spPr>
          <a:xfrm>
            <a:off x="2619320" y="3056467"/>
            <a:ext cx="5544515" cy="637604"/>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45" name="Google Shape;45;p93"/>
          <p:cNvSpPr/>
          <p:nvPr/>
        </p:nvSpPr>
        <p:spPr>
          <a:xfrm>
            <a:off x="2828728" y="3065672"/>
            <a:ext cx="5467980" cy="580704"/>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46" name="Google Shape;46;p93"/>
          <p:cNvSpPr/>
          <p:nvPr/>
        </p:nvSpPr>
        <p:spPr>
          <a:xfrm>
            <a:off x="5609489" y="3055632"/>
            <a:ext cx="3308000" cy="488662"/>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47" name="Google Shape;47;p93"/>
          <p:cNvSpPr/>
          <p:nvPr/>
        </p:nvSpPr>
        <p:spPr>
          <a:xfrm>
            <a:off x="211665" y="3043917"/>
            <a:ext cx="8723376" cy="997406"/>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48" name="Google Shape;48;p93"/>
          <p:cNvSpPr txBox="1">
            <a:spLocks noGrp="1"/>
          </p:cNvSpPr>
          <p:nvPr>
            <p:ph type="title"/>
          </p:nvPr>
        </p:nvSpPr>
        <p:spPr>
          <a:xfrm>
            <a:off x="690032" y="1847670"/>
            <a:ext cx="7772400" cy="1143000"/>
          </a:xfrm>
          <a:prstGeom prst="rect">
            <a:avLst/>
          </a:prstGeom>
          <a:noFill/>
          <a:ln>
            <a:noFill/>
          </a:ln>
        </p:spPr>
        <p:txBody>
          <a:bodyPr spcFirstLastPara="1" wrap="square" lIns="91425" tIns="45700" rIns="91425" bIns="45700" anchor="t" anchorCtr="0">
            <a:normAutofit/>
          </a:bodyPr>
          <a:lstStyle>
            <a:lvl1pPr lvl="0" algn="ctr">
              <a:spcBef>
                <a:spcPts val="0"/>
              </a:spcBef>
              <a:spcAft>
                <a:spcPts val="0"/>
              </a:spcAft>
              <a:buClr>
                <a:srgbClr val="FFFFFF"/>
              </a:buClr>
              <a:buSzPts val="4400"/>
              <a:buFont typeface="Candara"/>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93"/>
          <p:cNvSpPr txBox="1">
            <a:spLocks noGrp="1"/>
          </p:cNvSpPr>
          <p:nvPr>
            <p:ph type="body" idx="1"/>
          </p:nvPr>
        </p:nvSpPr>
        <p:spPr>
          <a:xfrm>
            <a:off x="1367365" y="1078087"/>
            <a:ext cx="6417734" cy="704851"/>
          </a:xfrm>
          <a:prstGeom prst="rect">
            <a:avLst/>
          </a:prstGeom>
          <a:noFill/>
          <a:ln>
            <a:noFill/>
          </a:ln>
        </p:spPr>
        <p:txBody>
          <a:bodyPr spcFirstLastPara="1" wrap="square" lIns="91425" tIns="45700" rIns="91425" bIns="45700" anchor="b" anchorCtr="0">
            <a:normAutofit/>
          </a:bodyPr>
          <a:lstStyle>
            <a:lvl1pPr marL="457200" lvl="0" indent="-228600" algn="ctr">
              <a:spcBef>
                <a:spcPts val="400"/>
              </a:spcBef>
              <a:spcAft>
                <a:spcPts val="0"/>
              </a:spcAft>
              <a:buSzPts val="2000"/>
              <a:buNone/>
              <a:defRPr sz="2000">
                <a:solidFill>
                  <a:srgbClr val="FFFFFF"/>
                </a:solidFill>
              </a:defRPr>
            </a:lvl1pPr>
            <a:lvl2pPr marL="914400" lvl="1" indent="-228600" algn="l">
              <a:spcBef>
                <a:spcPts val="36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384"/>
              </a:spcBef>
              <a:spcAft>
                <a:spcPts val="0"/>
              </a:spcAft>
              <a:buSzPts val="1400"/>
              <a:buNone/>
              <a:defRPr sz="1400">
                <a:solidFill>
                  <a:srgbClr val="888888"/>
                </a:solidFill>
              </a:defRPr>
            </a:lvl6pPr>
            <a:lvl7pPr marL="3200400" lvl="6" indent="-228600" algn="l">
              <a:spcBef>
                <a:spcPts val="384"/>
              </a:spcBef>
              <a:spcAft>
                <a:spcPts val="0"/>
              </a:spcAft>
              <a:buSzPts val="1400"/>
              <a:buNone/>
              <a:defRPr sz="1400">
                <a:solidFill>
                  <a:srgbClr val="888888"/>
                </a:solidFill>
              </a:defRPr>
            </a:lvl7pPr>
            <a:lvl8pPr marL="3657600" lvl="7" indent="-228600" algn="l">
              <a:spcBef>
                <a:spcPts val="384"/>
              </a:spcBef>
              <a:spcAft>
                <a:spcPts val="0"/>
              </a:spcAft>
              <a:buSzPts val="1400"/>
              <a:buNone/>
              <a:defRPr sz="1400">
                <a:solidFill>
                  <a:srgbClr val="888888"/>
                </a:solidFill>
              </a:defRPr>
            </a:lvl8pPr>
            <a:lvl9pPr marL="4114800" lvl="8" indent="-228600" algn="l">
              <a:spcBef>
                <a:spcPts val="384"/>
              </a:spcBef>
              <a:spcAft>
                <a:spcPts val="0"/>
              </a:spcAft>
              <a:buSzPts val="1400"/>
              <a:buNone/>
              <a:defRPr sz="1400">
                <a:solidFill>
                  <a:srgbClr val="888888"/>
                </a:solidFill>
              </a:defRPr>
            </a:lvl9pPr>
          </a:lstStyle>
          <a:p>
            <a:endParaRPr/>
          </a:p>
        </p:txBody>
      </p:sp>
      <p:sp>
        <p:nvSpPr>
          <p:cNvPr id="50" name="Google Shape;50;p93"/>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93"/>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3"/>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 turiniai" type="twoObj">
  <p:cSld name="TWO_OBJECTS">
    <p:spTree>
      <p:nvGrpSpPr>
        <p:cNvPr id="1" name="Shape 53"/>
        <p:cNvGrpSpPr/>
        <p:nvPr/>
      </p:nvGrpSpPr>
      <p:grpSpPr>
        <a:xfrm>
          <a:off x="0" y="0"/>
          <a:ext cx="0" cy="0"/>
          <a:chOff x="0" y="0"/>
          <a:chExt cx="0" cy="0"/>
        </a:xfrm>
      </p:grpSpPr>
      <p:sp>
        <p:nvSpPr>
          <p:cNvPr id="54" name="Google Shape;54;p94"/>
          <p:cNvSpPr txBox="1">
            <a:spLocks noGrp="1"/>
          </p:cNvSpPr>
          <p:nvPr>
            <p:ph type="title"/>
          </p:nvPr>
        </p:nvSpPr>
        <p:spPr>
          <a:xfrm>
            <a:off x="457200" y="253746"/>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94"/>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4"/>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4"/>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58" name="Google Shape;58;p94"/>
          <p:cNvSpPr txBox="1">
            <a:spLocks noGrp="1"/>
          </p:cNvSpPr>
          <p:nvPr>
            <p:ph type="body" idx="1"/>
          </p:nvPr>
        </p:nvSpPr>
        <p:spPr>
          <a:xfrm>
            <a:off x="676655" y="2009394"/>
            <a:ext cx="3822192" cy="2585466"/>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59" name="Google Shape;59;p94"/>
          <p:cNvSpPr txBox="1">
            <a:spLocks noGrp="1"/>
          </p:cNvSpPr>
          <p:nvPr>
            <p:ph type="body" idx="2"/>
          </p:nvPr>
        </p:nvSpPr>
        <p:spPr>
          <a:xfrm>
            <a:off x="4645152" y="2009394"/>
            <a:ext cx="3822192" cy="2585466"/>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yginimas" type="twoTxTwoObj">
  <p:cSld name="TWO_OBJECTS_WITH_TEXT">
    <p:spTree>
      <p:nvGrpSpPr>
        <p:cNvPr id="1" name="Shape 60"/>
        <p:cNvGrpSpPr/>
        <p:nvPr/>
      </p:nvGrpSpPr>
      <p:grpSpPr>
        <a:xfrm>
          <a:off x="0" y="0"/>
          <a:ext cx="0" cy="0"/>
          <a:chOff x="0" y="0"/>
          <a:chExt cx="0" cy="0"/>
        </a:xfrm>
      </p:grpSpPr>
      <p:sp>
        <p:nvSpPr>
          <p:cNvPr id="61" name="Google Shape;61;p95"/>
          <p:cNvSpPr txBox="1">
            <a:spLocks noGrp="1"/>
          </p:cNvSpPr>
          <p:nvPr>
            <p:ph type="title"/>
          </p:nvPr>
        </p:nvSpPr>
        <p:spPr>
          <a:xfrm>
            <a:off x="457200" y="253746"/>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4400"/>
              <a:buFont typeface="Candar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95"/>
          <p:cNvSpPr txBox="1">
            <a:spLocks noGrp="1"/>
          </p:cNvSpPr>
          <p:nvPr>
            <p:ph type="body" idx="1"/>
          </p:nvPr>
        </p:nvSpPr>
        <p:spPr>
          <a:xfrm>
            <a:off x="676656" y="2008585"/>
            <a:ext cx="3822192"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480"/>
              </a:spcBef>
              <a:spcAft>
                <a:spcPts val="0"/>
              </a:spcAft>
              <a:buSzPts val="2400"/>
              <a:buNone/>
              <a:defRPr sz="2400" b="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63" name="Google Shape;63;p95"/>
          <p:cNvSpPr txBox="1">
            <a:spLocks noGrp="1"/>
          </p:cNvSpPr>
          <p:nvPr>
            <p:ph type="body" idx="2"/>
          </p:nvPr>
        </p:nvSpPr>
        <p:spPr>
          <a:xfrm>
            <a:off x="677335" y="2571751"/>
            <a:ext cx="3820055" cy="2022872"/>
          </a:xfrm>
          <a:prstGeom prst="rect">
            <a:avLst/>
          </a:prstGeom>
          <a:noFill/>
          <a:ln>
            <a:noFill/>
          </a:ln>
        </p:spPr>
        <p:txBody>
          <a:bodyPr spcFirstLastPara="1" wrap="square" lIns="91425" tIns="45700" rIns="91425" bIns="45700" anchor="t" anchorCtr="0">
            <a:norm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64" name="Google Shape;64;p95"/>
          <p:cNvSpPr txBox="1">
            <a:spLocks noGrp="1"/>
          </p:cNvSpPr>
          <p:nvPr>
            <p:ph type="body" idx="3"/>
          </p:nvPr>
        </p:nvSpPr>
        <p:spPr>
          <a:xfrm>
            <a:off x="4648200" y="2008585"/>
            <a:ext cx="3822192"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480"/>
              </a:spcBef>
              <a:spcAft>
                <a:spcPts val="0"/>
              </a:spcAft>
              <a:buSzPts val="2400"/>
              <a:buNone/>
              <a:defRPr sz="2400" b="0" i="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65" name="Google Shape;65;p95"/>
          <p:cNvSpPr txBox="1">
            <a:spLocks noGrp="1"/>
          </p:cNvSpPr>
          <p:nvPr>
            <p:ph type="body" idx="4"/>
          </p:nvPr>
        </p:nvSpPr>
        <p:spPr>
          <a:xfrm>
            <a:off x="4645025" y="2571751"/>
            <a:ext cx="3822192" cy="2022872"/>
          </a:xfrm>
          <a:prstGeom prst="rect">
            <a:avLst/>
          </a:prstGeom>
          <a:noFill/>
          <a:ln>
            <a:noFill/>
          </a:ln>
        </p:spPr>
        <p:txBody>
          <a:bodyPr spcFirstLastPara="1" wrap="square" lIns="91425" tIns="45700" rIns="91425" bIns="45700" anchor="t" anchorCtr="0">
            <a:norm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66" name="Google Shape;66;p95"/>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95"/>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95"/>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k pavadinimas" type="titleOnly">
  <p:cSld name="TITLE_ONLY">
    <p:spTree>
      <p:nvGrpSpPr>
        <p:cNvPr id="1" name="Shape 69"/>
        <p:cNvGrpSpPr/>
        <p:nvPr/>
      </p:nvGrpSpPr>
      <p:grpSpPr>
        <a:xfrm>
          <a:off x="0" y="0"/>
          <a:ext cx="0" cy="0"/>
          <a:chOff x="0" y="0"/>
          <a:chExt cx="0" cy="0"/>
        </a:xfrm>
      </p:grpSpPr>
      <p:sp>
        <p:nvSpPr>
          <p:cNvPr id="70" name="Google Shape;70;p96"/>
          <p:cNvSpPr txBox="1">
            <a:spLocks noGrp="1"/>
          </p:cNvSpPr>
          <p:nvPr>
            <p:ph type="title"/>
          </p:nvPr>
        </p:nvSpPr>
        <p:spPr>
          <a:xfrm>
            <a:off x="457200" y="253746"/>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96"/>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96"/>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96"/>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uščia" type="blank">
  <p:cSld name="BLANK">
    <p:spTree>
      <p:nvGrpSpPr>
        <p:cNvPr id="1" name="Shape 74"/>
        <p:cNvGrpSpPr/>
        <p:nvPr/>
      </p:nvGrpSpPr>
      <p:grpSpPr>
        <a:xfrm>
          <a:off x="0" y="0"/>
          <a:ext cx="0" cy="0"/>
          <a:chOff x="0" y="0"/>
          <a:chExt cx="0" cy="0"/>
        </a:xfrm>
      </p:grpSpPr>
      <p:sp>
        <p:nvSpPr>
          <p:cNvPr id="75" name="Google Shape;75;p97"/>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76" name="Google Shape;76;p97"/>
          <p:cNvGrpSpPr/>
          <p:nvPr/>
        </p:nvGrpSpPr>
        <p:grpSpPr>
          <a:xfrm>
            <a:off x="211665" y="535644"/>
            <a:ext cx="8723376" cy="997406"/>
            <a:chOff x="-3905251" y="4294188"/>
            <a:chExt cx="13027839" cy="1892300"/>
          </a:xfrm>
        </p:grpSpPr>
        <p:sp>
          <p:nvSpPr>
            <p:cNvPr id="77" name="Google Shape;77;p97"/>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78" name="Google Shape;78;p97"/>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79" name="Google Shape;79;p97"/>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80" name="Google Shape;80;p97"/>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81" name="Google Shape;81;p97"/>
            <p:cNvSpPr/>
            <p:nvPr/>
          </p:nvSpPr>
          <p:spPr>
            <a:xfrm>
              <a:off x="-3905251" y="4294188"/>
              <a:ext cx="13027839"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82" name="Google Shape;82;p97"/>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97"/>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97"/>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urinys ir antraštė" type="objTx">
  <p:cSld name="OBJECT_WITH_CAPTION_TEXT">
    <p:spTree>
      <p:nvGrpSpPr>
        <p:cNvPr id="1" name="Shape 85"/>
        <p:cNvGrpSpPr/>
        <p:nvPr/>
      </p:nvGrpSpPr>
      <p:grpSpPr>
        <a:xfrm>
          <a:off x="0" y="0"/>
          <a:ext cx="0" cy="0"/>
          <a:chOff x="0" y="0"/>
          <a:chExt cx="0" cy="0"/>
        </a:xfrm>
      </p:grpSpPr>
      <p:sp>
        <p:nvSpPr>
          <p:cNvPr id="86" name="Google Shape;86;p98"/>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87" name="Google Shape;87;p98"/>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98"/>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98"/>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90" name="Google Shape;90;p98"/>
          <p:cNvSpPr txBox="1">
            <a:spLocks noGrp="1"/>
          </p:cNvSpPr>
          <p:nvPr>
            <p:ph type="body" idx="1"/>
          </p:nvPr>
        </p:nvSpPr>
        <p:spPr>
          <a:xfrm>
            <a:off x="914400" y="2686051"/>
            <a:ext cx="3352800" cy="1428751"/>
          </a:xfrm>
          <a:prstGeom prst="rect">
            <a:avLst/>
          </a:prstGeom>
          <a:noFill/>
          <a:ln>
            <a:noFill/>
          </a:ln>
        </p:spPr>
        <p:txBody>
          <a:bodyPr spcFirstLastPara="1" wrap="square" lIns="91425" tIns="45700" rIns="91425" bIns="45700" anchor="t" anchorCtr="0">
            <a:normAutofit/>
          </a:bodyPr>
          <a:lstStyle>
            <a:lvl1pPr marL="457200" lvl="0" indent="-228600" algn="l">
              <a:spcBef>
                <a:spcPts val="0"/>
              </a:spcBef>
              <a:spcAft>
                <a:spcPts val="0"/>
              </a:spcAft>
              <a:buSzPts val="1800"/>
              <a:buNone/>
              <a:defRPr sz="1800">
                <a:solidFill>
                  <a:schemeClr val="dk2"/>
                </a:solidFill>
              </a:defRPr>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grpSp>
        <p:nvGrpSpPr>
          <p:cNvPr id="91" name="Google Shape;91;p98"/>
          <p:cNvGrpSpPr/>
          <p:nvPr/>
        </p:nvGrpSpPr>
        <p:grpSpPr>
          <a:xfrm>
            <a:off x="211665" y="535643"/>
            <a:ext cx="8723376" cy="998685"/>
            <a:chOff x="-3905250" y="4294188"/>
            <a:chExt cx="13011150" cy="1892300"/>
          </a:xfrm>
        </p:grpSpPr>
        <p:sp>
          <p:nvSpPr>
            <p:cNvPr id="92" name="Google Shape;92;p98"/>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93" name="Google Shape;93;p98"/>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94" name="Google Shape;94;p98"/>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95" name="Google Shape;95;p98"/>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96" name="Google Shape;96;p98"/>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97" name="Google Shape;97;p98"/>
          <p:cNvSpPr txBox="1">
            <a:spLocks noGrp="1"/>
          </p:cNvSpPr>
          <p:nvPr>
            <p:ph type="title"/>
          </p:nvPr>
        </p:nvSpPr>
        <p:spPr>
          <a:xfrm>
            <a:off x="914400" y="1714500"/>
            <a:ext cx="3352800" cy="939546"/>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3200"/>
              <a:buFont typeface="Candara"/>
              <a:buNone/>
              <a:defRPr sz="32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98"/>
          <p:cNvSpPr txBox="1">
            <a:spLocks noGrp="1"/>
          </p:cNvSpPr>
          <p:nvPr>
            <p:ph type="body" idx="2"/>
          </p:nvPr>
        </p:nvSpPr>
        <p:spPr>
          <a:xfrm>
            <a:off x="4651962" y="1371600"/>
            <a:ext cx="3904076" cy="2857500"/>
          </a:xfrm>
          <a:prstGeom prst="rect">
            <a:avLst/>
          </a:prstGeom>
          <a:noFill/>
          <a:ln>
            <a:noFill/>
          </a:ln>
        </p:spPr>
        <p:txBody>
          <a:bodyPr spcFirstLastPara="1" wrap="square" lIns="91425" tIns="45700" rIns="91425" bIns="45700" anchor="ctr" anchorCtr="0">
            <a:normAutofit/>
          </a:bodyPr>
          <a:lstStyle>
            <a:lvl1pPr marL="457200" lvl="0" indent="-368300" algn="l">
              <a:spcBef>
                <a:spcPts val="440"/>
              </a:spcBef>
              <a:spcAft>
                <a:spcPts val="0"/>
              </a:spcAft>
              <a:buClr>
                <a:schemeClr val="lt1"/>
              </a:buClr>
              <a:buSzPts val="2200"/>
              <a:buChar char="*"/>
              <a:defRPr sz="2200">
                <a:solidFill>
                  <a:schemeClr val="dk2"/>
                </a:solidFill>
              </a:defRPr>
            </a:lvl1pPr>
            <a:lvl2pPr marL="914400" lvl="1" indent="-355600" algn="l">
              <a:spcBef>
                <a:spcPts val="400"/>
              </a:spcBef>
              <a:spcAft>
                <a:spcPts val="0"/>
              </a:spcAft>
              <a:buClr>
                <a:schemeClr val="lt1"/>
              </a:buClr>
              <a:buSzPts val="2000"/>
              <a:buChar char="*"/>
              <a:defRPr sz="2000">
                <a:solidFill>
                  <a:schemeClr val="dk2"/>
                </a:solidFill>
              </a:defRPr>
            </a:lvl2pPr>
            <a:lvl3pPr marL="1371600" lvl="2" indent="-342900" algn="l">
              <a:spcBef>
                <a:spcPts val="360"/>
              </a:spcBef>
              <a:spcAft>
                <a:spcPts val="0"/>
              </a:spcAft>
              <a:buClr>
                <a:schemeClr val="lt1"/>
              </a:buClr>
              <a:buSzPts val="1800"/>
              <a:buChar char="*"/>
              <a:defRPr sz="1800">
                <a:solidFill>
                  <a:schemeClr val="dk2"/>
                </a:solidFill>
              </a:defRPr>
            </a:lvl3pPr>
            <a:lvl4pPr marL="1828800" lvl="3" indent="-330200" algn="l">
              <a:spcBef>
                <a:spcPts val="320"/>
              </a:spcBef>
              <a:spcAft>
                <a:spcPts val="0"/>
              </a:spcAft>
              <a:buClr>
                <a:schemeClr val="lt1"/>
              </a:buClr>
              <a:buSzPts val="1600"/>
              <a:buChar char="*"/>
              <a:defRPr sz="1600">
                <a:solidFill>
                  <a:schemeClr val="dk2"/>
                </a:solidFill>
              </a:defRPr>
            </a:lvl4pPr>
            <a:lvl5pPr marL="2286000" lvl="4" indent="-330200" algn="l">
              <a:spcBef>
                <a:spcPts val="320"/>
              </a:spcBef>
              <a:spcAft>
                <a:spcPts val="0"/>
              </a:spcAft>
              <a:buClr>
                <a:schemeClr val="lt1"/>
              </a:buClr>
              <a:buSzPts val="1600"/>
              <a:buChar char="*"/>
              <a:defRPr sz="1600">
                <a:solidFill>
                  <a:schemeClr val="dk2"/>
                </a:solidFill>
              </a:defRPr>
            </a:lvl5pPr>
            <a:lvl6pPr marL="2743200" lvl="5" indent="-355600" algn="l">
              <a:spcBef>
                <a:spcPts val="384"/>
              </a:spcBef>
              <a:spcAft>
                <a:spcPts val="0"/>
              </a:spcAft>
              <a:buSzPts val="2000"/>
              <a:buChar char="●"/>
              <a:defRPr sz="2000"/>
            </a:lvl6pPr>
            <a:lvl7pPr marL="3200400" lvl="6" indent="-355600" algn="l">
              <a:spcBef>
                <a:spcPts val="384"/>
              </a:spcBef>
              <a:spcAft>
                <a:spcPts val="0"/>
              </a:spcAft>
              <a:buSzPts val="2000"/>
              <a:buChar char="●"/>
              <a:defRPr sz="2000"/>
            </a:lvl7pPr>
            <a:lvl8pPr marL="3657600" lvl="7" indent="-355600" algn="l">
              <a:spcBef>
                <a:spcPts val="384"/>
              </a:spcBef>
              <a:spcAft>
                <a:spcPts val="0"/>
              </a:spcAft>
              <a:buSzPts val="2000"/>
              <a:buChar char="●"/>
              <a:defRPr sz="2000"/>
            </a:lvl8pPr>
            <a:lvl9pPr marL="4114800" lvl="8" indent="-355600" algn="l">
              <a:spcBef>
                <a:spcPts val="384"/>
              </a:spcBef>
              <a:spcAft>
                <a:spcPts val="0"/>
              </a:spcAft>
              <a:buSzPts val="2000"/>
              <a:buChar char="●"/>
              <a:defRPr sz="20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aveikslėlis ir antraštė" type="picTx">
  <p:cSld name="PICTURE_WITH_CAPTION_TEXT">
    <p:spTree>
      <p:nvGrpSpPr>
        <p:cNvPr id="1" name="Shape 99"/>
        <p:cNvGrpSpPr/>
        <p:nvPr/>
      </p:nvGrpSpPr>
      <p:grpSpPr>
        <a:xfrm>
          <a:off x="0" y="0"/>
          <a:ext cx="0" cy="0"/>
          <a:chOff x="0" y="0"/>
          <a:chExt cx="0" cy="0"/>
        </a:xfrm>
      </p:grpSpPr>
      <p:sp>
        <p:nvSpPr>
          <p:cNvPr id="100" name="Google Shape;100;p99"/>
          <p:cNvSpPr/>
          <p:nvPr/>
        </p:nvSpPr>
        <p:spPr>
          <a:xfrm>
            <a:off x="228600" y="171450"/>
            <a:ext cx="8695944" cy="4526280"/>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101" name="Google Shape;101;p99"/>
          <p:cNvGrpSpPr/>
          <p:nvPr/>
        </p:nvGrpSpPr>
        <p:grpSpPr>
          <a:xfrm>
            <a:off x="211665" y="4015472"/>
            <a:ext cx="8723376" cy="998685"/>
            <a:chOff x="-3905250" y="4294188"/>
            <a:chExt cx="13011150" cy="1892300"/>
          </a:xfrm>
        </p:grpSpPr>
        <p:sp>
          <p:nvSpPr>
            <p:cNvPr id="102" name="Google Shape;102;p99"/>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03" name="Google Shape;103;p99"/>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04" name="Google Shape;104;p99"/>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05" name="Google Shape;105;p99"/>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06" name="Google Shape;106;p99"/>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107" name="Google Shape;107;p99"/>
          <p:cNvSpPr txBox="1">
            <a:spLocks noGrp="1"/>
          </p:cNvSpPr>
          <p:nvPr>
            <p:ph type="title"/>
          </p:nvPr>
        </p:nvSpPr>
        <p:spPr>
          <a:xfrm>
            <a:off x="4874158" y="254001"/>
            <a:ext cx="3812645" cy="182245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FFFFF"/>
              </a:buClr>
              <a:buSzPts val="2800"/>
              <a:buFont typeface="Candara"/>
              <a:buNone/>
              <a:defRPr sz="2800" b="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99"/>
          <p:cNvSpPr txBox="1">
            <a:spLocks noGrp="1"/>
          </p:cNvSpPr>
          <p:nvPr>
            <p:ph type="body" idx="1"/>
          </p:nvPr>
        </p:nvSpPr>
        <p:spPr>
          <a:xfrm>
            <a:off x="4868336" y="2089150"/>
            <a:ext cx="3818467" cy="18161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800"/>
              <a:buNone/>
              <a:defRPr sz="1800">
                <a:solidFill>
                  <a:srgbClr val="FFFFFF"/>
                </a:solidFill>
              </a:defRPr>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sp>
        <p:nvSpPr>
          <p:cNvPr id="109" name="Google Shape;109;p99"/>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99"/>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99"/>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112" name="Google Shape;112;p99"/>
          <p:cNvSpPr>
            <a:spLocks noGrp="1"/>
          </p:cNvSpPr>
          <p:nvPr>
            <p:ph type="pic" idx="2"/>
          </p:nvPr>
        </p:nvSpPr>
        <p:spPr>
          <a:xfrm>
            <a:off x="838200" y="1028700"/>
            <a:ext cx="3566160" cy="2194560"/>
          </a:xfrm>
          <a:prstGeom prst="roundRect">
            <a:avLst>
              <a:gd name="adj" fmla="val 3924"/>
            </a:avLst>
          </a:prstGeom>
          <a:solidFill>
            <a:schemeClr val="accent1"/>
          </a:solidFill>
          <a:ln>
            <a:noFill/>
          </a:ln>
          <a:effectLst>
            <a:reflection stA="30000" endPos="30000" dist="5000" dir="5400000" sy="-100000" algn="bl" rotWithShape="0"/>
          </a:effectLst>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vadinimas ir vertikalus tekstas" type="vertTx">
  <p:cSld name="VERTICAL_TEXT">
    <p:spTree>
      <p:nvGrpSpPr>
        <p:cNvPr id="1" name="Shape 113"/>
        <p:cNvGrpSpPr/>
        <p:nvPr/>
      </p:nvGrpSpPr>
      <p:grpSpPr>
        <a:xfrm>
          <a:off x="0" y="0"/>
          <a:ext cx="0" cy="0"/>
          <a:chOff x="0" y="0"/>
          <a:chExt cx="0" cy="0"/>
        </a:xfrm>
      </p:grpSpPr>
      <p:sp>
        <p:nvSpPr>
          <p:cNvPr id="114" name="Google Shape;114;p100"/>
          <p:cNvSpPr txBox="1">
            <a:spLocks noGrp="1"/>
          </p:cNvSpPr>
          <p:nvPr>
            <p:ph type="title"/>
          </p:nvPr>
        </p:nvSpPr>
        <p:spPr>
          <a:xfrm>
            <a:off x="457200" y="253746"/>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00"/>
          <p:cNvSpPr txBox="1">
            <a:spLocks noGrp="1"/>
          </p:cNvSpPr>
          <p:nvPr>
            <p:ph type="body" idx="1"/>
          </p:nvPr>
        </p:nvSpPr>
        <p:spPr>
          <a:xfrm rot="5400000">
            <a:off x="3282225" y="-403556"/>
            <a:ext cx="2588022" cy="7408333"/>
          </a:xfrm>
          <a:prstGeom prst="rect">
            <a:avLst/>
          </a:prstGeom>
          <a:noFill/>
          <a:ln>
            <a:noFill/>
          </a:ln>
        </p:spPr>
        <p:txBody>
          <a:bodyPr spcFirstLastPara="1" wrap="square" lIns="91425" tIns="45700" rIns="91425" bIns="45700" anchor="ctr" anchorCtr="0">
            <a:normAutofit/>
          </a:bodyPr>
          <a:lstStyle>
            <a:lvl1pPr marL="457200" lvl="0" indent="-381000" algn="l">
              <a:spcBef>
                <a:spcPts val="480"/>
              </a:spcBef>
              <a:spcAft>
                <a:spcPts val="0"/>
              </a:spcAft>
              <a:buSzPts val="2400"/>
              <a:buChar char="*"/>
              <a:defRPr/>
            </a:lvl1pPr>
            <a:lvl2pPr marL="914400" lvl="1" indent="-368300" algn="l">
              <a:spcBef>
                <a:spcPts val="440"/>
              </a:spcBef>
              <a:spcAft>
                <a:spcPts val="0"/>
              </a:spcAft>
              <a:buSzPts val="2200"/>
              <a:buChar char="*"/>
              <a:defRPr/>
            </a:lvl2pPr>
            <a:lvl3pPr marL="1371600" lvl="2" indent="-355600" algn="l">
              <a:spcBef>
                <a:spcPts val="400"/>
              </a:spcBef>
              <a:spcAft>
                <a:spcPts val="0"/>
              </a:spcAft>
              <a:buSzPts val="2000"/>
              <a:buChar char="*"/>
              <a:defRPr/>
            </a:lvl3pPr>
            <a:lvl4pPr marL="1828800" lvl="3" indent="-342900" algn="l">
              <a:spcBef>
                <a:spcPts val="360"/>
              </a:spcBef>
              <a:spcAft>
                <a:spcPts val="0"/>
              </a:spcAft>
              <a:buSzPts val="1800"/>
              <a:buChar char="*"/>
              <a:defRPr/>
            </a:lvl4pPr>
            <a:lvl5pPr marL="2286000" lvl="4" indent="-330200" algn="l">
              <a:spcBef>
                <a:spcPts val="320"/>
              </a:spcBef>
              <a:spcAft>
                <a:spcPts val="0"/>
              </a:spcAft>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116" name="Google Shape;116;p100"/>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00"/>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100"/>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kalus pavadinimas ir tekstas" type="vertTitleAndTx">
  <p:cSld name="VERTICAL_TITLE_AND_VERTICAL_TEXT">
    <p:spTree>
      <p:nvGrpSpPr>
        <p:cNvPr id="1" name="Shape 119"/>
        <p:cNvGrpSpPr/>
        <p:nvPr/>
      </p:nvGrpSpPr>
      <p:grpSpPr>
        <a:xfrm>
          <a:off x="0" y="0"/>
          <a:ext cx="0" cy="0"/>
          <a:chOff x="0" y="0"/>
          <a:chExt cx="0" cy="0"/>
        </a:xfrm>
      </p:grpSpPr>
      <p:sp>
        <p:nvSpPr>
          <p:cNvPr id="120" name="Google Shape;120;p101"/>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121" name="Google Shape;121;p101"/>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01"/>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101"/>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grpSp>
        <p:nvGrpSpPr>
          <p:cNvPr id="124" name="Google Shape;124;p101"/>
          <p:cNvGrpSpPr/>
          <p:nvPr/>
        </p:nvGrpSpPr>
        <p:grpSpPr>
          <a:xfrm>
            <a:off x="211665" y="535643"/>
            <a:ext cx="8723376" cy="998685"/>
            <a:chOff x="-3905250" y="4294188"/>
            <a:chExt cx="13011150" cy="1892300"/>
          </a:xfrm>
        </p:grpSpPr>
        <p:sp>
          <p:nvSpPr>
            <p:cNvPr id="125" name="Google Shape;125;p101"/>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26" name="Google Shape;126;p101"/>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27" name="Google Shape;127;p101"/>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28" name="Google Shape;128;p101"/>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29" name="Google Shape;129;p101"/>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130" name="Google Shape;130;p101"/>
          <p:cNvSpPr txBox="1">
            <a:spLocks noGrp="1"/>
          </p:cNvSpPr>
          <p:nvPr>
            <p:ph type="title"/>
          </p:nvPr>
        </p:nvSpPr>
        <p:spPr>
          <a:xfrm rot="5400000">
            <a:off x="5975350" y="1739900"/>
            <a:ext cx="3365500" cy="20574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4400"/>
              <a:buFont typeface="Candara"/>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01"/>
          <p:cNvSpPr txBox="1">
            <a:spLocks noGrp="1"/>
          </p:cNvSpPr>
          <p:nvPr>
            <p:ph type="body" idx="1"/>
          </p:nvPr>
        </p:nvSpPr>
        <p:spPr>
          <a:xfrm rot="5400000">
            <a:off x="1784350" y="-241299"/>
            <a:ext cx="3365501" cy="601980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accent1"/>
              </a:buClr>
              <a:buSzPts val="2400"/>
              <a:buChar char="*"/>
              <a:defRPr/>
            </a:lvl1pPr>
            <a:lvl2pPr marL="914400" lvl="1" indent="-368300" algn="l">
              <a:spcBef>
                <a:spcPts val="440"/>
              </a:spcBef>
              <a:spcAft>
                <a:spcPts val="0"/>
              </a:spcAft>
              <a:buClr>
                <a:schemeClr val="accent1"/>
              </a:buClr>
              <a:buSzPts val="2200"/>
              <a:buChar char="*"/>
              <a:defRPr/>
            </a:lvl2pPr>
            <a:lvl3pPr marL="1371600" lvl="2" indent="-355600" algn="l">
              <a:spcBef>
                <a:spcPts val="400"/>
              </a:spcBef>
              <a:spcAft>
                <a:spcPts val="0"/>
              </a:spcAft>
              <a:buClr>
                <a:schemeClr val="accent1"/>
              </a:buClr>
              <a:buSzPts val="2000"/>
              <a:buChar char="*"/>
              <a:defRPr/>
            </a:lvl3pPr>
            <a:lvl4pPr marL="1828800" lvl="3" indent="-342900" algn="l">
              <a:spcBef>
                <a:spcPts val="360"/>
              </a:spcBef>
              <a:spcAft>
                <a:spcPts val="0"/>
              </a:spcAft>
              <a:buClr>
                <a:schemeClr val="accent1"/>
              </a:buClr>
              <a:buSzPts val="1800"/>
              <a:buChar char="*"/>
              <a:defRPr/>
            </a:lvl4pPr>
            <a:lvl5pPr marL="2286000" lvl="4" indent="-330200" algn="l">
              <a:spcBef>
                <a:spcPts val="320"/>
              </a:spcBef>
              <a:spcAft>
                <a:spcPts val="0"/>
              </a:spcAft>
              <a:buClr>
                <a:schemeClr val="accent1"/>
              </a:buClr>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avadinimas ir turinys" type="obj">
  <p:cSld name="OBJECT">
    <p:spTree>
      <p:nvGrpSpPr>
        <p:cNvPr id="1" name="Shape 138"/>
        <p:cNvGrpSpPr/>
        <p:nvPr/>
      </p:nvGrpSpPr>
      <p:grpSpPr>
        <a:xfrm>
          <a:off x="0" y="0"/>
          <a:ext cx="0" cy="0"/>
          <a:chOff x="0" y="0"/>
          <a:chExt cx="0" cy="0"/>
        </a:xfrm>
      </p:grpSpPr>
      <p:sp>
        <p:nvSpPr>
          <p:cNvPr id="139" name="Google Shape;139;p87"/>
          <p:cNvSpPr txBox="1">
            <a:spLocks noGrp="1"/>
          </p:cNvSpPr>
          <p:nvPr>
            <p:ph type="body" idx="1"/>
          </p:nvPr>
        </p:nvSpPr>
        <p:spPr>
          <a:xfrm>
            <a:off x="872071" y="2006600"/>
            <a:ext cx="7408333" cy="2588022"/>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140" name="Google Shape;140;p87"/>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41" name="Google Shape;141;p87"/>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87"/>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143" name="Google Shape;143;p87"/>
          <p:cNvSpPr txBox="1">
            <a:spLocks noGrp="1"/>
          </p:cNvSpPr>
          <p:nvPr>
            <p:ph type="title"/>
          </p:nvPr>
        </p:nvSpPr>
        <p:spPr>
          <a:xfrm>
            <a:off x="457200" y="184476"/>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3600"/>
              <a:buFont typeface="Candara"/>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Pavadinimo skaidrė" type="title">
  <p:cSld name="TITLE">
    <p:spTree>
      <p:nvGrpSpPr>
        <p:cNvPr id="1" name="Shape 144"/>
        <p:cNvGrpSpPr/>
        <p:nvPr/>
      </p:nvGrpSpPr>
      <p:grpSpPr>
        <a:xfrm>
          <a:off x="0" y="0"/>
          <a:ext cx="0" cy="0"/>
          <a:chOff x="0" y="0"/>
          <a:chExt cx="0" cy="0"/>
        </a:xfrm>
      </p:grpSpPr>
      <p:sp>
        <p:nvSpPr>
          <p:cNvPr id="145" name="Google Shape;145;p88"/>
          <p:cNvSpPr/>
          <p:nvPr/>
        </p:nvSpPr>
        <p:spPr>
          <a:xfrm>
            <a:off x="228600" y="182034"/>
            <a:ext cx="8695944" cy="4515697"/>
          </a:xfrm>
          <a:prstGeom prst="roundRect">
            <a:avLst>
              <a:gd name="adj" fmla="val 1272"/>
            </a:avLst>
          </a:prstGeom>
          <a:solidFill>
            <a:srgbClr val="219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146" name="Google Shape;146;p88"/>
          <p:cNvGrpSpPr/>
          <p:nvPr/>
        </p:nvGrpSpPr>
        <p:grpSpPr>
          <a:xfrm>
            <a:off x="211665" y="4015472"/>
            <a:ext cx="8723376" cy="998685"/>
            <a:chOff x="-3905250" y="4294188"/>
            <a:chExt cx="13011150" cy="1892300"/>
          </a:xfrm>
        </p:grpSpPr>
        <p:sp>
          <p:nvSpPr>
            <p:cNvPr id="147" name="Google Shape;147;p88"/>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48" name="Google Shape;148;p88"/>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49" name="Google Shape;149;p88"/>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50" name="Google Shape;150;p88"/>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51" name="Google Shape;151;p88"/>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152" name="Google Shape;152;p88"/>
          <p:cNvSpPr txBox="1">
            <a:spLocks noGrp="1"/>
          </p:cNvSpPr>
          <p:nvPr>
            <p:ph type="ctrTitle"/>
          </p:nvPr>
        </p:nvSpPr>
        <p:spPr>
          <a:xfrm>
            <a:off x="685800" y="1200152"/>
            <a:ext cx="7772400" cy="1335081"/>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FFFFFF"/>
              </a:buClr>
              <a:buSzPts val="4400"/>
              <a:buFont typeface="Candara"/>
              <a:buNone/>
              <a:defRPr sz="44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88"/>
          <p:cNvSpPr txBox="1">
            <a:spLocks noGrp="1"/>
          </p:cNvSpPr>
          <p:nvPr>
            <p:ph type="subTitle" idx="1"/>
          </p:nvPr>
        </p:nvSpPr>
        <p:spPr>
          <a:xfrm>
            <a:off x="1371600" y="2667001"/>
            <a:ext cx="6400800" cy="1104900"/>
          </a:xfrm>
          <a:prstGeom prst="rect">
            <a:avLst/>
          </a:prstGeom>
          <a:noFill/>
          <a:ln>
            <a:noFill/>
          </a:ln>
        </p:spPr>
        <p:txBody>
          <a:bodyPr spcFirstLastPara="1" wrap="square" lIns="91425" tIns="45700" rIns="91425" bIns="45700" anchor="t" anchorCtr="0">
            <a:normAutofit/>
          </a:bodyPr>
          <a:lstStyle>
            <a:lvl1pPr lvl="0" algn="ctr">
              <a:spcBef>
                <a:spcPts val="400"/>
              </a:spcBef>
              <a:spcAft>
                <a:spcPts val="0"/>
              </a:spcAft>
              <a:buSzPts val="2000"/>
              <a:buNone/>
              <a:defRPr sz="2000">
                <a:solidFill>
                  <a:srgbClr val="FFFFFF"/>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800"/>
              <a:buNone/>
              <a:defRPr>
                <a:solidFill>
                  <a:srgbClr val="888888"/>
                </a:solidFill>
              </a:defRPr>
            </a:lvl4pPr>
            <a:lvl5pPr lvl="4" algn="ctr">
              <a:spcBef>
                <a:spcPts val="320"/>
              </a:spcBef>
              <a:spcAft>
                <a:spcPts val="0"/>
              </a:spcAft>
              <a:buSzPts val="1600"/>
              <a:buNone/>
              <a:defRPr>
                <a:solidFill>
                  <a:srgbClr val="888888"/>
                </a:solidFill>
              </a:defRPr>
            </a:lvl5pPr>
            <a:lvl6pPr lvl="5" algn="ctr">
              <a:spcBef>
                <a:spcPts val="384"/>
              </a:spcBef>
              <a:spcAft>
                <a:spcPts val="0"/>
              </a:spcAft>
              <a:buSzPts val="1400"/>
              <a:buNone/>
              <a:defRPr>
                <a:solidFill>
                  <a:srgbClr val="888888"/>
                </a:solidFill>
              </a:defRPr>
            </a:lvl6pPr>
            <a:lvl7pPr lvl="6" algn="ctr">
              <a:spcBef>
                <a:spcPts val="384"/>
              </a:spcBef>
              <a:spcAft>
                <a:spcPts val="0"/>
              </a:spcAft>
              <a:buSzPts val="1400"/>
              <a:buNone/>
              <a:defRPr>
                <a:solidFill>
                  <a:srgbClr val="888888"/>
                </a:solidFill>
              </a:defRPr>
            </a:lvl7pPr>
            <a:lvl8pPr lvl="7" algn="ctr">
              <a:spcBef>
                <a:spcPts val="384"/>
              </a:spcBef>
              <a:spcAft>
                <a:spcPts val="0"/>
              </a:spcAft>
              <a:buSzPts val="1400"/>
              <a:buNone/>
              <a:defRPr>
                <a:solidFill>
                  <a:srgbClr val="888888"/>
                </a:solidFill>
              </a:defRPr>
            </a:lvl8pPr>
            <a:lvl9pPr lvl="8" algn="ctr">
              <a:spcBef>
                <a:spcPts val="384"/>
              </a:spcBef>
              <a:spcAft>
                <a:spcPts val="0"/>
              </a:spcAft>
              <a:buSzPts val="1400"/>
              <a:buNone/>
              <a:defRPr>
                <a:solidFill>
                  <a:srgbClr val="888888"/>
                </a:solidFill>
              </a:defRPr>
            </a:lvl9pPr>
          </a:lstStyle>
          <a:p>
            <a:endParaRPr/>
          </a:p>
        </p:txBody>
      </p:sp>
      <p:sp>
        <p:nvSpPr>
          <p:cNvPr id="154" name="Google Shape;154;p88"/>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55" name="Google Shape;155;p88"/>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88"/>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Pavadinimas ir turinys">
  <p:cSld name="1_Pavadinimas ir turinys">
    <p:spTree>
      <p:nvGrpSpPr>
        <p:cNvPr id="1" name="Shape 157"/>
        <p:cNvGrpSpPr/>
        <p:nvPr/>
      </p:nvGrpSpPr>
      <p:grpSpPr>
        <a:xfrm>
          <a:off x="0" y="0"/>
          <a:ext cx="0" cy="0"/>
          <a:chOff x="0" y="0"/>
          <a:chExt cx="0" cy="0"/>
        </a:xfrm>
      </p:grpSpPr>
      <p:sp>
        <p:nvSpPr>
          <p:cNvPr id="158" name="Google Shape;158;p89"/>
          <p:cNvSpPr txBox="1">
            <a:spLocks noGrp="1"/>
          </p:cNvSpPr>
          <p:nvPr>
            <p:ph type="body" idx="1"/>
          </p:nvPr>
        </p:nvSpPr>
        <p:spPr>
          <a:xfrm>
            <a:off x="251520" y="1264599"/>
            <a:ext cx="8640959" cy="3330023"/>
          </a:xfrm>
          <a:prstGeom prst="rect">
            <a:avLst/>
          </a:prstGeom>
          <a:noFill/>
          <a:ln>
            <a:noFill/>
          </a:ln>
        </p:spPr>
        <p:txBody>
          <a:bodyPr spcFirstLastPara="1" wrap="square" lIns="91425" tIns="45700" rIns="91425" bIns="45700" anchor="t" anchorCtr="0">
            <a:normAutofit/>
          </a:bodyPr>
          <a:lstStyle>
            <a:lvl1pPr marL="457200" lvl="0" indent="-335280" algn="l">
              <a:spcBef>
                <a:spcPts val="420"/>
              </a:spcBef>
              <a:spcAft>
                <a:spcPts val="0"/>
              </a:spcAft>
              <a:buClr>
                <a:srgbClr val="029EF4"/>
              </a:buClr>
              <a:buSzPts val="1680"/>
              <a:buFont typeface="Noto Sans Symbols"/>
              <a:buChar char="❑"/>
              <a:defRPr sz="2100"/>
            </a:lvl1pPr>
            <a:lvl2pPr marL="914400" lvl="1" indent="-342900" algn="l">
              <a:spcBef>
                <a:spcPts val="360"/>
              </a:spcBef>
              <a:spcAft>
                <a:spcPts val="0"/>
              </a:spcAft>
              <a:buClr>
                <a:srgbClr val="02A0F8"/>
              </a:buClr>
              <a:buSzPts val="1800"/>
              <a:buFont typeface="Noto Sans Symbols"/>
              <a:buChar char="▪"/>
              <a:defRPr sz="1800"/>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159" name="Google Shape;159;p89"/>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60" name="Google Shape;160;p89"/>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89"/>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162" name="Google Shape;162;p89"/>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Sekcijos antraštė" type="secHead">
  <p:cSld name="SECTION_HEADER">
    <p:spTree>
      <p:nvGrpSpPr>
        <p:cNvPr id="1" name="Shape 175"/>
        <p:cNvGrpSpPr/>
        <p:nvPr/>
      </p:nvGrpSpPr>
      <p:grpSpPr>
        <a:xfrm>
          <a:off x="0" y="0"/>
          <a:ext cx="0" cy="0"/>
          <a:chOff x="0" y="0"/>
          <a:chExt cx="0" cy="0"/>
        </a:xfrm>
      </p:grpSpPr>
      <p:sp>
        <p:nvSpPr>
          <p:cNvPr id="176" name="Google Shape;176;p102"/>
          <p:cNvSpPr/>
          <p:nvPr/>
        </p:nvSpPr>
        <p:spPr>
          <a:xfrm>
            <a:off x="228600" y="171450"/>
            <a:ext cx="8695944" cy="3552444"/>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177" name="Google Shape;177;p102"/>
          <p:cNvSpPr/>
          <p:nvPr/>
        </p:nvSpPr>
        <p:spPr>
          <a:xfrm>
            <a:off x="6047442" y="3152695"/>
            <a:ext cx="2876429" cy="53552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78" name="Google Shape;178;p102"/>
          <p:cNvSpPr/>
          <p:nvPr/>
        </p:nvSpPr>
        <p:spPr>
          <a:xfrm>
            <a:off x="2619321" y="3056467"/>
            <a:ext cx="5544515" cy="637604"/>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79" name="Google Shape;179;p102"/>
          <p:cNvSpPr/>
          <p:nvPr/>
        </p:nvSpPr>
        <p:spPr>
          <a:xfrm>
            <a:off x="2828728" y="3065672"/>
            <a:ext cx="5467980" cy="580704"/>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80" name="Google Shape;180;p102"/>
          <p:cNvSpPr/>
          <p:nvPr/>
        </p:nvSpPr>
        <p:spPr>
          <a:xfrm>
            <a:off x="5609490" y="3055632"/>
            <a:ext cx="3308000" cy="488662"/>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81" name="Google Shape;181;p102"/>
          <p:cNvSpPr/>
          <p:nvPr/>
        </p:nvSpPr>
        <p:spPr>
          <a:xfrm>
            <a:off x="211665" y="3043918"/>
            <a:ext cx="8723376" cy="997406"/>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82" name="Google Shape;182;p102"/>
          <p:cNvSpPr txBox="1">
            <a:spLocks noGrp="1"/>
          </p:cNvSpPr>
          <p:nvPr>
            <p:ph type="title"/>
          </p:nvPr>
        </p:nvSpPr>
        <p:spPr>
          <a:xfrm>
            <a:off x="690032" y="1847670"/>
            <a:ext cx="7772400" cy="1143000"/>
          </a:xfrm>
          <a:prstGeom prst="rect">
            <a:avLst/>
          </a:prstGeom>
          <a:noFill/>
          <a:ln>
            <a:noFill/>
          </a:ln>
        </p:spPr>
        <p:txBody>
          <a:bodyPr spcFirstLastPara="1" wrap="square" lIns="91425" tIns="45700" rIns="91425" bIns="45700" anchor="t" anchorCtr="0">
            <a:normAutofit/>
          </a:bodyPr>
          <a:lstStyle>
            <a:lvl1pPr lvl="0" algn="ctr">
              <a:spcBef>
                <a:spcPts val="0"/>
              </a:spcBef>
              <a:spcAft>
                <a:spcPts val="0"/>
              </a:spcAft>
              <a:buClr>
                <a:srgbClr val="FFFFFF"/>
              </a:buClr>
              <a:buSzPts val="4400"/>
              <a:buFont typeface="Candara"/>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3" name="Google Shape;183;p102"/>
          <p:cNvSpPr txBox="1">
            <a:spLocks noGrp="1"/>
          </p:cNvSpPr>
          <p:nvPr>
            <p:ph type="body" idx="1"/>
          </p:nvPr>
        </p:nvSpPr>
        <p:spPr>
          <a:xfrm>
            <a:off x="1367365" y="1078088"/>
            <a:ext cx="6417734" cy="704851"/>
          </a:xfrm>
          <a:prstGeom prst="rect">
            <a:avLst/>
          </a:prstGeom>
          <a:noFill/>
          <a:ln>
            <a:noFill/>
          </a:ln>
        </p:spPr>
        <p:txBody>
          <a:bodyPr spcFirstLastPara="1" wrap="square" lIns="91425" tIns="45700" rIns="91425" bIns="45700" anchor="b" anchorCtr="0">
            <a:normAutofit/>
          </a:bodyPr>
          <a:lstStyle>
            <a:lvl1pPr marL="457200" lvl="0" indent="-228600" algn="ctr">
              <a:spcBef>
                <a:spcPts val="400"/>
              </a:spcBef>
              <a:spcAft>
                <a:spcPts val="0"/>
              </a:spcAft>
              <a:buSzPts val="2000"/>
              <a:buNone/>
              <a:defRPr sz="2000">
                <a:solidFill>
                  <a:srgbClr val="FFFFFF"/>
                </a:solidFill>
              </a:defRPr>
            </a:lvl1pPr>
            <a:lvl2pPr marL="914400" lvl="1" indent="-228600" algn="l">
              <a:spcBef>
                <a:spcPts val="36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384"/>
              </a:spcBef>
              <a:spcAft>
                <a:spcPts val="0"/>
              </a:spcAft>
              <a:buSzPts val="1400"/>
              <a:buNone/>
              <a:defRPr sz="1400">
                <a:solidFill>
                  <a:srgbClr val="888888"/>
                </a:solidFill>
              </a:defRPr>
            </a:lvl6pPr>
            <a:lvl7pPr marL="3200400" lvl="6" indent="-228600" algn="l">
              <a:spcBef>
                <a:spcPts val="384"/>
              </a:spcBef>
              <a:spcAft>
                <a:spcPts val="0"/>
              </a:spcAft>
              <a:buSzPts val="1400"/>
              <a:buNone/>
              <a:defRPr sz="1400">
                <a:solidFill>
                  <a:srgbClr val="888888"/>
                </a:solidFill>
              </a:defRPr>
            </a:lvl7pPr>
            <a:lvl8pPr marL="3657600" lvl="7" indent="-228600" algn="l">
              <a:spcBef>
                <a:spcPts val="384"/>
              </a:spcBef>
              <a:spcAft>
                <a:spcPts val="0"/>
              </a:spcAft>
              <a:buSzPts val="1400"/>
              <a:buNone/>
              <a:defRPr sz="1400">
                <a:solidFill>
                  <a:srgbClr val="888888"/>
                </a:solidFill>
              </a:defRPr>
            </a:lvl8pPr>
            <a:lvl9pPr marL="4114800" lvl="8" indent="-228600" algn="l">
              <a:spcBef>
                <a:spcPts val="384"/>
              </a:spcBef>
              <a:spcAft>
                <a:spcPts val="0"/>
              </a:spcAft>
              <a:buSzPts val="1400"/>
              <a:buNone/>
              <a:defRPr sz="1400">
                <a:solidFill>
                  <a:srgbClr val="888888"/>
                </a:solidFill>
              </a:defRPr>
            </a:lvl9pPr>
          </a:lstStyle>
          <a:p>
            <a:endParaRPr/>
          </a:p>
        </p:txBody>
      </p:sp>
      <p:sp>
        <p:nvSpPr>
          <p:cNvPr id="184" name="Google Shape;184;p102"/>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85" name="Google Shape;185;p102"/>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102"/>
          <p:cNvSpPr txBox="1">
            <a:spLocks noGrp="1"/>
          </p:cNvSpPr>
          <p:nvPr>
            <p:ph type="sldNum" idx="12"/>
          </p:nvPr>
        </p:nvSpPr>
        <p:spPr>
          <a:xfrm>
            <a:off x="8427114" y="4824545"/>
            <a:ext cx="844471"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Lyginimas" type="twoTxTwoObj">
  <p:cSld name="TWO_OBJECTS_WITH_TEXT">
    <p:spTree>
      <p:nvGrpSpPr>
        <p:cNvPr id="1" name="Shape 187"/>
        <p:cNvGrpSpPr/>
        <p:nvPr/>
      </p:nvGrpSpPr>
      <p:grpSpPr>
        <a:xfrm>
          <a:off x="0" y="0"/>
          <a:ext cx="0" cy="0"/>
          <a:chOff x="0" y="0"/>
          <a:chExt cx="0" cy="0"/>
        </a:xfrm>
      </p:grpSpPr>
      <p:sp>
        <p:nvSpPr>
          <p:cNvPr id="188" name="Google Shape;188;p103"/>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3300"/>
              <a:buFont typeface="Candar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9" name="Google Shape;189;p103"/>
          <p:cNvSpPr txBox="1">
            <a:spLocks noGrp="1"/>
          </p:cNvSpPr>
          <p:nvPr>
            <p:ph type="body" idx="1"/>
          </p:nvPr>
        </p:nvSpPr>
        <p:spPr>
          <a:xfrm>
            <a:off x="676656" y="2008585"/>
            <a:ext cx="3822192"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480"/>
              </a:spcBef>
              <a:spcAft>
                <a:spcPts val="0"/>
              </a:spcAft>
              <a:buSzPts val="2400"/>
              <a:buNone/>
              <a:defRPr sz="2400" b="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190" name="Google Shape;190;p103"/>
          <p:cNvSpPr txBox="1">
            <a:spLocks noGrp="1"/>
          </p:cNvSpPr>
          <p:nvPr>
            <p:ph type="body" idx="2"/>
          </p:nvPr>
        </p:nvSpPr>
        <p:spPr>
          <a:xfrm>
            <a:off x="677336" y="2571751"/>
            <a:ext cx="3820055" cy="2022872"/>
          </a:xfrm>
          <a:prstGeom prst="rect">
            <a:avLst/>
          </a:prstGeom>
          <a:noFill/>
          <a:ln>
            <a:noFill/>
          </a:ln>
        </p:spPr>
        <p:txBody>
          <a:bodyPr spcFirstLastPara="1" wrap="square" lIns="91425" tIns="45700" rIns="91425" bIns="45700" anchor="t" anchorCtr="0">
            <a:norm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191" name="Google Shape;191;p103"/>
          <p:cNvSpPr txBox="1">
            <a:spLocks noGrp="1"/>
          </p:cNvSpPr>
          <p:nvPr>
            <p:ph type="body" idx="3"/>
          </p:nvPr>
        </p:nvSpPr>
        <p:spPr>
          <a:xfrm>
            <a:off x="4648200" y="2008585"/>
            <a:ext cx="3822192"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480"/>
              </a:spcBef>
              <a:spcAft>
                <a:spcPts val="0"/>
              </a:spcAft>
              <a:buSzPts val="2400"/>
              <a:buNone/>
              <a:defRPr sz="2400" b="0" i="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192" name="Google Shape;192;p103"/>
          <p:cNvSpPr txBox="1">
            <a:spLocks noGrp="1"/>
          </p:cNvSpPr>
          <p:nvPr>
            <p:ph type="body" idx="4"/>
          </p:nvPr>
        </p:nvSpPr>
        <p:spPr>
          <a:xfrm>
            <a:off x="4645025" y="2571751"/>
            <a:ext cx="3822192" cy="2022872"/>
          </a:xfrm>
          <a:prstGeom prst="rect">
            <a:avLst/>
          </a:prstGeom>
          <a:noFill/>
          <a:ln>
            <a:noFill/>
          </a:ln>
        </p:spPr>
        <p:txBody>
          <a:bodyPr spcFirstLastPara="1" wrap="square" lIns="91425" tIns="45700" rIns="91425" bIns="45700" anchor="t" anchorCtr="0">
            <a:norm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193" name="Google Shape;193;p103"/>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94" name="Google Shape;194;p103"/>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103"/>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1_Tik pavadinimas">
  <p:cSld name="1_Tik pavadinimas">
    <p:spTree>
      <p:nvGrpSpPr>
        <p:cNvPr id="1" name="Shape 196"/>
        <p:cNvGrpSpPr/>
        <p:nvPr/>
      </p:nvGrpSpPr>
      <p:grpSpPr>
        <a:xfrm>
          <a:off x="0" y="0"/>
          <a:ext cx="0" cy="0"/>
          <a:chOff x="0" y="0"/>
          <a:chExt cx="0" cy="0"/>
        </a:xfrm>
      </p:grpSpPr>
      <p:sp>
        <p:nvSpPr>
          <p:cNvPr id="197" name="Google Shape;197;p104"/>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8" name="Google Shape;198;p104"/>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99" name="Google Shape;199;p104"/>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104"/>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uščia" type="blank">
  <p:cSld name="BLANK">
    <p:spTree>
      <p:nvGrpSpPr>
        <p:cNvPr id="1" name="Shape 201"/>
        <p:cNvGrpSpPr/>
        <p:nvPr/>
      </p:nvGrpSpPr>
      <p:grpSpPr>
        <a:xfrm>
          <a:off x="0" y="0"/>
          <a:ext cx="0" cy="0"/>
          <a:chOff x="0" y="0"/>
          <a:chExt cx="0" cy="0"/>
        </a:xfrm>
      </p:grpSpPr>
      <p:sp>
        <p:nvSpPr>
          <p:cNvPr id="202" name="Google Shape;202;p105"/>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203" name="Google Shape;203;p105"/>
          <p:cNvGrpSpPr/>
          <p:nvPr/>
        </p:nvGrpSpPr>
        <p:grpSpPr>
          <a:xfrm>
            <a:off x="211665" y="535645"/>
            <a:ext cx="8723376" cy="997406"/>
            <a:chOff x="-3905251" y="4294188"/>
            <a:chExt cx="13027839" cy="1892300"/>
          </a:xfrm>
        </p:grpSpPr>
        <p:sp>
          <p:nvSpPr>
            <p:cNvPr id="204" name="Google Shape;204;p105"/>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05" name="Google Shape;205;p105"/>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06" name="Google Shape;206;p105"/>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07" name="Google Shape;207;p105"/>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08" name="Google Shape;208;p105"/>
            <p:cNvSpPr/>
            <p:nvPr/>
          </p:nvSpPr>
          <p:spPr>
            <a:xfrm>
              <a:off x="-3905251" y="4294188"/>
              <a:ext cx="13027839"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209" name="Google Shape;209;p105"/>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10" name="Google Shape;210;p105"/>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105"/>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urinys ir antraštė" type="objTx">
  <p:cSld name="OBJECT_WITH_CAPTION_TEXT">
    <p:spTree>
      <p:nvGrpSpPr>
        <p:cNvPr id="1" name="Shape 212"/>
        <p:cNvGrpSpPr/>
        <p:nvPr/>
      </p:nvGrpSpPr>
      <p:grpSpPr>
        <a:xfrm>
          <a:off x="0" y="0"/>
          <a:ext cx="0" cy="0"/>
          <a:chOff x="0" y="0"/>
          <a:chExt cx="0" cy="0"/>
        </a:xfrm>
      </p:grpSpPr>
      <p:sp>
        <p:nvSpPr>
          <p:cNvPr id="213" name="Google Shape;213;p106"/>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214" name="Google Shape;214;p106"/>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15" name="Google Shape;215;p106"/>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6" name="Google Shape;216;p106"/>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217" name="Google Shape;217;p106"/>
          <p:cNvSpPr txBox="1">
            <a:spLocks noGrp="1"/>
          </p:cNvSpPr>
          <p:nvPr>
            <p:ph type="body" idx="1"/>
          </p:nvPr>
        </p:nvSpPr>
        <p:spPr>
          <a:xfrm>
            <a:off x="914400" y="2686052"/>
            <a:ext cx="3352800" cy="1428751"/>
          </a:xfrm>
          <a:prstGeom prst="rect">
            <a:avLst/>
          </a:prstGeom>
          <a:noFill/>
          <a:ln>
            <a:noFill/>
          </a:ln>
        </p:spPr>
        <p:txBody>
          <a:bodyPr spcFirstLastPara="1" wrap="square" lIns="91425" tIns="45700" rIns="91425" bIns="45700" anchor="t" anchorCtr="0">
            <a:normAutofit/>
          </a:bodyPr>
          <a:lstStyle>
            <a:lvl1pPr marL="457200" lvl="0" indent="-228600" algn="l">
              <a:spcBef>
                <a:spcPts val="0"/>
              </a:spcBef>
              <a:spcAft>
                <a:spcPts val="0"/>
              </a:spcAft>
              <a:buSzPts val="1800"/>
              <a:buNone/>
              <a:defRPr sz="1800">
                <a:solidFill>
                  <a:schemeClr val="dk2"/>
                </a:solidFill>
              </a:defRPr>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grpSp>
        <p:nvGrpSpPr>
          <p:cNvPr id="218" name="Google Shape;218;p106"/>
          <p:cNvGrpSpPr/>
          <p:nvPr/>
        </p:nvGrpSpPr>
        <p:grpSpPr>
          <a:xfrm>
            <a:off x="211665" y="535643"/>
            <a:ext cx="8723376" cy="998685"/>
            <a:chOff x="-3905250" y="4294188"/>
            <a:chExt cx="13011150" cy="1892300"/>
          </a:xfrm>
        </p:grpSpPr>
        <p:sp>
          <p:nvSpPr>
            <p:cNvPr id="219" name="Google Shape;219;p106"/>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20" name="Google Shape;220;p106"/>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21" name="Google Shape;221;p106"/>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22" name="Google Shape;222;p106"/>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23" name="Google Shape;223;p106"/>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224" name="Google Shape;224;p106"/>
          <p:cNvSpPr txBox="1">
            <a:spLocks noGrp="1"/>
          </p:cNvSpPr>
          <p:nvPr>
            <p:ph type="title"/>
          </p:nvPr>
        </p:nvSpPr>
        <p:spPr>
          <a:xfrm>
            <a:off x="914400" y="1714500"/>
            <a:ext cx="3352800" cy="939546"/>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3200"/>
              <a:buFont typeface="Candara"/>
              <a:buNone/>
              <a:defRPr sz="32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5" name="Google Shape;225;p106"/>
          <p:cNvSpPr txBox="1">
            <a:spLocks noGrp="1"/>
          </p:cNvSpPr>
          <p:nvPr>
            <p:ph type="body" idx="2"/>
          </p:nvPr>
        </p:nvSpPr>
        <p:spPr>
          <a:xfrm>
            <a:off x="4651963" y="1371600"/>
            <a:ext cx="3904076" cy="2857500"/>
          </a:xfrm>
          <a:prstGeom prst="rect">
            <a:avLst/>
          </a:prstGeom>
          <a:noFill/>
          <a:ln>
            <a:noFill/>
          </a:ln>
        </p:spPr>
        <p:txBody>
          <a:bodyPr spcFirstLastPara="1" wrap="square" lIns="91425" tIns="45700" rIns="91425" bIns="45700" anchor="ctr" anchorCtr="0">
            <a:normAutofit/>
          </a:bodyPr>
          <a:lstStyle>
            <a:lvl1pPr marL="457200" lvl="0" indent="-368300" algn="l">
              <a:spcBef>
                <a:spcPts val="440"/>
              </a:spcBef>
              <a:spcAft>
                <a:spcPts val="0"/>
              </a:spcAft>
              <a:buClr>
                <a:schemeClr val="lt1"/>
              </a:buClr>
              <a:buSzPts val="2200"/>
              <a:buChar char="*"/>
              <a:defRPr sz="2200">
                <a:solidFill>
                  <a:schemeClr val="dk2"/>
                </a:solidFill>
              </a:defRPr>
            </a:lvl1pPr>
            <a:lvl2pPr marL="914400" lvl="1" indent="-355600" algn="l">
              <a:spcBef>
                <a:spcPts val="400"/>
              </a:spcBef>
              <a:spcAft>
                <a:spcPts val="0"/>
              </a:spcAft>
              <a:buClr>
                <a:schemeClr val="lt1"/>
              </a:buClr>
              <a:buSzPts val="2000"/>
              <a:buChar char="*"/>
              <a:defRPr sz="2000">
                <a:solidFill>
                  <a:schemeClr val="dk2"/>
                </a:solidFill>
              </a:defRPr>
            </a:lvl2pPr>
            <a:lvl3pPr marL="1371600" lvl="2" indent="-342900" algn="l">
              <a:spcBef>
                <a:spcPts val="360"/>
              </a:spcBef>
              <a:spcAft>
                <a:spcPts val="0"/>
              </a:spcAft>
              <a:buClr>
                <a:schemeClr val="lt1"/>
              </a:buClr>
              <a:buSzPts val="1800"/>
              <a:buChar char="*"/>
              <a:defRPr sz="1800">
                <a:solidFill>
                  <a:schemeClr val="dk2"/>
                </a:solidFill>
              </a:defRPr>
            </a:lvl3pPr>
            <a:lvl4pPr marL="1828800" lvl="3" indent="-330200" algn="l">
              <a:spcBef>
                <a:spcPts val="320"/>
              </a:spcBef>
              <a:spcAft>
                <a:spcPts val="0"/>
              </a:spcAft>
              <a:buClr>
                <a:schemeClr val="lt1"/>
              </a:buClr>
              <a:buSzPts val="1600"/>
              <a:buChar char="*"/>
              <a:defRPr sz="1600">
                <a:solidFill>
                  <a:schemeClr val="dk2"/>
                </a:solidFill>
              </a:defRPr>
            </a:lvl4pPr>
            <a:lvl5pPr marL="2286000" lvl="4" indent="-330200" algn="l">
              <a:spcBef>
                <a:spcPts val="320"/>
              </a:spcBef>
              <a:spcAft>
                <a:spcPts val="0"/>
              </a:spcAft>
              <a:buClr>
                <a:schemeClr val="lt1"/>
              </a:buClr>
              <a:buSzPts val="1600"/>
              <a:buChar char="*"/>
              <a:defRPr sz="1600">
                <a:solidFill>
                  <a:schemeClr val="dk2"/>
                </a:solidFill>
              </a:defRPr>
            </a:lvl5pPr>
            <a:lvl6pPr marL="2743200" lvl="5" indent="-355600" algn="l">
              <a:spcBef>
                <a:spcPts val="384"/>
              </a:spcBef>
              <a:spcAft>
                <a:spcPts val="0"/>
              </a:spcAft>
              <a:buSzPts val="2000"/>
              <a:buChar char="●"/>
              <a:defRPr sz="2000"/>
            </a:lvl6pPr>
            <a:lvl7pPr marL="3200400" lvl="6" indent="-355600" algn="l">
              <a:spcBef>
                <a:spcPts val="384"/>
              </a:spcBef>
              <a:spcAft>
                <a:spcPts val="0"/>
              </a:spcAft>
              <a:buSzPts val="2000"/>
              <a:buChar char="●"/>
              <a:defRPr sz="2000"/>
            </a:lvl7pPr>
            <a:lvl8pPr marL="3657600" lvl="7" indent="-355600" algn="l">
              <a:spcBef>
                <a:spcPts val="384"/>
              </a:spcBef>
              <a:spcAft>
                <a:spcPts val="0"/>
              </a:spcAft>
              <a:buSzPts val="2000"/>
              <a:buChar char="●"/>
              <a:defRPr sz="2000"/>
            </a:lvl8pPr>
            <a:lvl9pPr marL="4114800" lvl="8" indent="-355600" algn="l">
              <a:spcBef>
                <a:spcPts val="384"/>
              </a:spcBef>
              <a:spcAft>
                <a:spcPts val="0"/>
              </a:spcAft>
              <a:buSzPts val="2000"/>
              <a:buChar char="●"/>
              <a:defRPr sz="20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Paveikslėlis ir antraštė" type="picTx">
  <p:cSld name="PICTURE_WITH_CAPTION_TEXT">
    <p:spTree>
      <p:nvGrpSpPr>
        <p:cNvPr id="1" name="Shape 226"/>
        <p:cNvGrpSpPr/>
        <p:nvPr/>
      </p:nvGrpSpPr>
      <p:grpSpPr>
        <a:xfrm>
          <a:off x="0" y="0"/>
          <a:ext cx="0" cy="0"/>
          <a:chOff x="0" y="0"/>
          <a:chExt cx="0" cy="0"/>
        </a:xfrm>
      </p:grpSpPr>
      <p:sp>
        <p:nvSpPr>
          <p:cNvPr id="227" name="Google Shape;227;p107"/>
          <p:cNvSpPr/>
          <p:nvPr/>
        </p:nvSpPr>
        <p:spPr>
          <a:xfrm>
            <a:off x="228600" y="171450"/>
            <a:ext cx="8695944" cy="4526280"/>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228" name="Google Shape;228;p107"/>
          <p:cNvGrpSpPr/>
          <p:nvPr/>
        </p:nvGrpSpPr>
        <p:grpSpPr>
          <a:xfrm>
            <a:off x="211665" y="4015472"/>
            <a:ext cx="8723376" cy="998685"/>
            <a:chOff x="-3905250" y="4294188"/>
            <a:chExt cx="13011150" cy="1892300"/>
          </a:xfrm>
        </p:grpSpPr>
        <p:sp>
          <p:nvSpPr>
            <p:cNvPr id="229" name="Google Shape;229;p107"/>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30" name="Google Shape;230;p107"/>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31" name="Google Shape;231;p107"/>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32" name="Google Shape;232;p107"/>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33" name="Google Shape;233;p107"/>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234" name="Google Shape;234;p107"/>
          <p:cNvSpPr txBox="1">
            <a:spLocks noGrp="1"/>
          </p:cNvSpPr>
          <p:nvPr>
            <p:ph type="title"/>
          </p:nvPr>
        </p:nvSpPr>
        <p:spPr>
          <a:xfrm>
            <a:off x="4874159" y="254002"/>
            <a:ext cx="3812645" cy="182245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FFFFF"/>
              </a:buClr>
              <a:buSzPts val="2800"/>
              <a:buFont typeface="Candara"/>
              <a:buNone/>
              <a:defRPr sz="2800" b="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5" name="Google Shape;235;p107"/>
          <p:cNvSpPr txBox="1">
            <a:spLocks noGrp="1"/>
          </p:cNvSpPr>
          <p:nvPr>
            <p:ph type="body" idx="1"/>
          </p:nvPr>
        </p:nvSpPr>
        <p:spPr>
          <a:xfrm>
            <a:off x="4868337" y="2089150"/>
            <a:ext cx="3818467" cy="18161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800"/>
              <a:buNone/>
              <a:defRPr sz="1800">
                <a:solidFill>
                  <a:srgbClr val="FFFFFF"/>
                </a:solidFill>
              </a:defRPr>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sp>
        <p:nvSpPr>
          <p:cNvPr id="236" name="Google Shape;236;p107"/>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37" name="Google Shape;237;p107"/>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8" name="Google Shape;238;p107"/>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239" name="Google Shape;239;p107"/>
          <p:cNvSpPr>
            <a:spLocks noGrp="1"/>
          </p:cNvSpPr>
          <p:nvPr>
            <p:ph type="pic" idx="2"/>
          </p:nvPr>
        </p:nvSpPr>
        <p:spPr>
          <a:xfrm>
            <a:off x="838200" y="1028700"/>
            <a:ext cx="3566160" cy="2194560"/>
          </a:xfrm>
          <a:prstGeom prst="roundRect">
            <a:avLst>
              <a:gd name="adj" fmla="val 3924"/>
            </a:avLst>
          </a:prstGeom>
          <a:solidFill>
            <a:schemeClr val="accent1"/>
          </a:solidFill>
          <a:ln>
            <a:noFill/>
          </a:ln>
          <a:effectLst>
            <a:reflection stA="30000" endPos="30000" dist="5000" dir="5400000" sy="-100000" algn="bl" rotWithShape="0"/>
          </a:effectLst>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avadinimas ir vertikalus tekstas" type="vertTx">
  <p:cSld name="VERTICAL_TEXT">
    <p:spTree>
      <p:nvGrpSpPr>
        <p:cNvPr id="1" name="Shape 240"/>
        <p:cNvGrpSpPr/>
        <p:nvPr/>
      </p:nvGrpSpPr>
      <p:grpSpPr>
        <a:xfrm>
          <a:off x="0" y="0"/>
          <a:ext cx="0" cy="0"/>
          <a:chOff x="0" y="0"/>
          <a:chExt cx="0" cy="0"/>
        </a:xfrm>
      </p:grpSpPr>
      <p:sp>
        <p:nvSpPr>
          <p:cNvPr id="241" name="Google Shape;241;p108"/>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2" name="Google Shape;242;p108"/>
          <p:cNvSpPr txBox="1">
            <a:spLocks noGrp="1"/>
          </p:cNvSpPr>
          <p:nvPr>
            <p:ph type="body" idx="1"/>
          </p:nvPr>
        </p:nvSpPr>
        <p:spPr>
          <a:xfrm rot="5400000">
            <a:off x="3282227" y="-403556"/>
            <a:ext cx="2588022" cy="7408333"/>
          </a:xfrm>
          <a:prstGeom prst="rect">
            <a:avLst/>
          </a:prstGeom>
          <a:noFill/>
          <a:ln>
            <a:noFill/>
          </a:ln>
        </p:spPr>
        <p:txBody>
          <a:bodyPr spcFirstLastPara="1" wrap="square" lIns="91425" tIns="45700" rIns="91425" bIns="45700" anchor="ctr" anchorCtr="0">
            <a:normAutofit/>
          </a:bodyPr>
          <a:lstStyle>
            <a:lvl1pPr marL="457200" lvl="0" indent="-381000" algn="l">
              <a:spcBef>
                <a:spcPts val="480"/>
              </a:spcBef>
              <a:spcAft>
                <a:spcPts val="0"/>
              </a:spcAft>
              <a:buSzPts val="2400"/>
              <a:buChar char="*"/>
              <a:defRPr/>
            </a:lvl1pPr>
            <a:lvl2pPr marL="914400" lvl="1" indent="-368300" algn="l">
              <a:spcBef>
                <a:spcPts val="440"/>
              </a:spcBef>
              <a:spcAft>
                <a:spcPts val="0"/>
              </a:spcAft>
              <a:buSzPts val="2200"/>
              <a:buChar char="*"/>
              <a:defRPr/>
            </a:lvl2pPr>
            <a:lvl3pPr marL="1371600" lvl="2" indent="-355600" algn="l">
              <a:spcBef>
                <a:spcPts val="400"/>
              </a:spcBef>
              <a:spcAft>
                <a:spcPts val="0"/>
              </a:spcAft>
              <a:buSzPts val="2000"/>
              <a:buChar char="*"/>
              <a:defRPr/>
            </a:lvl3pPr>
            <a:lvl4pPr marL="1828800" lvl="3" indent="-342900" algn="l">
              <a:spcBef>
                <a:spcPts val="360"/>
              </a:spcBef>
              <a:spcAft>
                <a:spcPts val="0"/>
              </a:spcAft>
              <a:buSzPts val="1800"/>
              <a:buChar char="*"/>
              <a:defRPr/>
            </a:lvl4pPr>
            <a:lvl5pPr marL="2286000" lvl="4" indent="-330200" algn="l">
              <a:spcBef>
                <a:spcPts val="320"/>
              </a:spcBef>
              <a:spcAft>
                <a:spcPts val="0"/>
              </a:spcAft>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243" name="Google Shape;243;p108"/>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44" name="Google Shape;244;p108"/>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5" name="Google Shape;245;p108"/>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Vertikalus pavadinimas ir tekstas" type="vertTitleAndTx">
  <p:cSld name="VERTICAL_TITLE_AND_VERTICAL_TEXT">
    <p:spTree>
      <p:nvGrpSpPr>
        <p:cNvPr id="1" name="Shape 246"/>
        <p:cNvGrpSpPr/>
        <p:nvPr/>
      </p:nvGrpSpPr>
      <p:grpSpPr>
        <a:xfrm>
          <a:off x="0" y="0"/>
          <a:ext cx="0" cy="0"/>
          <a:chOff x="0" y="0"/>
          <a:chExt cx="0" cy="0"/>
        </a:xfrm>
      </p:grpSpPr>
      <p:sp>
        <p:nvSpPr>
          <p:cNvPr id="247" name="Google Shape;247;p109"/>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248" name="Google Shape;248;p109"/>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49" name="Google Shape;249;p109"/>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0" name="Google Shape;250;p109"/>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grpSp>
        <p:nvGrpSpPr>
          <p:cNvPr id="251" name="Google Shape;251;p109"/>
          <p:cNvGrpSpPr/>
          <p:nvPr/>
        </p:nvGrpSpPr>
        <p:grpSpPr>
          <a:xfrm>
            <a:off x="211665" y="535643"/>
            <a:ext cx="8723376" cy="998685"/>
            <a:chOff x="-3905250" y="4294188"/>
            <a:chExt cx="13011150" cy="1892300"/>
          </a:xfrm>
        </p:grpSpPr>
        <p:sp>
          <p:nvSpPr>
            <p:cNvPr id="252" name="Google Shape;252;p109"/>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53" name="Google Shape;253;p109"/>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54" name="Google Shape;254;p109"/>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55" name="Google Shape;255;p109"/>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56" name="Google Shape;256;p109"/>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257" name="Google Shape;257;p109"/>
          <p:cNvSpPr txBox="1">
            <a:spLocks noGrp="1"/>
          </p:cNvSpPr>
          <p:nvPr>
            <p:ph type="title"/>
          </p:nvPr>
        </p:nvSpPr>
        <p:spPr>
          <a:xfrm rot="5400000">
            <a:off x="5975350" y="1739900"/>
            <a:ext cx="3365500" cy="20574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3300"/>
              <a:buFont typeface="Candara"/>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8" name="Google Shape;258;p109"/>
          <p:cNvSpPr txBox="1">
            <a:spLocks noGrp="1"/>
          </p:cNvSpPr>
          <p:nvPr>
            <p:ph type="body" idx="1"/>
          </p:nvPr>
        </p:nvSpPr>
        <p:spPr>
          <a:xfrm rot="5400000">
            <a:off x="1784350" y="-241298"/>
            <a:ext cx="3365501" cy="601980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accent1"/>
              </a:buClr>
              <a:buSzPts val="2400"/>
              <a:buChar char="*"/>
              <a:defRPr/>
            </a:lvl1pPr>
            <a:lvl2pPr marL="914400" lvl="1" indent="-368300" algn="l">
              <a:spcBef>
                <a:spcPts val="440"/>
              </a:spcBef>
              <a:spcAft>
                <a:spcPts val="0"/>
              </a:spcAft>
              <a:buClr>
                <a:schemeClr val="accent1"/>
              </a:buClr>
              <a:buSzPts val="2200"/>
              <a:buChar char="*"/>
              <a:defRPr/>
            </a:lvl2pPr>
            <a:lvl3pPr marL="1371600" lvl="2" indent="-355600" algn="l">
              <a:spcBef>
                <a:spcPts val="400"/>
              </a:spcBef>
              <a:spcAft>
                <a:spcPts val="0"/>
              </a:spcAft>
              <a:buClr>
                <a:schemeClr val="accent1"/>
              </a:buClr>
              <a:buSzPts val="2000"/>
              <a:buChar char="*"/>
              <a:defRPr/>
            </a:lvl3pPr>
            <a:lvl4pPr marL="1828800" lvl="3" indent="-342900" algn="l">
              <a:spcBef>
                <a:spcPts val="360"/>
              </a:spcBef>
              <a:spcAft>
                <a:spcPts val="0"/>
              </a:spcAft>
              <a:buClr>
                <a:schemeClr val="accent1"/>
              </a:buClr>
              <a:buSzPts val="1800"/>
              <a:buChar char="*"/>
              <a:defRPr/>
            </a:lvl4pPr>
            <a:lvl5pPr marL="2286000" lvl="4" indent="-330200" algn="l">
              <a:spcBef>
                <a:spcPts val="320"/>
              </a:spcBef>
              <a:spcAft>
                <a:spcPts val="0"/>
              </a:spcAft>
              <a:buClr>
                <a:schemeClr val="accent1"/>
              </a:buClr>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4"/>
          <p:cNvSpPr/>
          <p:nvPr/>
        </p:nvSpPr>
        <p:spPr>
          <a:xfrm>
            <a:off x="228600" y="171450"/>
            <a:ext cx="8695944" cy="1851660"/>
          </a:xfrm>
          <a:prstGeom prst="roundRect">
            <a:avLst>
              <a:gd name="adj" fmla="val 3362"/>
            </a:avLst>
          </a:prstGeom>
          <a:solidFill>
            <a:srgbClr val="219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ndara"/>
              <a:ea typeface="Candara"/>
              <a:cs typeface="Candara"/>
              <a:sym typeface="Candara"/>
            </a:endParaRPr>
          </a:p>
        </p:txBody>
      </p:sp>
      <p:grpSp>
        <p:nvGrpSpPr>
          <p:cNvPr id="11" name="Google Shape;11;p84"/>
          <p:cNvGrpSpPr/>
          <p:nvPr/>
        </p:nvGrpSpPr>
        <p:grpSpPr>
          <a:xfrm>
            <a:off x="211665" y="1259572"/>
            <a:ext cx="8723376" cy="997406"/>
            <a:chOff x="-3905251" y="4294188"/>
            <a:chExt cx="13027839" cy="1892300"/>
          </a:xfrm>
        </p:grpSpPr>
        <p:sp>
          <p:nvSpPr>
            <p:cNvPr id="12" name="Google Shape;12;p84"/>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3" name="Google Shape;13;p84"/>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4" name="Google Shape;14;p84"/>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5" name="Google Shape;15;p84"/>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6" name="Google Shape;16;p84"/>
            <p:cNvSpPr/>
            <p:nvPr/>
          </p:nvSpPr>
          <p:spPr>
            <a:xfrm>
              <a:off x="-3905251" y="4294188"/>
              <a:ext cx="13027839"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17" name="Google Shape;17;p84"/>
          <p:cNvSpPr txBox="1">
            <a:spLocks noGrp="1"/>
          </p:cNvSpPr>
          <p:nvPr>
            <p:ph type="title"/>
          </p:nvPr>
        </p:nvSpPr>
        <p:spPr>
          <a:xfrm>
            <a:off x="457200" y="253746"/>
            <a:ext cx="8229600" cy="939546"/>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FFFFFF"/>
              </a:buClr>
              <a:buSzPts val="4400"/>
              <a:buFont typeface="Candara"/>
              <a:buNone/>
              <a:defRPr sz="4400" b="0" i="0" u="none" strike="noStrike" cap="none">
                <a:solidFill>
                  <a:srgbClr val="FFFFFF"/>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8" name="Google Shape;18;p84"/>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a:solidFill>
                  <a:schemeClr val="dk2"/>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9" name="Google Shape;19;p84"/>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a:solidFill>
                  <a:schemeClr val="dk2"/>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0" name="Google Shape;20;p84"/>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000" b="0" u="none">
                <a:solidFill>
                  <a:srgbClr val="073E87"/>
                </a:solidFill>
                <a:latin typeface="Candara"/>
                <a:ea typeface="Candara"/>
                <a:cs typeface="Candara"/>
                <a:sym typeface="Candara"/>
              </a:defRPr>
            </a:lvl1pPr>
            <a:lvl2pPr marL="0" marR="0" lvl="1" indent="0" algn="ctr" rtl="0">
              <a:spcBef>
                <a:spcPts val="0"/>
              </a:spcBef>
              <a:buNone/>
              <a:defRPr sz="1000" b="0" u="none">
                <a:solidFill>
                  <a:srgbClr val="073E87"/>
                </a:solidFill>
                <a:latin typeface="Candara"/>
                <a:ea typeface="Candara"/>
                <a:cs typeface="Candara"/>
                <a:sym typeface="Candara"/>
              </a:defRPr>
            </a:lvl2pPr>
            <a:lvl3pPr marL="0" marR="0" lvl="2" indent="0" algn="ctr" rtl="0">
              <a:spcBef>
                <a:spcPts val="0"/>
              </a:spcBef>
              <a:buNone/>
              <a:defRPr sz="1000" b="0" u="none">
                <a:solidFill>
                  <a:srgbClr val="073E87"/>
                </a:solidFill>
                <a:latin typeface="Candara"/>
                <a:ea typeface="Candara"/>
                <a:cs typeface="Candara"/>
                <a:sym typeface="Candara"/>
              </a:defRPr>
            </a:lvl3pPr>
            <a:lvl4pPr marL="0" marR="0" lvl="3" indent="0" algn="ctr" rtl="0">
              <a:spcBef>
                <a:spcPts val="0"/>
              </a:spcBef>
              <a:buNone/>
              <a:defRPr sz="1000" b="0" u="none">
                <a:solidFill>
                  <a:srgbClr val="073E87"/>
                </a:solidFill>
                <a:latin typeface="Candara"/>
                <a:ea typeface="Candara"/>
                <a:cs typeface="Candara"/>
                <a:sym typeface="Candara"/>
              </a:defRPr>
            </a:lvl4pPr>
            <a:lvl5pPr marL="0" marR="0" lvl="4" indent="0" algn="ctr" rtl="0">
              <a:spcBef>
                <a:spcPts val="0"/>
              </a:spcBef>
              <a:buNone/>
              <a:defRPr sz="1000" b="0" u="none">
                <a:solidFill>
                  <a:srgbClr val="073E87"/>
                </a:solidFill>
                <a:latin typeface="Candara"/>
                <a:ea typeface="Candara"/>
                <a:cs typeface="Candara"/>
                <a:sym typeface="Candara"/>
              </a:defRPr>
            </a:lvl5pPr>
            <a:lvl6pPr marL="0" marR="0" lvl="5" indent="0" algn="ctr" rtl="0">
              <a:spcBef>
                <a:spcPts val="0"/>
              </a:spcBef>
              <a:buNone/>
              <a:defRPr sz="1000" b="0" u="none">
                <a:solidFill>
                  <a:srgbClr val="073E87"/>
                </a:solidFill>
                <a:latin typeface="Candara"/>
                <a:ea typeface="Candara"/>
                <a:cs typeface="Candara"/>
                <a:sym typeface="Candara"/>
              </a:defRPr>
            </a:lvl6pPr>
            <a:lvl7pPr marL="0" marR="0" lvl="6" indent="0" algn="ctr" rtl="0">
              <a:spcBef>
                <a:spcPts val="0"/>
              </a:spcBef>
              <a:buNone/>
              <a:defRPr sz="1000" b="0" u="none">
                <a:solidFill>
                  <a:srgbClr val="073E87"/>
                </a:solidFill>
                <a:latin typeface="Candara"/>
                <a:ea typeface="Candara"/>
                <a:cs typeface="Candara"/>
                <a:sym typeface="Candara"/>
              </a:defRPr>
            </a:lvl7pPr>
            <a:lvl8pPr marL="0" marR="0" lvl="7" indent="0" algn="ctr" rtl="0">
              <a:spcBef>
                <a:spcPts val="0"/>
              </a:spcBef>
              <a:buNone/>
              <a:defRPr sz="1000" b="0" u="none">
                <a:solidFill>
                  <a:srgbClr val="073E87"/>
                </a:solidFill>
                <a:latin typeface="Candara"/>
                <a:ea typeface="Candara"/>
                <a:cs typeface="Candara"/>
                <a:sym typeface="Candara"/>
              </a:defRPr>
            </a:lvl8pPr>
            <a:lvl9pPr marL="0" marR="0" lvl="8" indent="0" algn="ctr" rtl="0">
              <a:spcBef>
                <a:spcPts val="0"/>
              </a:spcBef>
              <a:buNone/>
              <a:defRPr sz="1000" b="0" u="none">
                <a:solidFill>
                  <a:srgbClr val="073E87"/>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lt-LT"/>
              <a:t>‹#›</a:t>
            </a:fld>
            <a:endParaRPr/>
          </a:p>
        </p:txBody>
      </p:sp>
      <p:sp>
        <p:nvSpPr>
          <p:cNvPr id="21" name="Google Shape;21;p84"/>
          <p:cNvSpPr txBox="1">
            <a:spLocks noGrp="1"/>
          </p:cNvSpPr>
          <p:nvPr>
            <p:ph type="body" idx="1"/>
          </p:nvPr>
        </p:nvSpPr>
        <p:spPr>
          <a:xfrm>
            <a:off x="872070" y="2006600"/>
            <a:ext cx="7408333" cy="2588022"/>
          </a:xfrm>
          <a:prstGeom prst="rect">
            <a:avLst/>
          </a:prstGeom>
          <a:noFill/>
          <a:ln>
            <a:noFill/>
          </a:ln>
        </p:spPr>
        <p:txBody>
          <a:bodyPr spcFirstLastPara="1" wrap="square" lIns="91425" tIns="45700" rIns="91425" bIns="45700" anchor="t" anchorCtr="0">
            <a:normAutofit/>
          </a:bodyPr>
          <a:lstStyle>
            <a:lvl1pPr marL="457200" marR="0" lvl="0" indent="-381000" algn="l" rtl="0">
              <a:spcBef>
                <a:spcPts val="480"/>
              </a:spcBef>
              <a:spcAft>
                <a:spcPts val="0"/>
              </a:spcAft>
              <a:buClr>
                <a:schemeClr val="accent1"/>
              </a:buClr>
              <a:buSzPts val="2400"/>
              <a:buFont typeface="Noto Sans Symbols"/>
              <a:buChar char="*"/>
              <a:defRPr sz="2400" b="0" i="0" u="none" strike="noStrike" cap="none">
                <a:solidFill>
                  <a:schemeClr val="dk2"/>
                </a:solidFill>
                <a:latin typeface="Candara"/>
                <a:ea typeface="Candara"/>
                <a:cs typeface="Candara"/>
                <a:sym typeface="Candara"/>
              </a:defRPr>
            </a:lvl1pPr>
            <a:lvl2pPr marL="914400" marR="0" lvl="1" indent="-368300" algn="l" rtl="0">
              <a:spcBef>
                <a:spcPts val="440"/>
              </a:spcBef>
              <a:spcAft>
                <a:spcPts val="0"/>
              </a:spcAft>
              <a:buClr>
                <a:schemeClr val="accent1"/>
              </a:buClr>
              <a:buSzPts val="2200"/>
              <a:buFont typeface="Noto Sans Symbols"/>
              <a:buChar char="*"/>
              <a:defRPr sz="2200" b="0" i="0" u="none" strike="noStrike" cap="none">
                <a:solidFill>
                  <a:schemeClr val="dk2"/>
                </a:solidFill>
                <a:latin typeface="Candara"/>
                <a:ea typeface="Candara"/>
                <a:cs typeface="Candara"/>
                <a:sym typeface="Candara"/>
              </a:defRPr>
            </a:lvl2pPr>
            <a:lvl3pPr marL="1371600" marR="0" lvl="2" indent="-355600" algn="l" rtl="0">
              <a:spcBef>
                <a:spcPts val="400"/>
              </a:spcBef>
              <a:spcAft>
                <a:spcPts val="0"/>
              </a:spcAft>
              <a:buClr>
                <a:schemeClr val="accent1"/>
              </a:buClr>
              <a:buSzPts val="2000"/>
              <a:buFont typeface="Noto Sans Symbols"/>
              <a:buChar char="*"/>
              <a:defRPr sz="2000" b="0" i="0" u="none" strike="noStrike" cap="none">
                <a:solidFill>
                  <a:schemeClr val="dk2"/>
                </a:solidFill>
                <a:latin typeface="Candara"/>
                <a:ea typeface="Candara"/>
                <a:cs typeface="Candara"/>
                <a:sym typeface="Candara"/>
              </a:defRPr>
            </a:lvl3pPr>
            <a:lvl4pPr marL="1828800" marR="0" lvl="3" indent="-342900" algn="l" rtl="0">
              <a:spcBef>
                <a:spcPts val="360"/>
              </a:spcBef>
              <a:spcAft>
                <a:spcPts val="0"/>
              </a:spcAft>
              <a:buClr>
                <a:schemeClr val="accent1"/>
              </a:buClr>
              <a:buSzPts val="1800"/>
              <a:buFont typeface="Noto Sans Symbols"/>
              <a:buChar char="*"/>
              <a:defRPr sz="1800" b="0" i="0" u="none" strike="noStrike" cap="none">
                <a:solidFill>
                  <a:schemeClr val="dk2"/>
                </a:solidFill>
                <a:latin typeface="Candara"/>
                <a:ea typeface="Candara"/>
                <a:cs typeface="Candara"/>
                <a:sym typeface="Candara"/>
              </a:defRPr>
            </a:lvl4pPr>
            <a:lvl5pPr marL="2286000" marR="0" lvl="4" indent="-330200" algn="l" rtl="0">
              <a:spcBef>
                <a:spcPts val="320"/>
              </a:spcBef>
              <a:spcAft>
                <a:spcPts val="0"/>
              </a:spcAft>
              <a:buClr>
                <a:schemeClr val="accent1"/>
              </a:buClr>
              <a:buSzPts val="1600"/>
              <a:buFont typeface="Noto Sans Symbols"/>
              <a:buChar char="*"/>
              <a:defRPr sz="1600" b="0" i="0" u="none" strike="noStrike" cap="none">
                <a:solidFill>
                  <a:schemeClr val="dk2"/>
                </a:solidFill>
                <a:latin typeface="Candara"/>
                <a:ea typeface="Candara"/>
                <a:cs typeface="Candara"/>
                <a:sym typeface="Candara"/>
              </a:defRPr>
            </a:lvl5pPr>
            <a:lvl6pPr marL="2743200" marR="0" lvl="5"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6pPr>
            <a:lvl7pPr marL="3200400" marR="0" lvl="6"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7pPr>
            <a:lvl8pPr marL="3657600" marR="0" lvl="7"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8pPr>
            <a:lvl9pPr marL="4114800" marR="0" lvl="8"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2"/>
        <p:cNvGrpSpPr/>
        <p:nvPr/>
      </p:nvGrpSpPr>
      <p:grpSpPr>
        <a:xfrm>
          <a:off x="0" y="0"/>
          <a:ext cx="0" cy="0"/>
          <a:chOff x="0" y="0"/>
          <a:chExt cx="0" cy="0"/>
        </a:xfrm>
      </p:grpSpPr>
      <p:sp>
        <p:nvSpPr>
          <p:cNvPr id="133" name="Google Shape;133;p86"/>
          <p:cNvSpPr/>
          <p:nvPr/>
        </p:nvSpPr>
        <p:spPr>
          <a:xfrm>
            <a:off x="228600" y="171451"/>
            <a:ext cx="8695944" cy="985391"/>
          </a:xfrm>
          <a:prstGeom prst="roundRect">
            <a:avLst>
              <a:gd name="adj" fmla="val 3362"/>
            </a:avLst>
          </a:prstGeom>
          <a:solidFill>
            <a:srgbClr val="219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134" name="Google Shape;134;p86"/>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FFFFFF"/>
              </a:buClr>
              <a:buSzPts val="3300"/>
              <a:buFont typeface="Candara"/>
              <a:buNone/>
              <a:defRPr sz="3300" b="0" i="0" u="none" strike="noStrike" cap="none">
                <a:solidFill>
                  <a:srgbClr val="FFFFFF"/>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35" name="Google Shape;135;p86"/>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a:solidFill>
                  <a:schemeClr val="dk2"/>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36" name="Google Shape;136;p86"/>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000">
                <a:solidFill>
                  <a:srgbClr val="073E87"/>
                </a:solidFill>
                <a:latin typeface="Candara"/>
                <a:ea typeface="Candara"/>
                <a:cs typeface="Candara"/>
                <a:sym typeface="Candara"/>
              </a:defRPr>
            </a:lvl1pPr>
            <a:lvl2pPr marL="0" marR="0" lvl="1" indent="0" algn="ctr" rtl="0">
              <a:spcBef>
                <a:spcPts val="0"/>
              </a:spcBef>
              <a:buNone/>
              <a:defRPr sz="1000">
                <a:solidFill>
                  <a:srgbClr val="073E87"/>
                </a:solidFill>
                <a:latin typeface="Candara"/>
                <a:ea typeface="Candara"/>
                <a:cs typeface="Candara"/>
                <a:sym typeface="Candara"/>
              </a:defRPr>
            </a:lvl2pPr>
            <a:lvl3pPr marL="0" marR="0" lvl="2" indent="0" algn="ctr" rtl="0">
              <a:spcBef>
                <a:spcPts val="0"/>
              </a:spcBef>
              <a:buNone/>
              <a:defRPr sz="1000">
                <a:solidFill>
                  <a:srgbClr val="073E87"/>
                </a:solidFill>
                <a:latin typeface="Candara"/>
                <a:ea typeface="Candara"/>
                <a:cs typeface="Candara"/>
                <a:sym typeface="Candara"/>
              </a:defRPr>
            </a:lvl3pPr>
            <a:lvl4pPr marL="0" marR="0" lvl="3" indent="0" algn="ctr" rtl="0">
              <a:spcBef>
                <a:spcPts val="0"/>
              </a:spcBef>
              <a:buNone/>
              <a:defRPr sz="1000">
                <a:solidFill>
                  <a:srgbClr val="073E87"/>
                </a:solidFill>
                <a:latin typeface="Candara"/>
                <a:ea typeface="Candara"/>
                <a:cs typeface="Candara"/>
                <a:sym typeface="Candara"/>
              </a:defRPr>
            </a:lvl4pPr>
            <a:lvl5pPr marL="0" marR="0" lvl="4" indent="0" algn="ctr" rtl="0">
              <a:spcBef>
                <a:spcPts val="0"/>
              </a:spcBef>
              <a:buNone/>
              <a:defRPr sz="1000">
                <a:solidFill>
                  <a:srgbClr val="073E87"/>
                </a:solidFill>
                <a:latin typeface="Candara"/>
                <a:ea typeface="Candara"/>
                <a:cs typeface="Candara"/>
                <a:sym typeface="Candara"/>
              </a:defRPr>
            </a:lvl5pPr>
            <a:lvl6pPr marL="0" marR="0" lvl="5" indent="0" algn="ctr" rtl="0">
              <a:spcBef>
                <a:spcPts val="0"/>
              </a:spcBef>
              <a:buNone/>
              <a:defRPr sz="1000">
                <a:solidFill>
                  <a:srgbClr val="073E87"/>
                </a:solidFill>
                <a:latin typeface="Candara"/>
                <a:ea typeface="Candara"/>
                <a:cs typeface="Candara"/>
                <a:sym typeface="Candara"/>
              </a:defRPr>
            </a:lvl6pPr>
            <a:lvl7pPr marL="0" marR="0" lvl="6" indent="0" algn="ctr" rtl="0">
              <a:spcBef>
                <a:spcPts val="0"/>
              </a:spcBef>
              <a:buNone/>
              <a:defRPr sz="1000">
                <a:solidFill>
                  <a:srgbClr val="073E87"/>
                </a:solidFill>
                <a:latin typeface="Candara"/>
                <a:ea typeface="Candara"/>
                <a:cs typeface="Candara"/>
                <a:sym typeface="Candara"/>
              </a:defRPr>
            </a:lvl7pPr>
            <a:lvl8pPr marL="0" marR="0" lvl="7" indent="0" algn="ctr" rtl="0">
              <a:spcBef>
                <a:spcPts val="0"/>
              </a:spcBef>
              <a:buNone/>
              <a:defRPr sz="1000">
                <a:solidFill>
                  <a:srgbClr val="073E87"/>
                </a:solidFill>
                <a:latin typeface="Candara"/>
                <a:ea typeface="Candara"/>
                <a:cs typeface="Candara"/>
                <a:sym typeface="Candara"/>
              </a:defRPr>
            </a:lvl8pPr>
            <a:lvl9pPr marL="0" marR="0" lvl="8" indent="0" algn="ctr" rtl="0">
              <a:spcBef>
                <a:spcPts val="0"/>
              </a:spcBef>
              <a:buNone/>
              <a:defRPr sz="1000">
                <a:solidFill>
                  <a:srgbClr val="073E87"/>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lt-LT"/>
              <a:t>‹#›</a:t>
            </a:fld>
            <a:endParaRPr/>
          </a:p>
        </p:txBody>
      </p:sp>
      <p:sp>
        <p:nvSpPr>
          <p:cNvPr id="137" name="Google Shape;137;p86"/>
          <p:cNvSpPr txBox="1">
            <a:spLocks noGrp="1"/>
          </p:cNvSpPr>
          <p:nvPr>
            <p:ph type="body" idx="1"/>
          </p:nvPr>
        </p:nvSpPr>
        <p:spPr>
          <a:xfrm>
            <a:off x="872071" y="2006600"/>
            <a:ext cx="7408333" cy="2588022"/>
          </a:xfrm>
          <a:prstGeom prst="rect">
            <a:avLst/>
          </a:prstGeom>
          <a:noFill/>
          <a:ln>
            <a:noFill/>
          </a:ln>
        </p:spPr>
        <p:txBody>
          <a:bodyPr spcFirstLastPara="1" wrap="square" lIns="91425" tIns="45700" rIns="91425" bIns="45700" anchor="t" anchorCtr="0">
            <a:normAutofit/>
          </a:bodyPr>
          <a:lstStyle>
            <a:lvl1pPr marL="457200" marR="0" lvl="0" indent="-381000" algn="l" rtl="0">
              <a:spcBef>
                <a:spcPts val="480"/>
              </a:spcBef>
              <a:spcAft>
                <a:spcPts val="0"/>
              </a:spcAft>
              <a:buClr>
                <a:schemeClr val="accent1"/>
              </a:buClr>
              <a:buSzPts val="2400"/>
              <a:buFont typeface="Noto Sans Symbols"/>
              <a:buChar char="*"/>
              <a:defRPr sz="2400" b="0" i="0" u="none" strike="noStrike" cap="none">
                <a:solidFill>
                  <a:schemeClr val="dk2"/>
                </a:solidFill>
                <a:latin typeface="Candara"/>
                <a:ea typeface="Candara"/>
                <a:cs typeface="Candara"/>
                <a:sym typeface="Candara"/>
              </a:defRPr>
            </a:lvl1pPr>
            <a:lvl2pPr marL="914400" marR="0" lvl="1" indent="-368300" algn="l" rtl="0">
              <a:spcBef>
                <a:spcPts val="440"/>
              </a:spcBef>
              <a:spcAft>
                <a:spcPts val="0"/>
              </a:spcAft>
              <a:buClr>
                <a:schemeClr val="accent1"/>
              </a:buClr>
              <a:buSzPts val="2200"/>
              <a:buFont typeface="Noto Sans Symbols"/>
              <a:buChar char="*"/>
              <a:defRPr sz="2200" b="0" i="0" u="none" strike="noStrike" cap="none">
                <a:solidFill>
                  <a:schemeClr val="dk2"/>
                </a:solidFill>
                <a:latin typeface="Candara"/>
                <a:ea typeface="Candara"/>
                <a:cs typeface="Candara"/>
                <a:sym typeface="Candara"/>
              </a:defRPr>
            </a:lvl2pPr>
            <a:lvl3pPr marL="1371600" marR="0" lvl="2" indent="-355600" algn="l" rtl="0">
              <a:spcBef>
                <a:spcPts val="400"/>
              </a:spcBef>
              <a:spcAft>
                <a:spcPts val="0"/>
              </a:spcAft>
              <a:buClr>
                <a:schemeClr val="accent1"/>
              </a:buClr>
              <a:buSzPts val="2000"/>
              <a:buFont typeface="Noto Sans Symbols"/>
              <a:buChar char="*"/>
              <a:defRPr sz="2000" b="0" i="0" u="none" strike="noStrike" cap="none">
                <a:solidFill>
                  <a:schemeClr val="dk2"/>
                </a:solidFill>
                <a:latin typeface="Candara"/>
                <a:ea typeface="Candara"/>
                <a:cs typeface="Candara"/>
                <a:sym typeface="Candara"/>
              </a:defRPr>
            </a:lvl3pPr>
            <a:lvl4pPr marL="1828800" marR="0" lvl="3" indent="-342900" algn="l" rtl="0">
              <a:spcBef>
                <a:spcPts val="360"/>
              </a:spcBef>
              <a:spcAft>
                <a:spcPts val="0"/>
              </a:spcAft>
              <a:buClr>
                <a:schemeClr val="accent1"/>
              </a:buClr>
              <a:buSzPts val="1800"/>
              <a:buFont typeface="Noto Sans Symbols"/>
              <a:buChar char="*"/>
              <a:defRPr sz="1800" b="0" i="0" u="none" strike="noStrike" cap="none">
                <a:solidFill>
                  <a:schemeClr val="dk2"/>
                </a:solidFill>
                <a:latin typeface="Candara"/>
                <a:ea typeface="Candara"/>
                <a:cs typeface="Candara"/>
                <a:sym typeface="Candara"/>
              </a:defRPr>
            </a:lvl4pPr>
            <a:lvl5pPr marL="2286000" marR="0" lvl="4" indent="-330200" algn="l" rtl="0">
              <a:spcBef>
                <a:spcPts val="320"/>
              </a:spcBef>
              <a:spcAft>
                <a:spcPts val="0"/>
              </a:spcAft>
              <a:buClr>
                <a:schemeClr val="accent1"/>
              </a:buClr>
              <a:buSzPts val="1600"/>
              <a:buFont typeface="Noto Sans Symbols"/>
              <a:buChar char="*"/>
              <a:defRPr sz="1600" b="0" i="0" u="none" strike="noStrike" cap="none">
                <a:solidFill>
                  <a:schemeClr val="dk2"/>
                </a:solidFill>
                <a:latin typeface="Candara"/>
                <a:ea typeface="Candara"/>
                <a:cs typeface="Candara"/>
                <a:sym typeface="Candara"/>
              </a:defRPr>
            </a:lvl5pPr>
            <a:lvl6pPr marL="2743200" marR="0" lvl="5"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6pPr>
            <a:lvl7pPr marL="3200400" marR="0" lvl="6"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7pPr>
            <a:lvl8pPr marL="3657600" marR="0" lvl="7"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8pPr>
            <a:lvl9pPr marL="4114800" marR="0" lvl="8"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9pPr>
          </a:lstStyle>
          <a:p>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e-tar.lt/rs/aesupplement/1a764050239511edb4cae1b158f98ea5/PibGuMnJPz/b52ac6c04f0e11ee81b8b446907f594f/"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undraw.co/illustrations" TargetMode="External"/><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1"/>
          <p:cNvSpPr txBox="1">
            <a:spLocks noGrp="1"/>
          </p:cNvSpPr>
          <p:nvPr>
            <p:ph type="ctrTitle"/>
          </p:nvPr>
        </p:nvSpPr>
        <p:spPr>
          <a:xfrm>
            <a:off x="685800" y="902332"/>
            <a:ext cx="7772400" cy="1158498"/>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rgbClr val="FFFFFF"/>
              </a:buClr>
              <a:buSzPct val="100000"/>
              <a:buFont typeface="Candara"/>
              <a:buNone/>
            </a:pPr>
            <a:r>
              <a:rPr lang="lt-LT" sz="5025" b="1"/>
              <a:t>Kompiuterių tinklai</a:t>
            </a:r>
            <a:r>
              <a:rPr lang="lt-LT" b="1"/>
              <a:t/>
            </a:r>
            <a:br>
              <a:rPr lang="lt-LT" b="1"/>
            </a:br>
            <a:r>
              <a:rPr lang="lt-LT" sz="3300"/>
              <a:t>III (11) gimnazijos klasė</a:t>
            </a:r>
            <a:endParaRPr/>
          </a:p>
        </p:txBody>
      </p:sp>
      <p:sp>
        <p:nvSpPr>
          <p:cNvPr id="265" name="Google Shape;265;p1"/>
          <p:cNvSpPr txBox="1"/>
          <p:nvPr/>
        </p:nvSpPr>
        <p:spPr>
          <a:xfrm>
            <a:off x="467544" y="2994001"/>
            <a:ext cx="4913347" cy="40006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lt-LT" sz="2000" b="1" dirty="0" smtClean="0">
                <a:solidFill>
                  <a:srgbClr val="FFFFFF"/>
                </a:solidFill>
                <a:latin typeface="Candara"/>
                <a:ea typeface="Candara"/>
                <a:cs typeface="Candara"/>
                <a:sym typeface="Candara"/>
              </a:rPr>
              <a:t>1 pamoka</a:t>
            </a:r>
            <a:endParaRPr dirty="0"/>
          </a:p>
        </p:txBody>
      </p:sp>
      <p:pic>
        <p:nvPicPr>
          <p:cNvPr id="268" name="Google Shape;268;p1" descr="Paveikslėlis, kuriame yra Šriftas, Grafika, logotipas, dizainas&#10;&#10;Automatiškai sugeneruotas aprašymas"/>
          <p:cNvPicPr preferRelativeResize="0"/>
          <p:nvPr/>
        </p:nvPicPr>
        <p:blipFill rotWithShape="1">
          <a:blip r:embed="rId3">
            <a:alphaModFix/>
          </a:blip>
          <a:srcRect/>
          <a:stretch/>
        </p:blipFill>
        <p:spPr>
          <a:xfrm>
            <a:off x="7772400" y="189589"/>
            <a:ext cx="953624" cy="861620"/>
          </a:xfrm>
          <a:prstGeom prst="rect">
            <a:avLst/>
          </a:prstGeom>
          <a:noFill/>
          <a:ln>
            <a:noFill/>
          </a:ln>
        </p:spPr>
      </p:pic>
      <p:pic>
        <p:nvPicPr>
          <p:cNvPr id="269" name="Google Shape;269;p1" descr="Paveikslėlis, kuriame yra tekstas, Šriftas, ekrano kopija, Grafika&#10;&#10;Automatiškai sugeneruotas aprašymas"/>
          <p:cNvPicPr preferRelativeResize="0"/>
          <p:nvPr/>
        </p:nvPicPr>
        <p:blipFill rotWithShape="1">
          <a:blip r:embed="rId4">
            <a:alphaModFix/>
          </a:blip>
          <a:srcRect/>
          <a:stretch/>
        </p:blipFill>
        <p:spPr>
          <a:xfrm>
            <a:off x="685800" y="340547"/>
            <a:ext cx="887605" cy="45940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
          <p:cNvSpPr/>
          <p:nvPr/>
        </p:nvSpPr>
        <p:spPr>
          <a:xfrm>
            <a:off x="251520" y="1203598"/>
            <a:ext cx="8640960" cy="3123932"/>
          </a:xfrm>
          <a:prstGeom prst="rect">
            <a:avLst/>
          </a:prstGeom>
          <a:noFill/>
          <a:ln>
            <a:noFill/>
          </a:ln>
        </p:spPr>
        <p:txBody>
          <a:bodyPr spcFirstLastPara="1" wrap="square" lIns="91425" tIns="45700" rIns="91425" bIns="45700" anchor="t" anchorCtr="0">
            <a:spAutoFit/>
          </a:bodyPr>
          <a:lstStyle/>
          <a:p>
            <a:pPr marL="0" marR="0" lvl="0" indent="536575" algn="just" rtl="0">
              <a:spcBef>
                <a:spcPts val="0"/>
              </a:spcBef>
              <a:spcAft>
                <a:spcPts val="0"/>
              </a:spcAft>
              <a:buNone/>
            </a:pPr>
            <a:r>
              <a:rPr lang="lt-LT" sz="1600" dirty="0">
                <a:solidFill>
                  <a:schemeClr val="dk2"/>
                </a:solidFill>
                <a:latin typeface="Candara"/>
                <a:ea typeface="Candara"/>
                <a:cs typeface="Candara"/>
                <a:sym typeface="Candara"/>
              </a:rPr>
              <a:t>30.4. Technologinių problemų sprendimo mokymo(</a:t>
            </a:r>
            <a:r>
              <a:rPr lang="lt-LT" sz="1600" dirty="0" err="1">
                <a:solidFill>
                  <a:schemeClr val="dk2"/>
                </a:solidFill>
                <a:latin typeface="Candara"/>
                <a:ea typeface="Candara"/>
                <a:cs typeface="Candara"/>
                <a:sym typeface="Candara"/>
              </a:rPr>
              <a:t>si</a:t>
            </a:r>
            <a:r>
              <a:rPr lang="lt-LT" sz="1600" dirty="0">
                <a:solidFill>
                  <a:schemeClr val="dk2"/>
                </a:solidFill>
                <a:latin typeface="Candara"/>
                <a:ea typeface="Candara"/>
                <a:cs typeface="Candara"/>
                <a:sym typeface="Candara"/>
              </a:rPr>
              <a:t>) turinys.</a:t>
            </a:r>
            <a:endParaRPr dirty="0"/>
          </a:p>
          <a:p>
            <a:pPr marL="0" marR="0" lvl="0" indent="536575" algn="just" rtl="0">
              <a:spcBef>
                <a:spcPts val="300"/>
              </a:spcBef>
              <a:spcAft>
                <a:spcPts val="0"/>
              </a:spcAft>
              <a:buNone/>
            </a:pPr>
            <a:r>
              <a:rPr lang="lt-LT" sz="1600" dirty="0">
                <a:solidFill>
                  <a:schemeClr val="dk2"/>
                </a:solidFill>
                <a:latin typeface="Candara"/>
                <a:ea typeface="Candara"/>
                <a:cs typeface="Candara"/>
                <a:sym typeface="Candara"/>
              </a:rPr>
              <a:t>30.4.1. Kompiuterių tinklai. Susipažįstama su kompiuterių tinklų samprata ir jų nauda, interneto sąvoka, aiškinamasi, kuo skiriasi lokalieji ir išoriniai kompiuterių tinklai. Susipažįstama su pagrindiniais kompiuterių jungimo į tinklą būdais, pagrindine tinklų įranga, prieigos prie interneto priemonėmis. Analizuojamas TCP/IP interneto protokolas: aptariami pagrindiniai tinklo, kompiuterių, įrenginių </a:t>
            </a:r>
            <a:r>
              <a:rPr lang="lt-LT" sz="1600" dirty="0" err="1">
                <a:solidFill>
                  <a:schemeClr val="dk2"/>
                </a:solidFill>
                <a:latin typeface="Candara"/>
                <a:ea typeface="Candara"/>
                <a:cs typeface="Candara"/>
                <a:sym typeface="Candara"/>
              </a:rPr>
              <a:t>adresacijos</a:t>
            </a:r>
            <a:r>
              <a:rPr lang="lt-LT" sz="1600" dirty="0">
                <a:solidFill>
                  <a:schemeClr val="dk2"/>
                </a:solidFill>
                <a:latin typeface="Candara"/>
                <a:ea typeface="Candara"/>
                <a:cs typeface="Candara"/>
                <a:sym typeface="Candara"/>
              </a:rPr>
              <a:t> naudojant IPv4 principai, paaiškinama IP adreso sąvoka, pateikiama pavyzdžių. Susipažįstama su vidiniais, išoriniais ir dinaminiais IP adresais. Aptariamos pagrindinės tinklo (interneto) paslaugos, jų teikimo protokolai (pavyzdžiui, HTTP(S), FTP(S), SMTP, POP3, IMAP4 ir kt.) ir standartai. Išsiaiškinama domeno sąvoka ir domeno ryšys su URL. Išbandomos ir tyrinėjamos kompiuterių tinklo analizės, diagnostikos, tyrimo priemonės (pavyzdžiui, https://whatismyipaddress.com ir kt.), aiškinamasi, kaip susieti tinklinius ir belaidžiu ryšiu (pavyzdžiui, </a:t>
            </a:r>
            <a:r>
              <a:rPr lang="lt-LT" sz="1600" dirty="0" err="1">
                <a:solidFill>
                  <a:schemeClr val="dk2"/>
                </a:solidFill>
                <a:latin typeface="Candara"/>
                <a:ea typeface="Candara"/>
                <a:cs typeface="Candara"/>
                <a:sym typeface="Candara"/>
              </a:rPr>
              <a:t>Bluetooth</a:t>
            </a:r>
            <a:r>
              <a:rPr lang="lt-LT" sz="1600" dirty="0">
                <a:solidFill>
                  <a:schemeClr val="dk2"/>
                </a:solidFill>
                <a:latin typeface="Candara"/>
                <a:ea typeface="Candara"/>
                <a:cs typeface="Candara"/>
                <a:sym typeface="Candara"/>
              </a:rPr>
              <a:t>) valdomus įrenginius su kitais skaitmeniniais įrenginiais.</a:t>
            </a:r>
            <a:endParaRPr dirty="0"/>
          </a:p>
        </p:txBody>
      </p:sp>
      <p:sp>
        <p:nvSpPr>
          <p:cNvPr id="275" name="Google Shape;275;p2"/>
          <p:cNvSpPr/>
          <p:nvPr/>
        </p:nvSpPr>
        <p:spPr>
          <a:xfrm>
            <a:off x="251520" y="4266527"/>
            <a:ext cx="8640960" cy="6924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2"/>
              </a:buClr>
              <a:buSzPts val="1300"/>
              <a:buFont typeface="Candara"/>
              <a:buNone/>
            </a:pPr>
            <a:r>
              <a:rPr lang="lt-LT" sz="1300" b="0" i="0" u="none" strike="noStrike" cap="none">
                <a:solidFill>
                  <a:schemeClr val="dk2"/>
                </a:solidFill>
                <a:latin typeface="Candara"/>
                <a:ea typeface="Candara"/>
                <a:cs typeface="Candara"/>
                <a:sym typeface="Candara"/>
              </a:rPr>
              <a:t>Informatikos bendroji programa (2022). </a:t>
            </a:r>
            <a:r>
              <a:rPr lang="lt-LT" sz="1300" b="0" i="1" u="none" strike="noStrike" cap="none">
                <a:solidFill>
                  <a:schemeClr val="dk2"/>
                </a:solidFill>
                <a:latin typeface="Candara"/>
                <a:ea typeface="Candara"/>
                <a:cs typeface="Candara"/>
                <a:sym typeface="Candara"/>
              </a:rPr>
              <a:t>Teisės aktų registras:</a:t>
            </a:r>
            <a:endParaRPr sz="1300" b="0" i="0" u="none" strike="noStrike" cap="none">
              <a:solidFill>
                <a:schemeClr val="dk2"/>
              </a:solidFill>
              <a:latin typeface="Candara"/>
              <a:ea typeface="Candara"/>
              <a:cs typeface="Candara"/>
              <a:sym typeface="Candara"/>
            </a:endParaRPr>
          </a:p>
          <a:p>
            <a:pPr marL="0" marR="0" lvl="0" indent="0" algn="l" rtl="0">
              <a:lnSpc>
                <a:spcPct val="100000"/>
              </a:lnSpc>
              <a:spcBef>
                <a:spcPts val="0"/>
              </a:spcBef>
              <a:spcAft>
                <a:spcPts val="0"/>
              </a:spcAft>
              <a:buClr>
                <a:srgbClr val="000000"/>
              </a:buClr>
              <a:buSzPts val="1300"/>
              <a:buFont typeface="Candara"/>
              <a:buNone/>
            </a:pPr>
            <a:r>
              <a:rPr lang="lt-LT" sz="1300" b="0" i="0" u="sng" strike="noStrike" cap="none">
                <a:solidFill>
                  <a:srgbClr val="000000"/>
                </a:solidFill>
                <a:latin typeface="Candara"/>
                <a:ea typeface="Candara"/>
                <a:cs typeface="Candara"/>
                <a:sym typeface="Candara"/>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https://e-tar.lt/rs/aesupplement/1a764050239511edb4cae1b158f98ea5/PibGuMnJPz/b52ac6c04f0e11ee81b8b446907f594f/</a:t>
            </a:r>
            <a:r>
              <a:rPr lang="lt-LT" sz="1300" b="0" i="0" u="none" strike="noStrike" cap="none">
                <a:solidFill>
                  <a:srgbClr val="000000"/>
                </a:solidFill>
                <a:latin typeface="Candara"/>
                <a:ea typeface="Candara"/>
                <a:cs typeface="Candara"/>
                <a:sym typeface="Candara"/>
              </a:rPr>
              <a:t> </a:t>
            </a:r>
            <a:br>
              <a:rPr lang="lt-LT" sz="1300" b="0" i="0" u="none" strike="noStrike" cap="none">
                <a:solidFill>
                  <a:srgbClr val="000000"/>
                </a:solidFill>
                <a:latin typeface="Candara"/>
                <a:ea typeface="Candara"/>
                <a:cs typeface="Candara"/>
                <a:sym typeface="Candara"/>
              </a:rPr>
            </a:br>
            <a:r>
              <a:rPr lang="lt-LT" sz="1300" b="0" i="0" u="none" strike="noStrike" cap="none">
                <a:solidFill>
                  <a:schemeClr val="dk2"/>
                </a:solidFill>
                <a:latin typeface="Candara"/>
                <a:ea typeface="Candara"/>
                <a:cs typeface="Candara"/>
                <a:sym typeface="Candara"/>
              </a:rPr>
              <a:t>(2023-09-20)</a:t>
            </a:r>
            <a:endParaRPr/>
          </a:p>
        </p:txBody>
      </p:sp>
      <p:sp>
        <p:nvSpPr>
          <p:cNvPr id="276" name="Google Shape;276;p2"/>
          <p:cNvSpPr txBox="1">
            <a:spLocks noGrp="1"/>
          </p:cNvSpPr>
          <p:nvPr>
            <p:ph type="title"/>
          </p:nvPr>
        </p:nvSpPr>
        <p:spPr>
          <a:xfrm>
            <a:off x="457200" y="184476"/>
            <a:ext cx="8229600" cy="93954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FFFFFF"/>
              </a:buClr>
              <a:buSzPct val="100000"/>
              <a:buFont typeface="Candara"/>
              <a:buNone/>
            </a:pPr>
            <a:r>
              <a:rPr lang="lt-LT" sz="3300" b="1">
                <a:solidFill>
                  <a:srgbClr val="FFFFFF"/>
                </a:solidFill>
                <a:latin typeface="Candara"/>
                <a:ea typeface="Candara"/>
                <a:cs typeface="Candara"/>
                <a:sym typeface="Candara"/>
              </a:rPr>
              <a:t>Kompiuterių tinklai. III (11) gimnazijos klasė</a:t>
            </a:r>
            <a:r>
              <a:rPr lang="lt-LT" b="1">
                <a:solidFill>
                  <a:srgbClr val="FFFFFF"/>
                </a:solidFill>
                <a:latin typeface="Candara"/>
                <a:ea typeface="Candara"/>
                <a:cs typeface="Candara"/>
                <a:sym typeface="Candara"/>
              </a:rPr>
              <a:t/>
            </a:r>
            <a:br>
              <a:rPr lang="lt-LT" b="1">
                <a:solidFill>
                  <a:srgbClr val="FFFFFF"/>
                </a:solidFill>
                <a:latin typeface="Candara"/>
                <a:ea typeface="Candara"/>
                <a:cs typeface="Candara"/>
                <a:sym typeface="Candara"/>
              </a:rPr>
            </a:br>
            <a:r>
              <a:rPr lang="lt-LT" sz="3300">
                <a:solidFill>
                  <a:srgbClr val="FFFFFF"/>
                </a:solidFill>
                <a:latin typeface="Candara"/>
                <a:ea typeface="Candara"/>
                <a:cs typeface="Candara"/>
                <a:sym typeface="Candara"/>
              </a:rPr>
              <a:t>Informatikos bendroji programa</a:t>
            </a:r>
            <a:endParaRPr sz="3300"/>
          </a:p>
        </p:txBody>
      </p:sp>
      <p:sp>
        <p:nvSpPr>
          <p:cNvPr id="277" name="Google Shape;277;p2"/>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2</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
          <p:cNvSpPr txBox="1">
            <a:spLocks noGrp="1"/>
          </p:cNvSpPr>
          <p:nvPr>
            <p:ph type="ctrTitle"/>
          </p:nvPr>
        </p:nvSpPr>
        <p:spPr>
          <a:xfrm>
            <a:off x="685800" y="411510"/>
            <a:ext cx="7772400" cy="759017"/>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rgbClr val="F2F2F2"/>
              </a:buClr>
              <a:buSzPct val="100000"/>
              <a:buFont typeface="Candara"/>
              <a:buNone/>
            </a:pPr>
            <a:r>
              <a:rPr lang="lt-LT">
                <a:solidFill>
                  <a:srgbClr val="F2F2F2"/>
                </a:solidFill>
              </a:rPr>
              <a:t>Trumpa kompiuterių tinklų istorija</a:t>
            </a:r>
            <a:endParaRPr/>
          </a:p>
        </p:txBody>
      </p:sp>
      <p:sp>
        <p:nvSpPr>
          <p:cNvPr id="283" name="Google Shape;283;p3"/>
          <p:cNvSpPr txBox="1">
            <a:spLocks noGrp="1"/>
          </p:cNvSpPr>
          <p:nvPr>
            <p:ph type="subTitle" idx="1"/>
          </p:nvPr>
        </p:nvSpPr>
        <p:spPr>
          <a:xfrm>
            <a:off x="539552" y="1170527"/>
            <a:ext cx="8208912" cy="2985399"/>
          </a:xfrm>
          <a:prstGeom prst="rect">
            <a:avLst/>
          </a:prstGeom>
          <a:noFill/>
          <a:ln>
            <a:noFill/>
          </a:ln>
        </p:spPr>
        <p:txBody>
          <a:bodyPr spcFirstLastPara="1" wrap="square" lIns="91425" tIns="45700" rIns="91425" bIns="45700" anchor="t" anchorCtr="0">
            <a:noAutofit/>
          </a:bodyPr>
          <a:lstStyle/>
          <a:p>
            <a:pPr marL="0" lvl="0" indent="0" algn="ctr" rtl="0">
              <a:lnSpc>
                <a:spcPct val="95000"/>
              </a:lnSpc>
              <a:spcBef>
                <a:spcPts val="0"/>
              </a:spcBef>
              <a:spcAft>
                <a:spcPts val="0"/>
              </a:spcAft>
              <a:buSzPts val="1800"/>
              <a:buNone/>
            </a:pPr>
            <a:r>
              <a:rPr lang="lt-LT" sz="1800"/>
              <a:t>Trumpa kompiuterių tinklų istorija naudinga siekiant suprasti, kaip technologijos pasikeitė per pastaruosius dešimtmečius ir tapo tokiomis, kokios jos yra </a:t>
            </a:r>
            <a:r>
              <a:rPr lang="lt-LT" sz="1800">
                <a:solidFill>
                  <a:srgbClr val="FF0000"/>
                </a:solidFill>
              </a:rPr>
              <a:t> </a:t>
            </a:r>
            <a:r>
              <a:rPr lang="lt-LT" sz="1800"/>
              <a:t>šiandien</a:t>
            </a:r>
            <a:r>
              <a:rPr lang="lt-LT" sz="1800">
                <a:solidFill>
                  <a:schemeClr val="lt1"/>
                </a:solidFill>
              </a:rPr>
              <a:t>,  padeda suvokti, kaip technologijos keičia visuomenę, verslą ir kasdienybę.</a:t>
            </a:r>
            <a:endParaRPr/>
          </a:p>
          <a:p>
            <a:pPr marL="0" lvl="0" indent="0" algn="ctr" rtl="0">
              <a:lnSpc>
                <a:spcPct val="95000"/>
              </a:lnSpc>
              <a:spcBef>
                <a:spcPts val="600"/>
              </a:spcBef>
              <a:spcAft>
                <a:spcPts val="0"/>
              </a:spcAft>
              <a:buSzPts val="1800"/>
              <a:buNone/>
            </a:pPr>
            <a:r>
              <a:rPr lang="lt-LT" sz="1800">
                <a:solidFill>
                  <a:schemeClr val="lt1"/>
                </a:solidFill>
              </a:rPr>
              <a:t> Internetas ir tinklų technologijos yra vieni pagrindinių globalizacijos varomųjų ratų. Suvokimas apie tai, kaip internetas ir socialiniai tinklai keičia kultūrą ir visuomeninę sąveiką, suteikia gilesnį supratimą apie šiuolaikinę visuomenę.</a:t>
            </a:r>
            <a:endParaRPr/>
          </a:p>
          <a:p>
            <a:pPr marL="0" lvl="0" indent="0" algn="ctr" rtl="0">
              <a:lnSpc>
                <a:spcPct val="95000"/>
              </a:lnSpc>
              <a:spcBef>
                <a:spcPts val="600"/>
              </a:spcBef>
              <a:spcAft>
                <a:spcPts val="0"/>
              </a:spcAft>
              <a:buSzPts val="1800"/>
              <a:buNone/>
            </a:pPr>
            <a:r>
              <a:rPr lang="lt-LT" sz="1800">
                <a:solidFill>
                  <a:schemeClr val="lt1"/>
                </a:solidFill>
              </a:rPr>
              <a:t>Žinios apie technologijų praeitį padeda kritiškiau vertinti technologijų poveikį visuomenei ir būti sąmoningiems technologijų naudotojams.</a:t>
            </a:r>
            <a:endParaRPr/>
          </a:p>
          <a:p>
            <a:pPr marL="0" lvl="0" indent="0" algn="ctr" rtl="0">
              <a:lnSpc>
                <a:spcPct val="95000"/>
              </a:lnSpc>
              <a:spcBef>
                <a:spcPts val="360"/>
              </a:spcBef>
              <a:spcAft>
                <a:spcPts val="0"/>
              </a:spcAft>
              <a:buSzPts val="1800"/>
              <a:buNone/>
            </a:pPr>
            <a:r>
              <a:rPr lang="lt-LT" sz="1800">
                <a:solidFill>
                  <a:schemeClr val="lt1"/>
                </a:solidFill>
              </a:rPr>
              <a:t>Supratimas apie tinklų istoriją ir evoliuciją gali padėti  suvokti, kodėl kyla tam tikros saugumo ir privatumo problemos internete.</a:t>
            </a:r>
            <a:endParaRPr/>
          </a:p>
        </p:txBody>
      </p:sp>
      <p:sp>
        <p:nvSpPr>
          <p:cNvPr id="284" name="Google Shape;284;p3"/>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3</a:t>
            </a:fld>
            <a:endParaRPr>
              <a:solidFill>
                <a:srgbClr val="073E87"/>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
          <p:cNvSpPr txBox="1">
            <a:spLocks noGrp="1"/>
          </p:cNvSpPr>
          <p:nvPr>
            <p:ph type="body" idx="1"/>
          </p:nvPr>
        </p:nvSpPr>
        <p:spPr>
          <a:xfrm>
            <a:off x="251520" y="1264599"/>
            <a:ext cx="8640959" cy="3539399"/>
          </a:xfrm>
          <a:prstGeom prst="rect">
            <a:avLst/>
          </a:prstGeom>
          <a:noFill/>
          <a:ln>
            <a:noFill/>
          </a:ln>
        </p:spPr>
        <p:txBody>
          <a:bodyPr spcFirstLastPara="1" wrap="square" lIns="91425" tIns="45700" rIns="91425" bIns="45700" anchor="t" anchorCtr="0">
            <a:normAutofit fontScale="92500" lnSpcReduction="10000"/>
          </a:bodyPr>
          <a:lstStyle/>
          <a:p>
            <a:pPr marL="360363" lvl="0" indent="-360388" algn="l" rtl="0">
              <a:spcBef>
                <a:spcPts val="0"/>
              </a:spcBef>
              <a:spcAft>
                <a:spcPts val="0"/>
              </a:spcAft>
              <a:buSzPct val="80000"/>
              <a:buChar char="❑"/>
            </a:pPr>
            <a:r>
              <a:rPr lang="lt-LT" sz="2300" b="1" dirty="0"/>
              <a:t>1960-tieji.</a:t>
            </a:r>
            <a:r>
              <a:rPr lang="lt-LT" sz="2300" dirty="0"/>
              <a:t> Pirmieji kompiuterių tinklai buvo kuriami eksperimentiniais tikslais. Dažniausiai jie būdavo izoliuoti ir nebuvo skirti plačiajam naudojimui.</a:t>
            </a:r>
            <a:endParaRPr dirty="0"/>
          </a:p>
          <a:p>
            <a:pPr marL="360363" lvl="0" indent="-360388" algn="l" rtl="0">
              <a:spcBef>
                <a:spcPts val="1200"/>
              </a:spcBef>
              <a:spcAft>
                <a:spcPts val="0"/>
              </a:spcAft>
              <a:buSzPct val="80000"/>
              <a:buChar char="❑"/>
            </a:pPr>
            <a:r>
              <a:rPr lang="lt-LT" sz="2300" b="1" dirty="0"/>
              <a:t>ARPANET (1969).</a:t>
            </a:r>
            <a:r>
              <a:rPr lang="lt-LT" sz="2300" dirty="0"/>
              <a:t> JAV Gynybos ministerijos projektas, skirtas sujungti kelis kompiuterius. Tai laikoma interneto pradžia.</a:t>
            </a:r>
            <a:endParaRPr dirty="0"/>
          </a:p>
          <a:p>
            <a:pPr marL="360363" lvl="0" indent="-360388" algn="l" rtl="0">
              <a:spcBef>
                <a:spcPts val="1200"/>
              </a:spcBef>
              <a:spcAft>
                <a:spcPts val="0"/>
              </a:spcAft>
              <a:buSzPct val="80000"/>
              <a:buChar char="❑"/>
            </a:pPr>
            <a:r>
              <a:rPr lang="lt-LT" sz="2300" b="1" dirty="0"/>
              <a:t>Plėtra 1980-aisiais</a:t>
            </a:r>
            <a:r>
              <a:rPr lang="lt-LT" sz="2300" dirty="0"/>
              <a:t>. Išpopuliarėjo lokalūs tinklai (LAN) ir didesni tinklai (MAN, WAN).  Įmonės pradėjo naudoti kompiuterių tinklus veiklai modernizuoti.</a:t>
            </a:r>
            <a:endParaRPr dirty="0"/>
          </a:p>
          <a:p>
            <a:pPr marL="360363" lvl="0" indent="-360388" algn="l" rtl="0">
              <a:spcBef>
                <a:spcPts val="1200"/>
              </a:spcBef>
              <a:spcAft>
                <a:spcPts val="0"/>
              </a:spcAft>
              <a:buSzPct val="80000"/>
              <a:buChar char="❑"/>
            </a:pPr>
            <a:r>
              <a:rPr lang="lt-LT" sz="2300" b="1" dirty="0"/>
              <a:t>TCP/IP (1983). </a:t>
            </a:r>
            <a:r>
              <a:rPr lang="lt-LT" sz="2300" dirty="0"/>
              <a:t>Sukurtas protokolų (taisyklių) rinkinys, kuris padėjo standartizuoti duomenų perdavimą tarp skirtingų kompiuterių sistemų.</a:t>
            </a:r>
            <a:endParaRPr dirty="0"/>
          </a:p>
          <a:p>
            <a:pPr marL="360363" lvl="0" indent="-261709" algn="l" rtl="0">
              <a:spcBef>
                <a:spcPts val="1200"/>
              </a:spcBef>
              <a:spcAft>
                <a:spcPts val="0"/>
              </a:spcAft>
              <a:buSzPct val="79999"/>
              <a:buNone/>
            </a:pPr>
            <a:endParaRPr dirty="0"/>
          </a:p>
        </p:txBody>
      </p:sp>
      <p:sp>
        <p:nvSpPr>
          <p:cNvPr id="291" name="Google Shape;291;p4"/>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600"/>
              <a:buFont typeface="Candara"/>
              <a:buNone/>
            </a:pPr>
            <a:r>
              <a:rPr lang="lt-LT" sz="3600"/>
              <a:t>Ankstyvieji interneto metai</a:t>
            </a:r>
            <a:endParaRPr/>
          </a:p>
        </p:txBody>
      </p:sp>
      <p:sp>
        <p:nvSpPr>
          <p:cNvPr id="292" name="Google Shape;292;p4"/>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4</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5"/>
          <p:cNvSpPr txBox="1">
            <a:spLocks noGrp="1"/>
          </p:cNvSpPr>
          <p:nvPr>
            <p:ph type="body" idx="1"/>
          </p:nvPr>
        </p:nvSpPr>
        <p:spPr>
          <a:xfrm>
            <a:off x="251520" y="1264599"/>
            <a:ext cx="8640959" cy="3701352"/>
          </a:xfrm>
          <a:prstGeom prst="rect">
            <a:avLst/>
          </a:prstGeom>
          <a:noFill/>
          <a:ln>
            <a:noFill/>
          </a:ln>
        </p:spPr>
        <p:txBody>
          <a:bodyPr spcFirstLastPara="1" wrap="square" lIns="91425" tIns="45700" rIns="91425" bIns="45700" anchor="t" anchorCtr="0">
            <a:noAutofit/>
          </a:bodyPr>
          <a:lstStyle/>
          <a:p>
            <a:pPr marL="360363" lvl="0" indent="-360363" algn="l" rtl="0">
              <a:lnSpc>
                <a:spcPct val="95000"/>
              </a:lnSpc>
              <a:spcBef>
                <a:spcPts val="0"/>
              </a:spcBef>
              <a:spcAft>
                <a:spcPts val="0"/>
              </a:spcAft>
              <a:buSzPts val="1520"/>
              <a:buChar char="❑"/>
            </a:pPr>
            <a:r>
              <a:rPr lang="lt-LT" sz="1900" b="1" dirty="0" err="1"/>
              <a:t>World</a:t>
            </a:r>
            <a:r>
              <a:rPr lang="lt-LT" sz="1900" b="1" dirty="0"/>
              <a:t> </a:t>
            </a:r>
            <a:r>
              <a:rPr lang="lt-LT" sz="1900" b="1" dirty="0" err="1"/>
              <a:t>Wide</a:t>
            </a:r>
            <a:r>
              <a:rPr lang="lt-LT" sz="1900" b="1" dirty="0"/>
              <a:t> </a:t>
            </a:r>
            <a:r>
              <a:rPr lang="lt-LT" sz="1900" b="1" dirty="0" err="1"/>
              <a:t>Web</a:t>
            </a:r>
            <a:r>
              <a:rPr lang="lt-LT" sz="1900" b="1" dirty="0"/>
              <a:t> (1991).</a:t>
            </a:r>
            <a:r>
              <a:rPr lang="lt-LT" sz="1900" dirty="0"/>
              <a:t> </a:t>
            </a:r>
            <a:r>
              <a:rPr lang="lt-LT" sz="1900" dirty="0" err="1"/>
              <a:t>Tim</a:t>
            </a:r>
            <a:r>
              <a:rPr lang="lt-LT" sz="1900" dirty="0"/>
              <a:t> </a:t>
            </a:r>
            <a:r>
              <a:rPr lang="lt-LT" sz="1900" dirty="0" err="1"/>
              <a:t>Berners</a:t>
            </a:r>
            <a:r>
              <a:rPr lang="lt-LT" sz="1900" dirty="0"/>
              <a:t>-Lee sukuria </a:t>
            </a:r>
            <a:r>
              <a:rPr lang="lt-LT" sz="1900" dirty="0" err="1"/>
              <a:t>World</a:t>
            </a:r>
            <a:r>
              <a:rPr lang="lt-LT" sz="1900" dirty="0"/>
              <a:t> </a:t>
            </a:r>
            <a:r>
              <a:rPr lang="lt-LT" sz="1900" dirty="0" err="1"/>
              <a:t>Wide</a:t>
            </a:r>
            <a:r>
              <a:rPr lang="lt-LT" sz="1900" dirty="0"/>
              <a:t> </a:t>
            </a:r>
            <a:r>
              <a:rPr lang="lt-LT" sz="1900" dirty="0" err="1"/>
              <a:t>Web</a:t>
            </a:r>
            <a:r>
              <a:rPr lang="lt-LT" sz="1900" dirty="0"/>
              <a:t> (hipertekstą). Tai palengvina informacijos pasiekiamumą ir naudojimą naudojant internetą.</a:t>
            </a:r>
            <a:endParaRPr dirty="0"/>
          </a:p>
          <a:p>
            <a:pPr marL="360363" lvl="0" indent="-360363" algn="l" rtl="0">
              <a:lnSpc>
                <a:spcPct val="95000"/>
              </a:lnSpc>
              <a:spcBef>
                <a:spcPts val="1200"/>
              </a:spcBef>
              <a:spcAft>
                <a:spcPts val="0"/>
              </a:spcAft>
              <a:buSzPts val="1520"/>
              <a:buChar char="❑"/>
            </a:pPr>
            <a:r>
              <a:rPr lang="lt-LT" sz="1900" b="1" dirty="0"/>
              <a:t>Naršyklės.</a:t>
            </a:r>
            <a:r>
              <a:rPr lang="lt-LT" sz="1900" dirty="0"/>
              <a:t> Sukurtos programos (tokios kaip Netscape </a:t>
            </a:r>
            <a:r>
              <a:rPr lang="lt-LT" sz="1900" dirty="0" err="1"/>
              <a:t>Navigator</a:t>
            </a:r>
            <a:r>
              <a:rPr lang="lt-LT" sz="1900" dirty="0"/>
              <a:t> ir vėliau Internet Explorer) leido naudotojams paprasčiau ir greičiau naršyti internete.</a:t>
            </a:r>
            <a:endParaRPr dirty="0"/>
          </a:p>
          <a:p>
            <a:pPr marL="360363" lvl="0" indent="-360363" algn="l" rtl="0">
              <a:lnSpc>
                <a:spcPct val="95000"/>
              </a:lnSpc>
              <a:spcBef>
                <a:spcPts val="1200"/>
              </a:spcBef>
              <a:spcAft>
                <a:spcPts val="0"/>
              </a:spcAft>
              <a:buSzPts val="1520"/>
              <a:buChar char="❑"/>
            </a:pPr>
            <a:r>
              <a:rPr lang="lt-LT" sz="1900" b="1" dirty="0"/>
              <a:t>Socialiniai tinklai ir mobilus internetas (2004).</a:t>
            </a:r>
            <a:r>
              <a:rPr lang="lt-LT" sz="1900" dirty="0"/>
              <a:t> Įsteigtas Facebook. Socialiniai tinklai (Facebook, </a:t>
            </a:r>
            <a:r>
              <a:rPr lang="lt-LT" sz="1900" dirty="0" err="1"/>
              <a:t>Twitter</a:t>
            </a:r>
            <a:r>
              <a:rPr lang="lt-LT" sz="1900" dirty="0"/>
              <a:t>, </a:t>
            </a:r>
            <a:r>
              <a:rPr lang="lt-LT" sz="1900" dirty="0" err="1"/>
              <a:t>LinkedIn</a:t>
            </a:r>
            <a:r>
              <a:rPr lang="lt-LT" sz="1900" dirty="0"/>
              <a:t> ir kt.) keičia komunikacijos internete būdą ir patobulina keitimąsi informacija bei jos platinimą.</a:t>
            </a:r>
            <a:endParaRPr dirty="0"/>
          </a:p>
          <a:p>
            <a:pPr marL="360363" lvl="0" indent="-360363" algn="l" rtl="0">
              <a:lnSpc>
                <a:spcPct val="95000"/>
              </a:lnSpc>
              <a:spcBef>
                <a:spcPts val="1200"/>
              </a:spcBef>
              <a:spcAft>
                <a:spcPts val="0"/>
              </a:spcAft>
              <a:buSzPts val="1520"/>
              <a:buChar char="❑"/>
            </a:pPr>
            <a:r>
              <a:rPr lang="lt-LT" sz="1900" b="1" dirty="0"/>
              <a:t>Mobilus  internetas</a:t>
            </a:r>
            <a:r>
              <a:rPr lang="lt-LT" sz="1900" dirty="0"/>
              <a:t>. Su išmaniaisiais telefonais ir 3G, 4G bei 5G technologijomis, internetas tampa vis labiau prieinamas ne tik namuose ar darbe, bet ir kelyje, viešose vietose, gamtoje.</a:t>
            </a:r>
            <a:endParaRPr sz="1900" dirty="0"/>
          </a:p>
        </p:txBody>
      </p:sp>
      <p:sp>
        <p:nvSpPr>
          <p:cNvPr id="299" name="Google Shape;299;p5"/>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600"/>
              <a:buFont typeface="Candara"/>
              <a:buNone/>
            </a:pPr>
            <a:r>
              <a:rPr lang="lt-LT" sz="3600"/>
              <a:t>Interneto aukso amžius</a:t>
            </a:r>
            <a:endParaRPr/>
          </a:p>
        </p:txBody>
      </p:sp>
      <p:sp>
        <p:nvSpPr>
          <p:cNvPr id="300" name="Google Shape;300;p5"/>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5</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6"/>
          <p:cNvSpPr txBox="1">
            <a:spLocks noGrp="1"/>
          </p:cNvSpPr>
          <p:nvPr>
            <p:ph type="body" idx="1"/>
          </p:nvPr>
        </p:nvSpPr>
        <p:spPr>
          <a:xfrm>
            <a:off x="251520" y="1264599"/>
            <a:ext cx="8640959" cy="3701352"/>
          </a:xfrm>
          <a:prstGeom prst="rect">
            <a:avLst/>
          </a:prstGeom>
          <a:noFill/>
          <a:ln>
            <a:noFill/>
          </a:ln>
        </p:spPr>
        <p:txBody>
          <a:bodyPr spcFirstLastPara="1" wrap="square" lIns="91425" tIns="45700" rIns="91425" bIns="45700" anchor="t" anchorCtr="0">
            <a:noAutofit/>
          </a:bodyPr>
          <a:lstStyle/>
          <a:p>
            <a:pPr marL="360363" lvl="0" indent="-360363" algn="l" rtl="0">
              <a:spcBef>
                <a:spcPts val="0"/>
              </a:spcBef>
              <a:spcAft>
                <a:spcPts val="0"/>
              </a:spcAft>
              <a:buSzPts val="1680"/>
              <a:buChar char="❑"/>
            </a:pPr>
            <a:r>
              <a:rPr lang="lt-LT" b="1"/>
              <a:t>Daiktų internetas (</a:t>
            </a:r>
            <a:r>
              <a:rPr lang="lt-LT" b="1" i="1"/>
              <a:t>Internet of Things – IoT</a:t>
            </a:r>
            <a:r>
              <a:rPr lang="lt-LT" b="1"/>
              <a:t>).</a:t>
            </a:r>
            <a:r>
              <a:rPr lang="lt-LT"/>
              <a:t> Dabartinė tendencija yra prie interneto jungti ne tik kompiuterius, bet ir kitus prietaisus. Tai gali būti  šaldytuvai, kiti būtiniai prietaisai, automobiliai, ir netgi išmanūs namai.</a:t>
            </a:r>
            <a:endParaRPr/>
          </a:p>
          <a:p>
            <a:pPr marL="360363" lvl="0" indent="-360363" algn="l" rtl="0">
              <a:spcBef>
                <a:spcPts val="1200"/>
              </a:spcBef>
              <a:spcAft>
                <a:spcPts val="0"/>
              </a:spcAft>
              <a:buSzPts val="1680"/>
              <a:buChar char="❑"/>
            </a:pPr>
            <a:r>
              <a:rPr lang="lt-LT" b="1"/>
              <a:t>Debesų technologijos.</a:t>
            </a:r>
            <a:r>
              <a:rPr lang="lt-LT"/>
              <a:t> Duomenys ir programinė įranga vis dažniau laikomi „debesyje“.  Visa tai pasiekiama iš bet kurios vietos, kur yra interneto prieiga.</a:t>
            </a:r>
            <a:endParaRPr/>
          </a:p>
          <a:p>
            <a:pPr marL="355600" lvl="0" indent="0" algn="l" rtl="0">
              <a:spcBef>
                <a:spcPts val="1200"/>
              </a:spcBef>
              <a:spcAft>
                <a:spcPts val="0"/>
              </a:spcAft>
              <a:buSzPts val="1680"/>
              <a:buNone/>
            </a:pPr>
            <a:r>
              <a:rPr lang="lt-LT" b="1"/>
              <a:t>Kompiuterių tinklai ir toliau intensyviai vystosi, didėja informacijos perdavimo greičiai, didėja paslaugų įvairovė.</a:t>
            </a:r>
            <a:endParaRPr/>
          </a:p>
        </p:txBody>
      </p:sp>
      <p:sp>
        <p:nvSpPr>
          <p:cNvPr id="307" name="Google Shape;307;p6"/>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600"/>
              <a:buFont typeface="Candara"/>
              <a:buNone/>
            </a:pPr>
            <a:r>
              <a:rPr lang="lt-LT" sz="3600"/>
              <a:t>Dabartis ir ateitis</a:t>
            </a:r>
            <a:endParaRPr/>
          </a:p>
        </p:txBody>
      </p:sp>
      <p:sp>
        <p:nvSpPr>
          <p:cNvPr id="308" name="Google Shape;308;p6"/>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6</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8"/>
          <p:cNvSpPr txBox="1">
            <a:spLocks noGrp="1"/>
          </p:cNvSpPr>
          <p:nvPr>
            <p:ph type="body" idx="1"/>
          </p:nvPr>
        </p:nvSpPr>
        <p:spPr>
          <a:xfrm>
            <a:off x="251520" y="1131590"/>
            <a:ext cx="8640959" cy="3888432"/>
          </a:xfrm>
          <a:prstGeom prst="rect">
            <a:avLst/>
          </a:prstGeom>
          <a:noFill/>
          <a:ln>
            <a:noFill/>
          </a:ln>
        </p:spPr>
        <p:txBody>
          <a:bodyPr spcFirstLastPara="1" wrap="square" lIns="91425" tIns="45700" rIns="91425" bIns="45700" anchor="t" anchorCtr="0">
            <a:noAutofit/>
          </a:bodyPr>
          <a:lstStyle/>
          <a:p>
            <a:pPr marL="268288" lvl="0" indent="-268288" algn="l" rtl="0">
              <a:spcBef>
                <a:spcPts val="0"/>
              </a:spcBef>
              <a:spcAft>
                <a:spcPts val="0"/>
              </a:spcAft>
              <a:buClr>
                <a:srgbClr val="2B6AB7"/>
              </a:buClr>
              <a:buSzPts val="1600"/>
              <a:buFont typeface="Candara"/>
              <a:buAutoNum type="arabicPeriod"/>
            </a:pPr>
            <a:r>
              <a:rPr lang="lt-LT" sz="1600">
                <a:solidFill>
                  <a:srgbClr val="7030A0"/>
                </a:solidFill>
              </a:rPr>
              <a:t>Kodėl yra naudinga žinoti, kaip vystėsi kompiuterių tinklų technologijos, kaip  jos keitėsi per pastaruosius dešimtmečius ir tapo tokiomis, kokios jos yra šiandien? Kaip technologijos ir jų kaita keičia visuomenę, verslą, kasdienybę?</a:t>
            </a:r>
            <a:endParaRPr/>
          </a:p>
          <a:p>
            <a:pPr marL="268288" lvl="0" indent="-268288" algn="l" rtl="0">
              <a:spcBef>
                <a:spcPts val="400"/>
              </a:spcBef>
              <a:spcAft>
                <a:spcPts val="0"/>
              </a:spcAft>
              <a:buClr>
                <a:srgbClr val="2B6AB7"/>
              </a:buClr>
              <a:buSzPts val="1600"/>
              <a:buFont typeface="Candara"/>
              <a:buAutoNum type="arabicPeriod"/>
            </a:pPr>
            <a:r>
              <a:rPr lang="lt-LT" sz="1600">
                <a:solidFill>
                  <a:srgbClr val="7030A0"/>
                </a:solidFill>
              </a:rPr>
              <a:t>Kokiomis technologijomis (ar jų tąsa), paminėtomis trumpoje kompiuterių tinklų istorijoje, naudojatės jūs ar jūsų šeimos nariai (trumpai jas apibūdinkite)? Kodėl svarbu kritiškiau vertinti technologijų poveikį visuomenei ir būti sąmoningiems technologijų naudotojams?</a:t>
            </a:r>
            <a:endParaRPr/>
          </a:p>
          <a:p>
            <a:pPr marL="268288" lvl="0" indent="-268288" algn="l" rtl="0">
              <a:spcBef>
                <a:spcPts val="400"/>
              </a:spcBef>
              <a:spcAft>
                <a:spcPts val="0"/>
              </a:spcAft>
              <a:buClr>
                <a:srgbClr val="2B6AB7"/>
              </a:buClr>
              <a:buSzPts val="1600"/>
              <a:buFont typeface="Candara"/>
              <a:buAutoNum type="arabicPeriod"/>
            </a:pPr>
            <a:r>
              <a:rPr lang="lt-LT" sz="1600">
                <a:solidFill>
                  <a:srgbClr val="7030A0"/>
                </a:solidFill>
              </a:rPr>
              <a:t>Kokios istorinės sąvokos, technologijos jums ne visai aiškios, o kokios, jūsų manymu, pakankamai gerai žinomos? Kaip manote, kodėl vienos technologijos žinomos, o kitos nelabai? Gal galite paminėti ir apibūdinti kokias nors jums žinomas kompiuterių tinklų svarbias technologijas, kurios nebuvo paminėtos ankstesnėse skaidrėse?</a:t>
            </a:r>
            <a:endParaRPr/>
          </a:p>
          <a:p>
            <a:pPr marL="268288" lvl="0" indent="-268288" algn="l" rtl="0">
              <a:spcBef>
                <a:spcPts val="400"/>
              </a:spcBef>
              <a:spcAft>
                <a:spcPts val="0"/>
              </a:spcAft>
              <a:buClr>
                <a:srgbClr val="2B6AB7"/>
              </a:buClr>
              <a:buSzPts val="1600"/>
              <a:buFont typeface="Candara"/>
              <a:buAutoNum type="arabicPeriod"/>
            </a:pPr>
            <a:r>
              <a:rPr lang="lt-LT" sz="1600">
                <a:solidFill>
                  <a:srgbClr val="7030A0"/>
                </a:solidFill>
              </a:rPr>
              <a:t>Kodėl svarbu ne tik mokėti naudotis kai kuriomis tinklų technologijomis, bet ir žinoti jų istoriją, suprasti, kaip jos veikia? Kaip internetas ir socialiniai tinklai keičia kultūrą ir visuomeninę sąveiką?</a:t>
            </a:r>
            <a:endParaRPr/>
          </a:p>
          <a:p>
            <a:pPr marL="268288" lvl="0" indent="-268288" algn="l" rtl="0">
              <a:spcBef>
                <a:spcPts val="400"/>
              </a:spcBef>
              <a:spcAft>
                <a:spcPts val="0"/>
              </a:spcAft>
              <a:buClr>
                <a:srgbClr val="2B6AB7"/>
              </a:buClr>
              <a:buSzPts val="1600"/>
              <a:buFont typeface="Candara"/>
              <a:buAutoNum type="arabicPeriod"/>
            </a:pPr>
            <a:r>
              <a:rPr lang="lt-LT" sz="1600">
                <a:solidFill>
                  <a:srgbClr val="7030A0"/>
                </a:solidFill>
              </a:rPr>
              <a:t>Kodėl kyla tam tikros saugumo ir privatumo problemos internete? Ką reikėtų daryti, siekiant sumažinti šias problemas? Kuo siūlytumėte papildyti tinklo etiketą?</a:t>
            </a:r>
            <a:endParaRPr sz="1600">
              <a:solidFill>
                <a:srgbClr val="7030A0"/>
              </a:solidFill>
            </a:endParaRPr>
          </a:p>
        </p:txBody>
      </p:sp>
      <p:sp>
        <p:nvSpPr>
          <p:cNvPr id="323" name="Google Shape;323;p8"/>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FFFFFF"/>
              </a:buClr>
              <a:buSzPct val="100000"/>
              <a:buFont typeface="Candara"/>
              <a:buNone/>
            </a:pPr>
            <a:r>
              <a:rPr lang="lt-LT" sz="3600" dirty="0" err="1" smtClean="0"/>
              <a:t>Klaiusimai</a:t>
            </a:r>
            <a:r>
              <a:rPr lang="lt-LT" sz="3600" dirty="0" smtClean="0"/>
              <a:t> temai</a:t>
            </a:r>
            <a:r>
              <a:rPr lang="lt-LT" sz="3600" dirty="0"/>
              <a:t/>
            </a:r>
            <a:br>
              <a:rPr lang="lt-LT" sz="3600" dirty="0"/>
            </a:br>
            <a:r>
              <a:rPr lang="lt-LT" sz="3600" dirty="0"/>
              <a:t>„T</a:t>
            </a:r>
            <a:r>
              <a:rPr lang="lt-LT" sz="3600" dirty="0">
                <a:solidFill>
                  <a:srgbClr val="F2F2F2"/>
                </a:solidFill>
              </a:rPr>
              <a:t>rumpa kompiuterių tinklų istorija“</a:t>
            </a:r>
            <a:endParaRPr sz="2200" dirty="0"/>
          </a:p>
        </p:txBody>
      </p:sp>
      <p:sp>
        <p:nvSpPr>
          <p:cNvPr id="325" name="Google Shape;325;p8"/>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7</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pic>
        <p:nvPicPr>
          <p:cNvPr id="330" name="Google Shape;330;p9"/>
          <p:cNvPicPr preferRelativeResize="0"/>
          <p:nvPr/>
        </p:nvPicPr>
        <p:blipFill rotWithShape="1">
          <a:blip r:embed="rId3">
            <a:alphaModFix/>
          </a:blip>
          <a:srcRect/>
          <a:stretch/>
        </p:blipFill>
        <p:spPr>
          <a:xfrm>
            <a:off x="7320514" y="2139702"/>
            <a:ext cx="1539060" cy="1412999"/>
          </a:xfrm>
          <a:prstGeom prst="rect">
            <a:avLst/>
          </a:prstGeom>
          <a:noFill/>
          <a:ln>
            <a:noFill/>
          </a:ln>
        </p:spPr>
      </p:pic>
      <p:sp>
        <p:nvSpPr>
          <p:cNvPr id="331" name="Google Shape;331;p9"/>
          <p:cNvSpPr txBox="1">
            <a:spLocks noGrp="1"/>
          </p:cNvSpPr>
          <p:nvPr>
            <p:ph type="body" idx="1"/>
          </p:nvPr>
        </p:nvSpPr>
        <p:spPr>
          <a:xfrm>
            <a:off x="251520" y="1264599"/>
            <a:ext cx="8640959" cy="3701352"/>
          </a:xfrm>
          <a:prstGeom prst="rect">
            <a:avLst/>
          </a:prstGeom>
          <a:noFill/>
          <a:ln>
            <a:noFill/>
          </a:ln>
        </p:spPr>
        <p:txBody>
          <a:bodyPr spcFirstLastPara="1" wrap="square" lIns="91425" tIns="45700" rIns="91425" bIns="45700" anchor="t" anchorCtr="0">
            <a:normAutofit/>
          </a:bodyPr>
          <a:lstStyle/>
          <a:p>
            <a:pPr marL="360363" lvl="0" indent="-360363" algn="l" rtl="0">
              <a:spcBef>
                <a:spcPts val="0"/>
              </a:spcBef>
              <a:spcAft>
                <a:spcPts val="0"/>
              </a:spcAft>
              <a:buSzPts val="1360"/>
              <a:buChar char="❑"/>
            </a:pPr>
            <a:r>
              <a:rPr lang="lt-LT" sz="1700" b="1" dirty="0"/>
              <a:t>Kompiuterių tinklas </a:t>
            </a:r>
            <a:r>
              <a:rPr lang="lt-LT" sz="1700" dirty="0"/>
              <a:t>yra sistemų rinkinys, kuriame kompiuteriai yra susieti tarpusavyje tam, kad galėtų dalintis resursais, informacija ir paslaugomis. Tinkluose gali būti jungiami ne tik stacionarūs ar nešiojami kompiuteriai, bet ir kiti įrenginiai, tokie kaip spausdintuvai, mobilieji telefonai, serveriai ir kt.</a:t>
            </a:r>
            <a:endParaRPr dirty="0"/>
          </a:p>
          <a:p>
            <a:pPr marL="360363" lvl="0" indent="-360363" algn="l" rtl="0">
              <a:spcBef>
                <a:spcPts val="1200"/>
              </a:spcBef>
              <a:spcAft>
                <a:spcPts val="0"/>
              </a:spcAft>
              <a:buSzPts val="1360"/>
              <a:buChar char="❑"/>
            </a:pPr>
            <a:r>
              <a:rPr lang="lt-LT" sz="1700" b="1" dirty="0"/>
              <a:t>Pagal mastą kompiuterių tinklai skirstomi į:</a:t>
            </a:r>
            <a:endParaRPr dirty="0"/>
          </a:p>
          <a:p>
            <a:pPr marL="576248" lvl="1" indent="-274313" algn="l" rtl="0">
              <a:spcBef>
                <a:spcPts val="340"/>
              </a:spcBef>
              <a:spcAft>
                <a:spcPts val="0"/>
              </a:spcAft>
              <a:buSzPts val="1700"/>
              <a:buChar char="▪"/>
            </a:pPr>
            <a:r>
              <a:rPr lang="lt-LT" sz="1700" b="1" dirty="0" smtClean="0"/>
              <a:t>PAN</a:t>
            </a:r>
            <a:r>
              <a:rPr lang="lt-LT" sz="1700" dirty="0" smtClean="0"/>
              <a:t> (</a:t>
            </a:r>
            <a:r>
              <a:rPr lang="lt-LT" sz="1700" dirty="0" err="1" smtClean="0"/>
              <a:t>Personal</a:t>
            </a:r>
            <a:r>
              <a:rPr lang="lt-LT" sz="1700" dirty="0" smtClean="0"/>
              <a:t> </a:t>
            </a:r>
            <a:r>
              <a:rPr lang="lt-LT" sz="1700" dirty="0" err="1" smtClean="0"/>
              <a:t>Area</a:t>
            </a:r>
            <a:r>
              <a:rPr lang="lt-LT" sz="1700" dirty="0" smtClean="0"/>
              <a:t> Network) – asmeniniai tinklai.</a:t>
            </a:r>
            <a:endParaRPr sz="1700" b="1" i="0" dirty="0" smtClean="0">
              <a:latin typeface="Arial"/>
              <a:ea typeface="Arial"/>
              <a:cs typeface="Arial"/>
              <a:sym typeface="Arial"/>
            </a:endParaRPr>
          </a:p>
          <a:p>
            <a:pPr marL="576248" lvl="1" indent="-274313" algn="l" rtl="0">
              <a:spcBef>
                <a:spcPts val="340"/>
              </a:spcBef>
              <a:spcAft>
                <a:spcPts val="0"/>
              </a:spcAft>
              <a:buSzPts val="1700"/>
              <a:buChar char="▪"/>
            </a:pPr>
            <a:r>
              <a:rPr lang="lt-LT" sz="1700" b="1" i="0" dirty="0" smtClean="0">
                <a:latin typeface="Arial"/>
                <a:ea typeface="Arial"/>
                <a:cs typeface="Arial"/>
                <a:sym typeface="Arial"/>
              </a:rPr>
              <a:t>LAN</a:t>
            </a:r>
            <a:r>
              <a:rPr lang="lt-LT" sz="1700" b="0" i="0" dirty="0" smtClean="0">
                <a:latin typeface="Arial"/>
                <a:ea typeface="Arial"/>
                <a:cs typeface="Arial"/>
                <a:sym typeface="Arial"/>
              </a:rPr>
              <a:t> (</a:t>
            </a:r>
            <a:r>
              <a:rPr lang="lt-LT" sz="1700" b="0" i="0" dirty="0" err="1" smtClean="0">
                <a:latin typeface="Arial"/>
                <a:ea typeface="Arial"/>
                <a:cs typeface="Arial"/>
                <a:sym typeface="Arial"/>
              </a:rPr>
              <a:t>Local</a:t>
            </a:r>
            <a:r>
              <a:rPr lang="lt-LT" sz="1700" b="0" i="0" dirty="0" smtClean="0">
                <a:latin typeface="Arial"/>
                <a:ea typeface="Arial"/>
                <a:cs typeface="Arial"/>
                <a:sym typeface="Arial"/>
              </a:rPr>
              <a:t> </a:t>
            </a:r>
            <a:r>
              <a:rPr lang="lt-LT" sz="1700" b="0" i="0" dirty="0" err="1" smtClean="0">
                <a:latin typeface="Arial"/>
                <a:ea typeface="Arial"/>
                <a:cs typeface="Arial"/>
                <a:sym typeface="Arial"/>
              </a:rPr>
              <a:t>Area</a:t>
            </a:r>
            <a:r>
              <a:rPr lang="lt-LT" sz="1700" b="0" i="0" dirty="0" smtClean="0">
                <a:latin typeface="Arial"/>
                <a:ea typeface="Arial"/>
                <a:cs typeface="Arial"/>
                <a:sym typeface="Arial"/>
              </a:rPr>
              <a:t> Network) </a:t>
            </a:r>
            <a:r>
              <a:rPr lang="lt-LT" sz="1700" dirty="0" smtClean="0"/>
              <a:t>–</a:t>
            </a:r>
            <a:r>
              <a:rPr lang="lt-LT" sz="1700" b="0" i="0" dirty="0" smtClean="0">
                <a:latin typeface="Arial"/>
                <a:ea typeface="Arial"/>
                <a:cs typeface="Arial"/>
                <a:sym typeface="Arial"/>
              </a:rPr>
              <a:t> vietiniai tinklai, dažniausiai naudojami </a:t>
            </a:r>
            <a:br>
              <a:rPr lang="lt-LT" sz="1700" b="0" i="0" dirty="0" smtClean="0">
                <a:latin typeface="Arial"/>
                <a:ea typeface="Arial"/>
                <a:cs typeface="Arial"/>
                <a:sym typeface="Arial"/>
              </a:rPr>
            </a:br>
            <a:r>
              <a:rPr lang="lt-LT" sz="1700" b="0" i="0" dirty="0" smtClean="0">
                <a:latin typeface="Arial"/>
                <a:ea typeface="Arial"/>
                <a:cs typeface="Arial"/>
                <a:sym typeface="Arial"/>
              </a:rPr>
              <a:t>biuruose ar namuose.</a:t>
            </a:r>
            <a:endParaRPr dirty="0" smtClean="0"/>
          </a:p>
          <a:p>
            <a:pPr marL="576248" lvl="1" indent="-274313" algn="l" rtl="0">
              <a:spcBef>
                <a:spcPts val="340"/>
              </a:spcBef>
              <a:spcAft>
                <a:spcPts val="0"/>
              </a:spcAft>
              <a:buSzPts val="1700"/>
              <a:buChar char="▪"/>
            </a:pPr>
            <a:r>
              <a:rPr lang="lt-LT" sz="1700" b="1" dirty="0" smtClean="0">
                <a:latin typeface="Arial"/>
                <a:ea typeface="Arial"/>
                <a:cs typeface="Arial"/>
                <a:sym typeface="Arial"/>
              </a:rPr>
              <a:t>CAN</a:t>
            </a:r>
            <a:r>
              <a:rPr lang="lt-LT" sz="1700" dirty="0" smtClean="0">
                <a:latin typeface="Arial"/>
                <a:ea typeface="Arial"/>
                <a:cs typeface="Arial"/>
                <a:sym typeface="Arial"/>
              </a:rPr>
              <a:t> (</a:t>
            </a:r>
            <a:r>
              <a:rPr lang="lt-LT" sz="1700" dirty="0" err="1" smtClean="0">
                <a:latin typeface="Arial"/>
                <a:ea typeface="Arial"/>
                <a:cs typeface="Arial"/>
                <a:sym typeface="Arial"/>
              </a:rPr>
              <a:t>Campus</a:t>
            </a:r>
            <a:r>
              <a:rPr lang="lt-LT" sz="1700" dirty="0" smtClean="0">
                <a:latin typeface="Arial"/>
                <a:ea typeface="Arial"/>
                <a:cs typeface="Arial"/>
                <a:sym typeface="Arial"/>
              </a:rPr>
              <a:t> </a:t>
            </a:r>
            <a:r>
              <a:rPr lang="lt-LT" sz="1700" dirty="0" err="1" smtClean="0">
                <a:latin typeface="Arial"/>
                <a:ea typeface="Arial"/>
                <a:cs typeface="Arial"/>
                <a:sym typeface="Arial"/>
              </a:rPr>
              <a:t>Area</a:t>
            </a:r>
            <a:r>
              <a:rPr lang="lt-LT" sz="1700" dirty="0" smtClean="0">
                <a:latin typeface="Arial"/>
                <a:ea typeface="Arial"/>
                <a:cs typeface="Arial"/>
                <a:sym typeface="Arial"/>
              </a:rPr>
              <a:t> Network) </a:t>
            </a:r>
            <a:r>
              <a:rPr lang="lt-LT" sz="1700" dirty="0" smtClean="0"/>
              <a:t>– </a:t>
            </a:r>
            <a:r>
              <a:rPr lang="lt-LT" sz="1700" dirty="0" smtClean="0">
                <a:latin typeface="Arial"/>
                <a:ea typeface="Arial"/>
                <a:cs typeface="Arial"/>
                <a:sym typeface="Arial"/>
              </a:rPr>
              <a:t>universitetų, didelių mokyklų ar įmonių tinklai</a:t>
            </a:r>
            <a:endParaRPr dirty="0" smtClean="0"/>
          </a:p>
          <a:p>
            <a:pPr marL="576248" lvl="1" indent="-274313" algn="l" rtl="0">
              <a:spcBef>
                <a:spcPts val="340"/>
              </a:spcBef>
              <a:spcAft>
                <a:spcPts val="0"/>
              </a:spcAft>
              <a:buSzPts val="1700"/>
              <a:buChar char="▪"/>
            </a:pPr>
            <a:r>
              <a:rPr lang="lt-LT" sz="1700" b="1" i="0" dirty="0" smtClean="0">
                <a:latin typeface="Arial"/>
                <a:ea typeface="Arial"/>
                <a:cs typeface="Arial"/>
                <a:sym typeface="Arial"/>
              </a:rPr>
              <a:t>MAN</a:t>
            </a:r>
            <a:r>
              <a:rPr lang="lt-LT" sz="1700" b="0" i="0" dirty="0" smtClean="0">
                <a:latin typeface="Arial"/>
                <a:ea typeface="Arial"/>
                <a:cs typeface="Arial"/>
                <a:sym typeface="Arial"/>
              </a:rPr>
              <a:t> </a:t>
            </a:r>
            <a:r>
              <a:rPr lang="lt-LT" sz="1700" b="0" i="0" dirty="0">
                <a:latin typeface="Arial"/>
                <a:ea typeface="Arial"/>
                <a:cs typeface="Arial"/>
                <a:sym typeface="Arial"/>
              </a:rPr>
              <a:t>(Metropolitan </a:t>
            </a:r>
            <a:r>
              <a:rPr lang="lt-LT" sz="1700" b="0" i="0" dirty="0" err="1">
                <a:latin typeface="Arial"/>
                <a:ea typeface="Arial"/>
                <a:cs typeface="Arial"/>
                <a:sym typeface="Arial"/>
              </a:rPr>
              <a:t>Area</a:t>
            </a:r>
            <a:r>
              <a:rPr lang="lt-LT" sz="1700" b="0" i="0" dirty="0">
                <a:latin typeface="Arial"/>
                <a:ea typeface="Arial"/>
                <a:cs typeface="Arial"/>
                <a:sym typeface="Arial"/>
              </a:rPr>
              <a:t> Network) – miesto, regiono  masto tinklai.</a:t>
            </a:r>
            <a:endParaRPr dirty="0"/>
          </a:p>
          <a:p>
            <a:pPr marL="576248" lvl="1" indent="-274313" algn="l" rtl="0">
              <a:spcBef>
                <a:spcPts val="340"/>
              </a:spcBef>
              <a:spcAft>
                <a:spcPts val="0"/>
              </a:spcAft>
              <a:buSzPts val="1700"/>
              <a:buChar char="▪"/>
            </a:pPr>
            <a:r>
              <a:rPr lang="lt-LT" sz="1700" b="1" i="0" dirty="0">
                <a:latin typeface="Arial"/>
                <a:ea typeface="Arial"/>
                <a:cs typeface="Arial"/>
                <a:sym typeface="Arial"/>
              </a:rPr>
              <a:t>WAN</a:t>
            </a:r>
            <a:r>
              <a:rPr lang="lt-LT" sz="1700" b="0" i="0" dirty="0">
                <a:latin typeface="Arial"/>
                <a:ea typeface="Arial"/>
                <a:cs typeface="Arial"/>
                <a:sym typeface="Arial"/>
              </a:rPr>
              <a:t> (</a:t>
            </a:r>
            <a:r>
              <a:rPr lang="lt-LT" sz="1700" b="0" i="0" dirty="0" err="1">
                <a:latin typeface="Arial"/>
                <a:ea typeface="Arial"/>
                <a:cs typeface="Arial"/>
                <a:sym typeface="Arial"/>
              </a:rPr>
              <a:t>Wide</a:t>
            </a:r>
            <a:r>
              <a:rPr lang="lt-LT" sz="1700" b="0" i="0" dirty="0">
                <a:latin typeface="Arial"/>
                <a:ea typeface="Arial"/>
                <a:cs typeface="Arial"/>
                <a:sym typeface="Arial"/>
              </a:rPr>
              <a:t> </a:t>
            </a:r>
            <a:r>
              <a:rPr lang="lt-LT" sz="1700" b="0" i="0" dirty="0" err="1">
                <a:latin typeface="Arial"/>
                <a:ea typeface="Arial"/>
                <a:cs typeface="Arial"/>
                <a:sym typeface="Arial"/>
              </a:rPr>
              <a:t>Area</a:t>
            </a:r>
            <a:r>
              <a:rPr lang="lt-LT" sz="1700" b="0" i="0" dirty="0">
                <a:latin typeface="Arial"/>
                <a:ea typeface="Arial"/>
                <a:cs typeface="Arial"/>
                <a:sym typeface="Arial"/>
              </a:rPr>
              <a:t> Network) – kompiuterių tinklai, apimantys didesnes </a:t>
            </a:r>
            <a:br>
              <a:rPr lang="lt-LT" sz="1700" b="0" i="0" dirty="0">
                <a:latin typeface="Arial"/>
                <a:ea typeface="Arial"/>
                <a:cs typeface="Arial"/>
                <a:sym typeface="Arial"/>
              </a:rPr>
            </a:br>
            <a:r>
              <a:rPr lang="lt-LT" sz="1700" b="0" i="0" dirty="0">
                <a:latin typeface="Arial"/>
                <a:ea typeface="Arial"/>
                <a:cs typeface="Arial"/>
                <a:sym typeface="Arial"/>
              </a:rPr>
              <a:t>teritorijas ar net visas šalis.</a:t>
            </a:r>
            <a:endParaRPr dirty="0"/>
          </a:p>
          <a:p>
            <a:pPr marL="360363" lvl="0" indent="-253683" algn="l" rtl="0">
              <a:spcBef>
                <a:spcPts val="420"/>
              </a:spcBef>
              <a:spcAft>
                <a:spcPts val="0"/>
              </a:spcAft>
              <a:buClr>
                <a:srgbClr val="029EF4"/>
              </a:buClr>
              <a:buSzPts val="1680"/>
              <a:buFont typeface="Noto Sans Symbols"/>
              <a:buNone/>
            </a:pPr>
            <a:endParaRPr dirty="0"/>
          </a:p>
        </p:txBody>
      </p:sp>
      <p:sp>
        <p:nvSpPr>
          <p:cNvPr id="332" name="Google Shape;332;p9"/>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Kompiuterių tinklų samprata</a:t>
            </a:r>
            <a:endParaRPr/>
          </a:p>
        </p:txBody>
      </p:sp>
      <p:sp>
        <p:nvSpPr>
          <p:cNvPr id="333" name="Google Shape;333;p9"/>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8</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10"/>
          <p:cNvSpPr txBox="1">
            <a:spLocks noGrp="1"/>
          </p:cNvSpPr>
          <p:nvPr>
            <p:ph type="body" idx="1"/>
          </p:nvPr>
        </p:nvSpPr>
        <p:spPr>
          <a:xfrm>
            <a:off x="251520" y="1176701"/>
            <a:ext cx="8640959" cy="3789249"/>
          </a:xfrm>
          <a:prstGeom prst="rect">
            <a:avLst/>
          </a:prstGeom>
          <a:noFill/>
          <a:ln>
            <a:noFill/>
          </a:ln>
        </p:spPr>
        <p:txBody>
          <a:bodyPr spcFirstLastPara="1" wrap="square" lIns="91425" tIns="45700" rIns="91425" bIns="45700" anchor="t" anchorCtr="0">
            <a:noAutofit/>
          </a:bodyPr>
          <a:lstStyle/>
          <a:p>
            <a:pPr marL="268288" lvl="0" indent="-268288" algn="l" rtl="0">
              <a:lnSpc>
                <a:spcPct val="90000"/>
              </a:lnSpc>
              <a:spcBef>
                <a:spcPts val="0"/>
              </a:spcBef>
              <a:spcAft>
                <a:spcPts val="0"/>
              </a:spcAft>
              <a:buSzPts val="1360"/>
              <a:buChar char="❑"/>
            </a:pPr>
            <a:r>
              <a:rPr lang="lt-LT" sz="1700" b="1" i="0" dirty="0">
                <a:latin typeface="Candara"/>
                <a:ea typeface="Candara"/>
                <a:cs typeface="Candara"/>
                <a:sym typeface="Candara"/>
              </a:rPr>
              <a:t>Dalinimasis duomenimis. </a:t>
            </a:r>
            <a:r>
              <a:rPr lang="lt-LT" sz="1700" b="0" i="0" dirty="0">
                <a:latin typeface="Candara"/>
                <a:ea typeface="Candara"/>
                <a:cs typeface="Candara"/>
                <a:sym typeface="Candara"/>
              </a:rPr>
              <a:t>Tinklai leidžia naudotojams dalintis informacija ir failais greitai ir efektyviai.</a:t>
            </a:r>
            <a:endParaRPr dirty="0"/>
          </a:p>
          <a:p>
            <a:pPr marL="268288" lvl="0" indent="-268288" algn="l" rtl="0">
              <a:lnSpc>
                <a:spcPct val="90000"/>
              </a:lnSpc>
              <a:spcBef>
                <a:spcPts val="600"/>
              </a:spcBef>
              <a:spcAft>
                <a:spcPts val="0"/>
              </a:spcAft>
              <a:buSzPts val="1360"/>
              <a:buChar char="❑"/>
            </a:pPr>
            <a:r>
              <a:rPr lang="lt-LT" sz="1700" b="1" i="0" dirty="0">
                <a:latin typeface="Candara"/>
                <a:ea typeface="Candara"/>
                <a:cs typeface="Candara"/>
                <a:sym typeface="Candara"/>
              </a:rPr>
              <a:t>Bendrieji resursai</a:t>
            </a:r>
            <a:r>
              <a:rPr lang="lt-LT" sz="1700" dirty="0">
                <a:latin typeface="Candara"/>
                <a:ea typeface="Candara"/>
                <a:cs typeface="Candara"/>
                <a:sym typeface="Candara"/>
              </a:rPr>
              <a:t>. </a:t>
            </a:r>
            <a:r>
              <a:rPr lang="lt-LT" sz="1700" b="0" i="0" dirty="0">
                <a:latin typeface="Candara"/>
                <a:ea typeface="Candara"/>
                <a:cs typeface="Candara"/>
                <a:sym typeface="Candara"/>
              </a:rPr>
              <a:t> Kompiuteriuose, prijungtuose prie tinklo, gali būti naudojami bendrieji resursai, pvz., spausdintuvai ar interneto ryšys, serverių resursai.</a:t>
            </a:r>
            <a:endParaRPr dirty="0"/>
          </a:p>
          <a:p>
            <a:pPr marL="268288" lvl="0" indent="-268288" algn="l" rtl="0">
              <a:lnSpc>
                <a:spcPct val="90000"/>
              </a:lnSpc>
              <a:spcBef>
                <a:spcPts val="600"/>
              </a:spcBef>
              <a:spcAft>
                <a:spcPts val="0"/>
              </a:spcAft>
              <a:buSzPts val="1360"/>
              <a:buChar char="❑"/>
            </a:pPr>
            <a:r>
              <a:rPr lang="lt-LT" sz="1700" b="1" i="0" dirty="0">
                <a:latin typeface="Candara"/>
                <a:ea typeface="Candara"/>
                <a:cs typeface="Candara"/>
                <a:sym typeface="Candara"/>
              </a:rPr>
              <a:t>Komunikacija</a:t>
            </a:r>
            <a:r>
              <a:rPr lang="lt-LT" sz="1700" dirty="0">
                <a:latin typeface="Candara"/>
                <a:ea typeface="Candara"/>
                <a:cs typeface="Candara"/>
                <a:sym typeface="Candara"/>
              </a:rPr>
              <a:t>. </a:t>
            </a:r>
            <a:r>
              <a:rPr lang="lt-LT" sz="1700" b="0" i="0" dirty="0">
                <a:latin typeface="Candara"/>
                <a:ea typeface="Candara"/>
                <a:cs typeface="Candara"/>
                <a:sym typeface="Candara"/>
              </a:rPr>
              <a:t>Elektroninio pašto, pranešimų ir kitų komunikacijos priemonių naudojimas yra lengvas ir patogus būdas susisiekti su žmonėmis visame pasaulyje.</a:t>
            </a:r>
            <a:endParaRPr dirty="0"/>
          </a:p>
          <a:p>
            <a:pPr marL="268288" lvl="0" indent="-268288" algn="l" rtl="0">
              <a:lnSpc>
                <a:spcPct val="90000"/>
              </a:lnSpc>
              <a:spcBef>
                <a:spcPts val="600"/>
              </a:spcBef>
              <a:spcAft>
                <a:spcPts val="0"/>
              </a:spcAft>
              <a:buSzPts val="1360"/>
              <a:buChar char="❑"/>
            </a:pPr>
            <a:r>
              <a:rPr lang="lt-LT" sz="1700" b="1" i="0" dirty="0">
                <a:latin typeface="Candara"/>
                <a:ea typeface="Candara"/>
                <a:cs typeface="Candara"/>
                <a:sym typeface="Candara"/>
              </a:rPr>
              <a:t>Nuotolinis darbas</a:t>
            </a:r>
            <a:r>
              <a:rPr lang="lt-LT" sz="1700" dirty="0">
                <a:latin typeface="Candara"/>
                <a:ea typeface="Candara"/>
                <a:cs typeface="Candara"/>
                <a:sym typeface="Candara"/>
              </a:rPr>
              <a:t>. </a:t>
            </a:r>
            <a:r>
              <a:rPr lang="lt-LT" sz="1700" b="0" i="0" dirty="0">
                <a:latin typeface="Candara"/>
                <a:ea typeface="Candara"/>
                <a:cs typeface="Candara"/>
                <a:sym typeface="Candara"/>
              </a:rPr>
              <a:t>Tinklai leidžia dirbti nuotoliniu būdu, prieiti prie darbo vietos iš bet kurios pasaulio vietos.</a:t>
            </a:r>
            <a:endParaRPr dirty="0"/>
          </a:p>
          <a:p>
            <a:pPr marL="268288" lvl="0" indent="-268288" algn="l" rtl="0">
              <a:lnSpc>
                <a:spcPct val="90000"/>
              </a:lnSpc>
              <a:spcBef>
                <a:spcPts val="600"/>
              </a:spcBef>
              <a:spcAft>
                <a:spcPts val="0"/>
              </a:spcAft>
              <a:buSzPts val="1360"/>
              <a:buChar char="❑"/>
            </a:pPr>
            <a:r>
              <a:rPr lang="lt-LT" sz="1700" b="1" i="0" dirty="0">
                <a:latin typeface="Candara"/>
                <a:ea typeface="Candara"/>
                <a:cs typeface="Candara"/>
                <a:sym typeface="Candara"/>
              </a:rPr>
              <a:t>Informacijos paieška</a:t>
            </a:r>
            <a:r>
              <a:rPr lang="lt-LT" sz="1700" dirty="0">
                <a:latin typeface="Candara"/>
                <a:ea typeface="Candara"/>
                <a:cs typeface="Candara"/>
                <a:sym typeface="Candara"/>
              </a:rPr>
              <a:t>.</a:t>
            </a:r>
            <a:r>
              <a:rPr lang="lt-LT" sz="1700" b="0" i="0" dirty="0">
                <a:latin typeface="Candara"/>
                <a:ea typeface="Candara"/>
                <a:cs typeface="Candara"/>
                <a:sym typeface="Candara"/>
              </a:rPr>
              <a:t> Internetas suteikia galimybę greitai rasti reikiamą informaciją.</a:t>
            </a:r>
            <a:endParaRPr dirty="0"/>
          </a:p>
          <a:p>
            <a:pPr marL="268288" lvl="0" indent="-268288" algn="l" rtl="0">
              <a:lnSpc>
                <a:spcPct val="90000"/>
              </a:lnSpc>
              <a:spcBef>
                <a:spcPts val="600"/>
              </a:spcBef>
              <a:spcAft>
                <a:spcPts val="0"/>
              </a:spcAft>
              <a:buSzPts val="1360"/>
              <a:buChar char="❑"/>
            </a:pPr>
            <a:r>
              <a:rPr lang="lt-LT" sz="1700" b="1" i="0" dirty="0">
                <a:latin typeface="Candara"/>
                <a:ea typeface="Candara"/>
                <a:cs typeface="Candara"/>
                <a:sym typeface="Candara"/>
              </a:rPr>
              <a:t>Programinės įrangos ir atnaujinimų diegimas</a:t>
            </a:r>
            <a:r>
              <a:rPr lang="lt-LT" sz="1700" dirty="0">
                <a:latin typeface="Candara"/>
                <a:ea typeface="Candara"/>
                <a:cs typeface="Candara"/>
                <a:sym typeface="Candara"/>
              </a:rPr>
              <a:t>. </a:t>
            </a:r>
            <a:r>
              <a:rPr lang="lt-LT" sz="1700" b="0" i="0" dirty="0">
                <a:latin typeface="Candara"/>
                <a:ea typeface="Candara"/>
                <a:cs typeface="Candara"/>
                <a:sym typeface="Candara"/>
              </a:rPr>
              <a:t>Tinklai leidžia centriniam serveriui ar kitiems tinklo kompiuteriams ir </a:t>
            </a:r>
            <a:r>
              <a:rPr lang="lt-LT" sz="1700" dirty="0">
                <a:latin typeface="Candara"/>
                <a:ea typeface="Candara"/>
                <a:cs typeface="Candara"/>
                <a:sym typeface="Candara"/>
              </a:rPr>
              <a:t>į</a:t>
            </a:r>
            <a:r>
              <a:rPr lang="lt-LT" sz="1700" b="0" i="0" dirty="0">
                <a:latin typeface="Candara"/>
                <a:ea typeface="Candara"/>
                <a:cs typeface="Candara"/>
                <a:sym typeface="Candara"/>
              </a:rPr>
              <a:t>renginiams diegti programinės įrangos  </a:t>
            </a:r>
            <a:r>
              <a:rPr lang="lt-LT" sz="1700" b="0" i="0" dirty="0" err="1">
                <a:latin typeface="Candara"/>
                <a:ea typeface="Candara"/>
                <a:cs typeface="Candara"/>
                <a:sym typeface="Candara"/>
              </a:rPr>
              <a:t>atnaujinimus</a:t>
            </a:r>
            <a:r>
              <a:rPr lang="lt-LT" sz="1700" b="0" i="0" dirty="0">
                <a:latin typeface="Candara"/>
                <a:ea typeface="Candara"/>
                <a:cs typeface="Candara"/>
                <a:sym typeface="Candara"/>
              </a:rPr>
              <a:t>.</a:t>
            </a:r>
            <a:endParaRPr dirty="0"/>
          </a:p>
          <a:p>
            <a:pPr marL="268288" lvl="0" indent="-268288" algn="l" rtl="0">
              <a:lnSpc>
                <a:spcPct val="90000"/>
              </a:lnSpc>
              <a:spcBef>
                <a:spcPts val="600"/>
              </a:spcBef>
              <a:spcAft>
                <a:spcPts val="0"/>
              </a:spcAft>
              <a:buSzPts val="1360"/>
              <a:buChar char="❑"/>
            </a:pPr>
            <a:r>
              <a:rPr lang="lt-LT" sz="1700" b="1" i="0" dirty="0">
                <a:latin typeface="Candara"/>
                <a:ea typeface="Candara"/>
                <a:cs typeface="Candara"/>
                <a:sym typeface="Candara"/>
              </a:rPr>
              <a:t>Saugumas</a:t>
            </a:r>
            <a:r>
              <a:rPr lang="lt-LT" sz="1700" b="0" i="0" dirty="0">
                <a:latin typeface="Candara"/>
                <a:ea typeface="Candara"/>
                <a:cs typeface="Candara"/>
                <a:sym typeface="Candara"/>
              </a:rPr>
              <a:t>: Nors tinklai gali kelti saugumo grėsmes, tačiau taip pat suteikia priemones duomenims saugoti ir atstatyti, efektyviai naudoti duomenų, informacijos, virtualių kompiuterių kopijas.</a:t>
            </a:r>
            <a:endParaRPr dirty="0"/>
          </a:p>
        </p:txBody>
      </p:sp>
      <p:sp>
        <p:nvSpPr>
          <p:cNvPr id="339" name="Google Shape;339;p10"/>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Kompiuterių tinklų nauda</a:t>
            </a:r>
            <a:endParaRPr/>
          </a:p>
        </p:txBody>
      </p:sp>
      <p:sp>
        <p:nvSpPr>
          <p:cNvPr id="340" name="Google Shape;340;p10"/>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9</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1"/>
          <p:cNvSpPr txBox="1">
            <a:spLocks noGrp="1"/>
          </p:cNvSpPr>
          <p:nvPr>
            <p:ph type="body" idx="1"/>
          </p:nvPr>
        </p:nvSpPr>
        <p:spPr>
          <a:xfrm>
            <a:off x="971600" y="1117095"/>
            <a:ext cx="7200800" cy="1872208"/>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2080"/>
              <a:buNone/>
            </a:pPr>
            <a:r>
              <a:rPr lang="lt-LT" sz="2600" dirty="0">
                <a:latin typeface="Candara"/>
                <a:ea typeface="Candara"/>
                <a:cs typeface="Candara"/>
                <a:sym typeface="Candara"/>
              </a:rPr>
              <a:t>Naudojant kompiuterių tinklus, svarbu suprasti ne tik techninę, bet ir socialinę, ekonominę ir kultūrinę kompiuterių tinklų reikšmę</a:t>
            </a:r>
            <a:br>
              <a:rPr lang="lt-LT" sz="2600" dirty="0">
                <a:latin typeface="Candara"/>
                <a:ea typeface="Candara"/>
                <a:cs typeface="Candara"/>
                <a:sym typeface="Candara"/>
              </a:rPr>
            </a:br>
            <a:r>
              <a:rPr lang="lt-LT" sz="2600" dirty="0">
                <a:latin typeface="Candara"/>
                <a:ea typeface="Candara"/>
                <a:cs typeface="Candara"/>
                <a:sym typeface="Candara"/>
              </a:rPr>
              <a:t>šiuolaikinėje visuomenėje.</a:t>
            </a:r>
            <a:endParaRPr dirty="0"/>
          </a:p>
          <a:p>
            <a:pPr marL="360363" lvl="0" indent="-218123" algn="l" rtl="0">
              <a:spcBef>
                <a:spcPts val="560"/>
              </a:spcBef>
              <a:spcAft>
                <a:spcPts val="0"/>
              </a:spcAft>
              <a:buClr>
                <a:srgbClr val="029EF4"/>
              </a:buClr>
              <a:buSzPts val="2240"/>
              <a:buFont typeface="Noto Sans Symbols"/>
              <a:buNone/>
            </a:pPr>
            <a:endParaRPr sz="2800" dirty="0">
              <a:latin typeface="Candara"/>
              <a:ea typeface="Candara"/>
              <a:cs typeface="Candara"/>
              <a:sym typeface="Candara"/>
            </a:endParaRPr>
          </a:p>
        </p:txBody>
      </p:sp>
      <p:sp>
        <p:nvSpPr>
          <p:cNvPr id="346" name="Google Shape;346;p11"/>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10</a:t>
            </a:fld>
            <a:endParaRPr>
              <a:solidFill>
                <a:srgbClr val="073E87"/>
              </a:solidFill>
            </a:endParaRPr>
          </a:p>
        </p:txBody>
      </p:sp>
      <p:sp>
        <p:nvSpPr>
          <p:cNvPr id="347" name="Google Shape;347;p11"/>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300"/>
              <a:buFont typeface="Candara"/>
              <a:buNone/>
            </a:pPr>
            <a:r>
              <a:rPr lang="lt-LT"/>
              <a:t>Svarbu</a:t>
            </a:r>
            <a:endParaRPr/>
          </a:p>
        </p:txBody>
      </p:sp>
      <p:pic>
        <p:nvPicPr>
          <p:cNvPr id="348" name="Google Shape;348;p11" descr="Paveikslėlis, kuriame yra apranga, vyras, Mobilusis telefonas, asmuo&#10;&#10;Automatiškai sugeneruotas aprašymas"/>
          <p:cNvPicPr preferRelativeResize="0"/>
          <p:nvPr/>
        </p:nvPicPr>
        <p:blipFill rotWithShape="1">
          <a:blip r:embed="rId3">
            <a:alphaModFix/>
          </a:blip>
          <a:srcRect l="14517" t="3861" r="7873" b="-526"/>
          <a:stretch/>
        </p:blipFill>
        <p:spPr>
          <a:xfrm>
            <a:off x="67447" y="2847129"/>
            <a:ext cx="1953800" cy="2163439"/>
          </a:xfrm>
          <a:prstGeom prst="rect">
            <a:avLst/>
          </a:prstGeom>
          <a:noFill/>
          <a:ln>
            <a:noFill/>
          </a:ln>
        </p:spPr>
      </p:pic>
      <p:pic>
        <p:nvPicPr>
          <p:cNvPr id="349" name="Google Shape;349;p11" descr="Paveikslėlis, kuriame yra apranga, animacija, ekrano kopija&#10;&#10;Automatiškai sugeneruotas aprašymas"/>
          <p:cNvPicPr preferRelativeResize="0"/>
          <p:nvPr/>
        </p:nvPicPr>
        <p:blipFill rotWithShape="1">
          <a:blip r:embed="rId4">
            <a:alphaModFix/>
          </a:blip>
          <a:srcRect l="14630" t="11320" r="15468" b="12026"/>
          <a:stretch/>
        </p:blipFill>
        <p:spPr>
          <a:xfrm>
            <a:off x="5487666" y="3561081"/>
            <a:ext cx="1753506" cy="1468052"/>
          </a:xfrm>
          <a:prstGeom prst="rect">
            <a:avLst/>
          </a:prstGeom>
          <a:noFill/>
          <a:ln>
            <a:noFill/>
          </a:ln>
        </p:spPr>
      </p:pic>
      <p:pic>
        <p:nvPicPr>
          <p:cNvPr id="350" name="Google Shape;350;p11" descr="Paveikslėlis, kuriame yra avalynė, iliustracija, animacija, siluetas&#10;&#10;Automatiškai sugeneruotas aprašymas"/>
          <p:cNvPicPr preferRelativeResize="0"/>
          <p:nvPr/>
        </p:nvPicPr>
        <p:blipFill rotWithShape="1">
          <a:blip r:embed="rId5">
            <a:alphaModFix/>
          </a:blip>
          <a:srcRect l="10341" t="5917" r="9519" b="9898"/>
          <a:stretch/>
        </p:blipFill>
        <p:spPr>
          <a:xfrm>
            <a:off x="7437659" y="2499742"/>
            <a:ext cx="1739365" cy="1296144"/>
          </a:xfrm>
          <a:prstGeom prst="rect">
            <a:avLst/>
          </a:prstGeom>
          <a:noFill/>
          <a:ln>
            <a:noFill/>
          </a:ln>
        </p:spPr>
      </p:pic>
      <p:pic>
        <p:nvPicPr>
          <p:cNvPr id="351" name="Google Shape;351;p11" descr="Paveikslėlis, kuriame yra avalynė, žolės riedulys&#10;&#10;Automatiškai sugeneruotas aprašymas"/>
          <p:cNvPicPr preferRelativeResize="0"/>
          <p:nvPr/>
        </p:nvPicPr>
        <p:blipFill rotWithShape="1">
          <a:blip r:embed="rId6">
            <a:alphaModFix/>
          </a:blip>
          <a:srcRect l="9581" t="6411" r="9651" b="10252"/>
          <a:stretch/>
        </p:blipFill>
        <p:spPr>
          <a:xfrm>
            <a:off x="2771089" y="3460810"/>
            <a:ext cx="2448272" cy="1618350"/>
          </a:xfrm>
          <a:prstGeom prst="rect">
            <a:avLst/>
          </a:prstGeom>
          <a:noFill/>
          <a:ln>
            <a:noFill/>
          </a:ln>
        </p:spPr>
      </p:pic>
      <p:sp>
        <p:nvSpPr>
          <p:cNvPr id="352" name="Google Shape;352;p11"/>
          <p:cNvSpPr txBox="1"/>
          <p:nvPr/>
        </p:nvSpPr>
        <p:spPr>
          <a:xfrm>
            <a:off x="67447" y="4869446"/>
            <a:ext cx="2099294"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000" u="sng">
                <a:solidFill>
                  <a:schemeClr val="dk1"/>
                </a:solidFill>
                <a:latin typeface="Candara"/>
                <a:ea typeface="Candara"/>
                <a:cs typeface="Candara"/>
                <a:sym typeface="Candara"/>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https://undraw.co/illustrations</a:t>
            </a:r>
            <a:r>
              <a:rPr lang="lt-LT" sz="1000">
                <a:solidFill>
                  <a:schemeClr val="dk1"/>
                </a:solidFill>
                <a:latin typeface="Candara"/>
                <a:ea typeface="Candara"/>
                <a:cs typeface="Candara"/>
                <a:sym typeface="Candara"/>
              </a:rPr>
              <a:t> </a:t>
            </a:r>
            <a:endParaRPr sz="1000">
              <a:solidFill>
                <a:schemeClr val="dk1"/>
              </a:solidFill>
              <a:latin typeface="Candara"/>
              <a:ea typeface="Candara"/>
              <a:cs typeface="Candara"/>
              <a:sym typeface="Candar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12"/>
          <p:cNvSpPr txBox="1">
            <a:spLocks noGrp="1"/>
          </p:cNvSpPr>
          <p:nvPr>
            <p:ph type="ctrTitle"/>
          </p:nvPr>
        </p:nvSpPr>
        <p:spPr>
          <a:xfrm>
            <a:off x="685800" y="1200152"/>
            <a:ext cx="7772400" cy="1335081"/>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F2F2F2"/>
              </a:buClr>
              <a:buSzPts val="4400"/>
              <a:buFont typeface="Candara"/>
              <a:buNone/>
            </a:pPr>
            <a:r>
              <a:rPr lang="lt-LT">
                <a:solidFill>
                  <a:srgbClr val="F2F2F2"/>
                </a:solidFill>
              </a:rPr>
              <a:t>Kompiuterių tinklų modeliai </a:t>
            </a:r>
            <a:endParaRPr/>
          </a:p>
        </p:txBody>
      </p:sp>
      <p:sp>
        <p:nvSpPr>
          <p:cNvPr id="358" name="Google Shape;358;p12"/>
          <p:cNvSpPr txBox="1">
            <a:spLocks noGrp="1"/>
          </p:cNvSpPr>
          <p:nvPr>
            <p:ph type="subTitle" idx="1"/>
          </p:nvPr>
        </p:nvSpPr>
        <p:spPr>
          <a:xfrm>
            <a:off x="1099592" y="2643758"/>
            <a:ext cx="6944816" cy="1335081"/>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SzPts val="1800"/>
              <a:buNone/>
            </a:pPr>
            <a:r>
              <a:rPr lang="lt-LT" sz="1800"/>
              <a:t>K</a:t>
            </a:r>
            <a:r>
              <a:rPr lang="lt-LT" sz="2000"/>
              <a:t>ompiuterių tinklų modeliai gali būti įvairūs. Jie atspindi skirtingus būdus kaip kompiuteriai gali bendrauti tarpusavyje.</a:t>
            </a:r>
            <a:endParaRPr/>
          </a:p>
          <a:p>
            <a:pPr marL="0" lvl="0" indent="0" algn="ctr" rtl="0">
              <a:spcBef>
                <a:spcPts val="400"/>
              </a:spcBef>
              <a:spcAft>
                <a:spcPts val="0"/>
              </a:spcAft>
              <a:buSzPts val="2000"/>
              <a:buNone/>
            </a:pPr>
            <a:r>
              <a:rPr lang="lt-LT" sz="2000" b="1"/>
              <a:t>Čia apžvelgsime keletą pagrindinių modelių.</a:t>
            </a:r>
            <a:endParaRPr b="1"/>
          </a:p>
        </p:txBody>
      </p:sp>
      <p:sp>
        <p:nvSpPr>
          <p:cNvPr id="359" name="Google Shape;359;p12"/>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11</a:t>
            </a:fld>
            <a:endParaRPr>
              <a:solidFill>
                <a:srgbClr val="073E87"/>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13"/>
          <p:cNvSpPr txBox="1">
            <a:spLocks noGrp="1"/>
          </p:cNvSpPr>
          <p:nvPr>
            <p:ph type="body" idx="1"/>
          </p:nvPr>
        </p:nvSpPr>
        <p:spPr>
          <a:xfrm>
            <a:off x="251520" y="1252143"/>
            <a:ext cx="8640959" cy="3701352"/>
          </a:xfrm>
          <a:prstGeom prst="rect">
            <a:avLst/>
          </a:prstGeom>
          <a:noFill/>
          <a:ln>
            <a:noFill/>
          </a:ln>
        </p:spPr>
        <p:txBody>
          <a:bodyPr spcFirstLastPara="1" wrap="square" lIns="91425" tIns="45700" rIns="91425" bIns="45700" anchor="t" anchorCtr="0">
            <a:normAutofit lnSpcReduction="10000"/>
          </a:bodyPr>
          <a:lstStyle/>
          <a:p>
            <a:pPr marL="360363" lvl="0" indent="-360363" algn="l" rtl="0">
              <a:spcBef>
                <a:spcPts val="0"/>
              </a:spcBef>
              <a:spcAft>
                <a:spcPts val="0"/>
              </a:spcAft>
              <a:buSzPts val="1600"/>
              <a:buChar char="❑"/>
            </a:pPr>
            <a:r>
              <a:rPr lang="lt-LT" sz="2000" b="1" dirty="0"/>
              <a:t>Klientas–Serveris</a:t>
            </a:r>
            <a:r>
              <a:rPr lang="lt-LT" sz="2000" dirty="0"/>
              <a:t>. Šiame modelyje vienas ar keli kompiuteriai (klientai) jungiasi prie centrinio kompiuterio (serverio) tam, kad pasiektų resursus ar paslaugas.</a:t>
            </a:r>
            <a:endParaRPr dirty="0"/>
          </a:p>
          <a:p>
            <a:pPr marL="360363" lvl="0" indent="-360363" algn="l" rtl="0">
              <a:spcBef>
                <a:spcPts val="800"/>
              </a:spcBef>
              <a:spcAft>
                <a:spcPts val="0"/>
              </a:spcAft>
              <a:buSzPts val="1600"/>
              <a:buChar char="❑"/>
            </a:pPr>
            <a:r>
              <a:rPr lang="lt-LT" sz="2000" b="1" dirty="0" err="1"/>
              <a:t>Peer</a:t>
            </a:r>
            <a:r>
              <a:rPr lang="lt-LT" sz="2000" b="1" dirty="0"/>
              <a:t>-to-</a:t>
            </a:r>
            <a:r>
              <a:rPr lang="lt-LT" sz="2000" b="1" dirty="0" err="1"/>
              <a:t>Peer</a:t>
            </a:r>
            <a:r>
              <a:rPr lang="lt-LT" sz="2000" b="1" dirty="0"/>
              <a:t> (P2P)</a:t>
            </a:r>
            <a:r>
              <a:rPr lang="lt-LT" sz="2000" dirty="0"/>
              <a:t>. Kiekvienas kompiuteris gali veikti kaip klientas </a:t>
            </a:r>
            <a:r>
              <a:rPr lang="lt-LT" sz="2000" dirty="0" err="1"/>
              <a:t>irkaip</a:t>
            </a:r>
            <a:r>
              <a:rPr lang="lt-LT" sz="2000" dirty="0"/>
              <a:t> serveris. Tai reiškia, kad visi kompiuteriai gali tiesiogiai bendrauti tarpusavyje, be centrinio serverio.</a:t>
            </a:r>
            <a:endParaRPr dirty="0"/>
          </a:p>
          <a:p>
            <a:pPr marL="360363" lvl="0" indent="-360363" algn="l" rtl="0">
              <a:spcBef>
                <a:spcPts val="800"/>
              </a:spcBef>
              <a:spcAft>
                <a:spcPts val="0"/>
              </a:spcAft>
              <a:buSzPts val="1600"/>
              <a:buChar char="❑"/>
            </a:pPr>
            <a:r>
              <a:rPr lang="lt-LT" sz="2000" b="1" dirty="0"/>
              <a:t>N-</a:t>
            </a:r>
            <a:r>
              <a:rPr lang="lt-LT" sz="2000" b="1" dirty="0" err="1"/>
              <a:t>Tier</a:t>
            </a:r>
            <a:r>
              <a:rPr lang="lt-LT" sz="2000" b="1" dirty="0"/>
              <a:t> (Daugiasluoksnis)</a:t>
            </a:r>
            <a:r>
              <a:rPr lang="lt-LT" sz="2000" dirty="0"/>
              <a:t>. Šiame modelyje skirtingi sluoksniai ar lygiai yra atsakingi už skirtingas funkcijas. Pavyzdžiui, pristatymo sluoksnis gali būti atsakingas už vartotojo sąsają, logikos sluoksnis už verslo taisykles, o duomenų sluoksnis už duomenų saugojimą.</a:t>
            </a:r>
            <a:endParaRPr dirty="0"/>
          </a:p>
          <a:p>
            <a:pPr marL="360363" lvl="0" indent="-360363" algn="l" rtl="0">
              <a:spcBef>
                <a:spcPts val="800"/>
              </a:spcBef>
              <a:spcAft>
                <a:spcPts val="0"/>
              </a:spcAft>
              <a:buSzPts val="1600"/>
              <a:buChar char="❑"/>
            </a:pPr>
            <a:r>
              <a:rPr lang="lt-LT" sz="2000" b="1" dirty="0"/>
              <a:t>Mašina-Mašina (M2M)</a:t>
            </a:r>
            <a:r>
              <a:rPr lang="lt-LT" sz="2000" dirty="0"/>
              <a:t>. Čia įrenginiai ar sensoriai komunikuoja tarpusavyje be žmogaus įsikišimo.</a:t>
            </a:r>
            <a:endParaRPr dirty="0"/>
          </a:p>
          <a:p>
            <a:pPr marL="0" lvl="0" indent="0" algn="l" rtl="0">
              <a:spcBef>
                <a:spcPts val="800"/>
              </a:spcBef>
              <a:spcAft>
                <a:spcPts val="0"/>
              </a:spcAft>
              <a:buSzPts val="1600"/>
              <a:buNone/>
            </a:pPr>
            <a:endParaRPr sz="2000" dirty="0"/>
          </a:p>
          <a:p>
            <a:pPr marL="360363" lvl="0" indent="-253683" algn="l" rtl="0">
              <a:spcBef>
                <a:spcPts val="420"/>
              </a:spcBef>
              <a:spcAft>
                <a:spcPts val="0"/>
              </a:spcAft>
              <a:buClr>
                <a:srgbClr val="029EF4"/>
              </a:buClr>
              <a:buSzPts val="1680"/>
              <a:buFont typeface="Noto Sans Symbols"/>
              <a:buNone/>
            </a:pPr>
            <a:endParaRPr dirty="0"/>
          </a:p>
        </p:txBody>
      </p:sp>
      <p:sp>
        <p:nvSpPr>
          <p:cNvPr id="365" name="Google Shape;365;p13"/>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2F2F2"/>
              </a:buClr>
              <a:buSzPts val="3300"/>
              <a:buFont typeface="Candara"/>
              <a:buNone/>
            </a:pPr>
            <a:r>
              <a:rPr lang="lt-LT">
                <a:solidFill>
                  <a:srgbClr val="F2F2F2"/>
                </a:solidFill>
              </a:rPr>
              <a:t>Kompiuterių tinklų modeliai (1) </a:t>
            </a:r>
            <a:endParaRPr/>
          </a:p>
        </p:txBody>
      </p:sp>
      <p:sp>
        <p:nvSpPr>
          <p:cNvPr id="366" name="Google Shape;366;p13"/>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12</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14"/>
          <p:cNvSpPr txBox="1">
            <a:spLocks noGrp="1"/>
          </p:cNvSpPr>
          <p:nvPr>
            <p:ph type="body" idx="1"/>
          </p:nvPr>
        </p:nvSpPr>
        <p:spPr>
          <a:xfrm>
            <a:off x="251520" y="1257669"/>
            <a:ext cx="8640959" cy="3330305"/>
          </a:xfrm>
          <a:prstGeom prst="rect">
            <a:avLst/>
          </a:prstGeom>
          <a:noFill/>
          <a:ln>
            <a:noFill/>
          </a:ln>
        </p:spPr>
        <p:txBody>
          <a:bodyPr spcFirstLastPara="1" wrap="square" lIns="91425" tIns="45700" rIns="91425" bIns="45700" anchor="t" anchorCtr="0">
            <a:normAutofit/>
          </a:bodyPr>
          <a:lstStyle/>
          <a:p>
            <a:pPr marL="360363" lvl="0" indent="-360363" algn="l" rtl="0">
              <a:spcBef>
                <a:spcPts val="0"/>
              </a:spcBef>
              <a:spcAft>
                <a:spcPts val="0"/>
              </a:spcAft>
              <a:buSzPts val="1600"/>
              <a:buChar char="❑"/>
            </a:pPr>
            <a:r>
              <a:rPr lang="lt-LT" sz="2000" b="1" dirty="0"/>
              <a:t>Klasteriai</a:t>
            </a:r>
            <a:r>
              <a:rPr lang="lt-LT" sz="2000" dirty="0"/>
              <a:t>. Tai grupė kompiuterių, dirbančių kartu, kad atliktų didelio masto užduotis.</a:t>
            </a:r>
            <a:endParaRPr dirty="0"/>
          </a:p>
          <a:p>
            <a:pPr marL="360363" lvl="0" indent="-360363" algn="l" rtl="0">
              <a:spcBef>
                <a:spcPts val="1800"/>
              </a:spcBef>
              <a:spcAft>
                <a:spcPts val="0"/>
              </a:spcAft>
              <a:buSzPts val="1600"/>
              <a:buChar char="❑"/>
            </a:pPr>
            <a:r>
              <a:rPr lang="lt-LT" sz="2000" b="1" dirty="0"/>
              <a:t>Įtinklinta kompiuterija (</a:t>
            </a:r>
            <a:r>
              <a:rPr lang="lt-LT" sz="2000" b="1" dirty="0" err="1"/>
              <a:t>Grid</a:t>
            </a:r>
            <a:r>
              <a:rPr lang="lt-LT" sz="2000" b="1" dirty="0"/>
              <a:t> </a:t>
            </a:r>
            <a:r>
              <a:rPr lang="lt-LT" sz="2000" b="1" dirty="0" err="1"/>
              <a:t>Computing</a:t>
            </a:r>
            <a:r>
              <a:rPr lang="lt-LT" sz="2000" b="1" dirty="0"/>
              <a:t>). </a:t>
            </a:r>
            <a:r>
              <a:rPr lang="lt-LT" sz="2000" dirty="0"/>
              <a:t>Skirtingi kompiuteriai iš įvairių geografinių vietų gali būti sujungti, kad atliktų tam tikras užduotis. Kiekvienas kompiuteris gali atlikti dalį darbo ir pateikti rezultatus.</a:t>
            </a:r>
            <a:endParaRPr dirty="0"/>
          </a:p>
          <a:p>
            <a:pPr marL="360363" lvl="0" indent="-360363" algn="l" rtl="0">
              <a:spcBef>
                <a:spcPts val="1800"/>
              </a:spcBef>
              <a:spcAft>
                <a:spcPts val="0"/>
              </a:spcAft>
              <a:buSzPts val="1600"/>
              <a:buChar char="❑"/>
            </a:pPr>
            <a:r>
              <a:rPr lang="lt-LT" sz="2000" b="1" dirty="0"/>
              <a:t>Kraštinė kompiuterija (</a:t>
            </a:r>
            <a:r>
              <a:rPr lang="lt-LT" sz="2000" b="1" dirty="0" err="1"/>
              <a:t>Edge</a:t>
            </a:r>
            <a:r>
              <a:rPr lang="lt-LT" sz="2000" b="1" dirty="0"/>
              <a:t> </a:t>
            </a:r>
            <a:r>
              <a:rPr lang="lt-LT" sz="2000" b="1" dirty="0" err="1"/>
              <a:t>Computing</a:t>
            </a:r>
            <a:r>
              <a:rPr lang="lt-LT" sz="2000" b="1" dirty="0"/>
              <a:t>). </a:t>
            </a:r>
            <a:r>
              <a:rPr lang="lt-LT" sz="2000" dirty="0"/>
              <a:t>Informacijos apdorojimas atliekamas arti duomenų šaltinio, pavyzdžiui, sensorių ar kitų įrenginių, o ne centrinėje duomenų saugykloje ar debesyje.</a:t>
            </a:r>
            <a:endParaRPr dirty="0"/>
          </a:p>
        </p:txBody>
      </p:sp>
      <p:sp>
        <p:nvSpPr>
          <p:cNvPr id="372" name="Google Shape;372;p14"/>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2F2F2"/>
              </a:buClr>
              <a:buSzPts val="3300"/>
              <a:buFont typeface="Candara"/>
              <a:buNone/>
            </a:pPr>
            <a:r>
              <a:rPr lang="lt-LT">
                <a:solidFill>
                  <a:srgbClr val="F2F2F2"/>
                </a:solidFill>
              </a:rPr>
              <a:t>Kompiuterių tinklų modeliai (2) </a:t>
            </a:r>
            <a:endParaRPr/>
          </a:p>
        </p:txBody>
      </p:sp>
      <p:sp>
        <p:nvSpPr>
          <p:cNvPr id="373" name="Google Shape;373;p14"/>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13</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15"/>
          <p:cNvSpPr txBox="1">
            <a:spLocks noGrp="1"/>
          </p:cNvSpPr>
          <p:nvPr>
            <p:ph type="body" idx="1"/>
          </p:nvPr>
        </p:nvSpPr>
        <p:spPr>
          <a:xfrm>
            <a:off x="251520" y="1173152"/>
            <a:ext cx="8640959" cy="3266444"/>
          </a:xfrm>
          <a:prstGeom prst="rect">
            <a:avLst/>
          </a:prstGeom>
          <a:noFill/>
          <a:ln>
            <a:noFill/>
          </a:ln>
        </p:spPr>
        <p:txBody>
          <a:bodyPr spcFirstLastPara="1" wrap="square" lIns="91425" tIns="45700" rIns="91425" bIns="45700" anchor="t" anchorCtr="0">
            <a:normAutofit/>
          </a:bodyPr>
          <a:lstStyle/>
          <a:p>
            <a:pPr marL="360363" lvl="0" indent="-360363" algn="l" rtl="0">
              <a:lnSpc>
                <a:spcPct val="105000"/>
              </a:lnSpc>
              <a:spcBef>
                <a:spcPts val="0"/>
              </a:spcBef>
              <a:spcAft>
                <a:spcPts val="0"/>
              </a:spcAft>
              <a:buSzPts val="1600"/>
              <a:buChar char="❑"/>
            </a:pPr>
            <a:r>
              <a:rPr lang="lt-LT" sz="2000" b="1" dirty="0"/>
              <a:t>Rūko kompiuterija (</a:t>
            </a:r>
            <a:r>
              <a:rPr lang="lt-LT" sz="2000" b="1" dirty="0" err="1"/>
              <a:t>Fog</a:t>
            </a:r>
            <a:r>
              <a:rPr lang="lt-LT" sz="2000" b="1" dirty="0"/>
              <a:t> </a:t>
            </a:r>
            <a:r>
              <a:rPr lang="lt-LT" sz="2000" b="1" dirty="0" err="1"/>
              <a:t>Computing</a:t>
            </a:r>
            <a:r>
              <a:rPr lang="lt-LT" sz="2000" b="1" dirty="0"/>
              <a:t>)</a:t>
            </a:r>
            <a:r>
              <a:rPr lang="lt-LT" sz="2000" dirty="0"/>
              <a:t>. Tai yra tarpinis modelis (tarp </a:t>
            </a:r>
            <a:r>
              <a:rPr lang="lt-LT" sz="2000" i="1" dirty="0" err="1"/>
              <a:t>Edge</a:t>
            </a:r>
            <a:r>
              <a:rPr lang="lt-LT" sz="2000" i="1" dirty="0"/>
              <a:t> </a:t>
            </a:r>
            <a:r>
              <a:rPr lang="lt-LT" sz="2000" i="1" dirty="0" err="1"/>
              <a:t>Computing</a:t>
            </a:r>
            <a:r>
              <a:rPr lang="lt-LT" sz="2000" i="1" dirty="0"/>
              <a:t> </a:t>
            </a:r>
            <a:r>
              <a:rPr lang="lt-LT" sz="2000" dirty="0"/>
              <a:t>ir centralizuoto duomenų apdorojimo), kuriame apdorojimas gali būti atliekamas arčiau duomenų šaltinio, bet taip pat ir naudojant resursus iš debesies.</a:t>
            </a:r>
            <a:endParaRPr sz="2000" b="1" dirty="0"/>
          </a:p>
          <a:p>
            <a:pPr marL="360363" lvl="0" indent="-360363" algn="l" rtl="0">
              <a:lnSpc>
                <a:spcPct val="105000"/>
              </a:lnSpc>
              <a:spcBef>
                <a:spcPts val="1000"/>
              </a:spcBef>
              <a:spcAft>
                <a:spcPts val="0"/>
              </a:spcAft>
              <a:buSzPts val="1600"/>
              <a:buChar char="❑"/>
            </a:pPr>
            <a:r>
              <a:rPr lang="lt-LT" sz="2000" b="1" dirty="0"/>
              <a:t>Šaltinis–Tinklas (</a:t>
            </a:r>
            <a:r>
              <a:rPr lang="lt-LT" sz="2000" b="1" dirty="0" err="1"/>
              <a:t>Content</a:t>
            </a:r>
            <a:r>
              <a:rPr lang="lt-LT" sz="2000" b="1" dirty="0"/>
              <a:t> </a:t>
            </a:r>
            <a:r>
              <a:rPr lang="lt-LT" sz="2000" b="1" dirty="0" err="1"/>
              <a:t>Delivery</a:t>
            </a:r>
            <a:r>
              <a:rPr lang="lt-LT" sz="2000" b="1" dirty="0"/>
              <a:t> Network, CDN)</a:t>
            </a:r>
            <a:r>
              <a:rPr lang="lt-LT" sz="2000" dirty="0"/>
              <a:t>.  Šis modelis leidžia efektyviau pristatyti turinį vartotojams, pasitelkiant keletą serverių, esančių įvairiose geografinėse vietose.</a:t>
            </a:r>
            <a:endParaRPr dirty="0"/>
          </a:p>
          <a:p>
            <a:pPr marL="360363" lvl="0" indent="-360363" algn="l" rtl="0">
              <a:lnSpc>
                <a:spcPct val="105000"/>
              </a:lnSpc>
              <a:spcBef>
                <a:spcPts val="1000"/>
              </a:spcBef>
              <a:spcAft>
                <a:spcPts val="0"/>
              </a:spcAft>
              <a:buSzPts val="1600"/>
              <a:buChar char="❑"/>
            </a:pPr>
            <a:r>
              <a:rPr lang="lt-LT" sz="2000" b="1" dirty="0"/>
              <a:t>Hibridiniai modeliai</a:t>
            </a:r>
            <a:r>
              <a:rPr lang="lt-LT" sz="2000" dirty="0"/>
              <a:t>. Atsižvelgiant į konkretų scenarijų ar poreikius įvairūs tinklo modeliai gali būti derinami tarpusavyje siekiant optimalaus rezultato.</a:t>
            </a:r>
            <a:endParaRPr dirty="0"/>
          </a:p>
        </p:txBody>
      </p:sp>
      <p:sp>
        <p:nvSpPr>
          <p:cNvPr id="379" name="Google Shape;379;p15"/>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2F2F2"/>
              </a:buClr>
              <a:buSzPts val="3300"/>
              <a:buFont typeface="Candara"/>
              <a:buNone/>
            </a:pPr>
            <a:r>
              <a:rPr lang="lt-LT">
                <a:solidFill>
                  <a:srgbClr val="F2F2F2"/>
                </a:solidFill>
              </a:rPr>
              <a:t>Kompiuterių tinklų modeliai (3) </a:t>
            </a:r>
            <a:endParaRPr/>
          </a:p>
        </p:txBody>
      </p:sp>
      <p:sp>
        <p:nvSpPr>
          <p:cNvPr id="380" name="Google Shape;380;p15"/>
          <p:cNvSpPr txBox="1"/>
          <p:nvPr/>
        </p:nvSpPr>
        <p:spPr>
          <a:xfrm>
            <a:off x="0" y="4406501"/>
            <a:ext cx="9144000" cy="738664"/>
          </a:xfrm>
          <a:prstGeom prst="rect">
            <a:avLst/>
          </a:prstGeom>
          <a:solidFill>
            <a:srgbClr val="D4F0FF"/>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lt-LT" sz="2100" b="1" i="1">
                <a:solidFill>
                  <a:schemeClr val="dk2"/>
                </a:solidFill>
                <a:latin typeface="Candara"/>
                <a:ea typeface="Candara"/>
                <a:cs typeface="Candara"/>
                <a:sym typeface="Candara"/>
              </a:rPr>
              <a:t>Kiekvienas iš šių modelių turi savo privalumus ir trūkumus, ir pasirinkimas priklauso nuo specifinių reikalavimų ir konteksto.</a:t>
            </a:r>
            <a:endParaRPr sz="2100">
              <a:solidFill>
                <a:schemeClr val="dk2"/>
              </a:solidFill>
              <a:latin typeface="Candara"/>
              <a:ea typeface="Candara"/>
              <a:cs typeface="Candara"/>
              <a:sym typeface="Candara"/>
            </a:endParaRPr>
          </a:p>
        </p:txBody>
      </p:sp>
      <p:sp>
        <p:nvSpPr>
          <p:cNvPr id="381" name="Google Shape;381;p15"/>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14</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theme/theme1.xml><?xml version="1.0" encoding="utf-8"?>
<a:theme xmlns:a="http://schemas.openxmlformats.org/drawingml/2006/main" name="1_Bangos forma">
  <a:themeElements>
    <a:clrScheme name="Bangos forma">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Bangos forma">
  <a:themeElements>
    <a:clrScheme name="Pasirinktinis 4">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4584D3"/>
      </a:hlink>
      <a:folHlink>
        <a:srgbClr val="03A8A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D360A5AE058E48B608F8E82876A3B4" ma:contentTypeVersion="17" ma:contentTypeDescription="Create a new document." ma:contentTypeScope="" ma:versionID="938a36c12db58a32f123becc6d5274e7">
  <xsd:schema xmlns:xsd="http://www.w3.org/2001/XMLSchema" xmlns:xs="http://www.w3.org/2001/XMLSchema" xmlns:p="http://schemas.microsoft.com/office/2006/metadata/properties" xmlns:ns2="395fa40d-cb69-404e-8f04-41199545fccc" xmlns:ns3="13393c10-a869-462d-8718-85d3f21a3c08" targetNamespace="http://schemas.microsoft.com/office/2006/metadata/properties" ma:root="true" ma:fieldsID="8d0d22c82df1be3f4a3d5c9bb877de9c" ns2:_="" ns3:_="">
    <xsd:import namespace="395fa40d-cb69-404e-8f04-41199545fccc"/>
    <xsd:import namespace="13393c10-a869-462d-8718-85d3f21a3c0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5fa40d-cb69-404e-8f04-41199545fc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ee11391-bdff-4962-ac8c-5d8544a2ed3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393c10-a869-462d-8718-85d3f21a3c0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7809e08-a476-480e-839f-f8c568a8ccae}" ma:internalName="TaxCatchAll" ma:showField="CatchAllData" ma:web="13393c10-a869-462d-8718-85d3f21a3c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95fa40d-cb69-404e-8f04-41199545fccc">
      <Terms xmlns="http://schemas.microsoft.com/office/infopath/2007/PartnerControls"/>
    </lcf76f155ced4ddcb4097134ff3c332f>
    <TaxCatchAll xmlns="13393c10-a869-462d-8718-85d3f21a3c08" xsi:nil="true"/>
  </documentManagement>
</p:properties>
</file>

<file path=customXml/itemProps1.xml><?xml version="1.0" encoding="utf-8"?>
<ds:datastoreItem xmlns:ds="http://schemas.openxmlformats.org/officeDocument/2006/customXml" ds:itemID="{F8BF458A-9770-4451-A7F9-56D478118E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5fa40d-cb69-404e-8f04-41199545fccc"/>
    <ds:schemaRef ds:uri="13393c10-a869-462d-8718-85d3f21a3c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A20D7A-15B3-479A-BE7E-1F75D3DB3C7E}">
  <ds:schemaRefs>
    <ds:schemaRef ds:uri="http://schemas.microsoft.com/sharepoint/v3/contenttype/forms"/>
  </ds:schemaRefs>
</ds:datastoreItem>
</file>

<file path=customXml/itemProps3.xml><?xml version="1.0" encoding="utf-8"?>
<ds:datastoreItem xmlns:ds="http://schemas.openxmlformats.org/officeDocument/2006/customXml" ds:itemID="{5EBA20E7-132A-4E72-BE84-58E6416896B6}">
  <ds:schemaRefs>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http://purl.org/dc/terms/"/>
    <ds:schemaRef ds:uri="http://schemas.microsoft.com/office/2006/documentManagement/types"/>
    <ds:schemaRef ds:uri="395fa40d-cb69-404e-8f04-41199545fccc"/>
    <ds:schemaRef ds:uri="13393c10-a869-462d-8718-85d3f21a3c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464</TotalTime>
  <Words>1209</Words>
  <Application>Microsoft Office PowerPoint</Application>
  <PresentationFormat>Demonstracija ekrane (16:9)</PresentationFormat>
  <Paragraphs>84</Paragraphs>
  <Slides>14</Slides>
  <Notes>14</Notes>
  <HiddenSlides>0</HiddenSlides>
  <MMClips>0</MMClips>
  <ScaleCrop>false</ScaleCrop>
  <HeadingPairs>
    <vt:vector size="6" baseType="variant">
      <vt:variant>
        <vt:lpstr>Naudojami šriftai</vt:lpstr>
      </vt:variant>
      <vt:variant>
        <vt:i4>4</vt:i4>
      </vt:variant>
      <vt:variant>
        <vt:lpstr>Tema</vt:lpstr>
      </vt:variant>
      <vt:variant>
        <vt:i4>2</vt:i4>
      </vt:variant>
      <vt:variant>
        <vt:lpstr>Skaidrių pavadinimai</vt:lpstr>
      </vt:variant>
      <vt:variant>
        <vt:i4>14</vt:i4>
      </vt:variant>
    </vt:vector>
  </HeadingPairs>
  <TitlesOfParts>
    <vt:vector size="20" baseType="lpstr">
      <vt:lpstr>Candara</vt:lpstr>
      <vt:lpstr>Arial</vt:lpstr>
      <vt:lpstr>Noto Sans Symbols</vt:lpstr>
      <vt:lpstr>Calibri</vt:lpstr>
      <vt:lpstr>1_Bangos forma</vt:lpstr>
      <vt:lpstr>2_Bangos forma</vt:lpstr>
      <vt:lpstr>Kompiuterių tinklai III (11) gimnazijos klasė</vt:lpstr>
      <vt:lpstr>Kompiuterių tinklai. III (11) gimnazijos klasė Informatikos bendroji programa</vt:lpstr>
      <vt:lpstr>Trumpa kompiuterių tinklų istorija</vt:lpstr>
      <vt:lpstr>Ankstyvieji interneto metai</vt:lpstr>
      <vt:lpstr>Interneto aukso amžius</vt:lpstr>
      <vt:lpstr>Dabartis ir ateitis</vt:lpstr>
      <vt:lpstr>Klaiusimai temai „Trumpa kompiuterių tinklų istorija“</vt:lpstr>
      <vt:lpstr>Kompiuterių tinklų samprata</vt:lpstr>
      <vt:lpstr>Kompiuterių tinklų nauda</vt:lpstr>
      <vt:lpstr>Svarbu</vt:lpstr>
      <vt:lpstr>Kompiuterių tinklų modeliai </vt:lpstr>
      <vt:lpstr>Kompiuterių tinklų modeliai (1) </vt:lpstr>
      <vt:lpstr>Kompiuterių tinklų modeliai (2) </vt:lpstr>
      <vt:lpstr>Kompiuterių tinklų modeliai (3)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Kompiuterių tinklai III (11) gimnazijos klasė</dc:title>
  <dc:creator>Tatjana Ba;vočienė, Antanas Balvočius</dc:creator>
  <cp:lastModifiedBy>Administrator</cp:lastModifiedBy>
  <cp:revision>5</cp:revision>
  <dcterms:created xsi:type="dcterms:W3CDTF">2023-09-13T18:05:32Z</dcterms:created>
  <dcterms:modified xsi:type="dcterms:W3CDTF">2024-02-07T10:32:09Z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0x0101007DD360A5AE058E48B608F8E82876A3B4</vt:lpwstr>
  </property>
</Properties>
</file>