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 id="2147483660" r:id="rId5"/>
  </p:sldMasterIdLst>
  <p:notesMasterIdLst>
    <p:notesMasterId r:id="rId38"/>
  </p:notesMasterIdLst>
  <p:sldIdLst>
    <p:sldId id="256"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88" r:id="rId24"/>
    <p:sldId id="290" r:id="rId25"/>
    <p:sldId id="291" r:id="rId26"/>
    <p:sldId id="292" r:id="rId27"/>
    <p:sldId id="293" r:id="rId28"/>
    <p:sldId id="294" r:id="rId29"/>
    <p:sldId id="295" r:id="rId30"/>
    <p:sldId id="296" r:id="rId31"/>
    <p:sldId id="297" r:id="rId32"/>
    <p:sldId id="298" r:id="rId33"/>
    <p:sldId id="299" r:id="rId34"/>
    <p:sldId id="300" r:id="rId35"/>
    <p:sldId id="302" r:id="rId36"/>
    <p:sldId id="301" r:id="rId37"/>
  </p:sldIdLst>
  <p:sldSz cx="9144000" cy="5143500" type="screen16x9"/>
  <p:notesSz cx="6858000" cy="9144000"/>
  <p:embeddedFontLst>
    <p:embeddedFont>
      <p:font typeface="Candara" panose="020E0502030303020204" pitchFamily="34" charset="0"/>
      <p:regular r:id="rId39"/>
      <p:bold r:id="rId40"/>
      <p:italic r:id="rId41"/>
      <p:boldItalic r:id="rId42"/>
    </p:embeddedFont>
    <p:embeddedFont>
      <p:font typeface="Calibri" panose="020F0502020204030204"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2" roundtripDataSignature="AMtx7mhpF360JETBoVt4Iu8A0ELQxFQpO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36" d="100"/>
          <a:sy n="136" d="100"/>
        </p:scale>
        <p:origin x="894" y="114"/>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fntdata"/><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font" Target="fonts/font4.fntdata"/><Relationship Id="rId10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 Id="rId46" Type="http://schemas.openxmlformats.org/officeDocument/2006/relationships/font" Target="fonts/font8.fntdata"/><Relationship Id="rId10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font" Target="fonts/font3.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font" Target="fonts/font2.fntdata"/><Relationship Id="rId45" Type="http://schemas.openxmlformats.org/officeDocument/2006/relationships/font" Target="fonts/font7.fntdata"/><Relationship Id="rId102" Type="http://customschemas.google.com/relationships/presentationmetadata" Target="meta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font" Target="fonts/font6.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5.fntdata"/><Relationship Id="rId105" Type="http://schemas.openxmlformats.org/officeDocument/2006/relationships/theme" Target="theme/theme1.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lt-L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79982945"/>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1" name="Google Shape;2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2408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2"/>
        <p:cNvGrpSpPr/>
        <p:nvPr/>
      </p:nvGrpSpPr>
      <p:grpSpPr>
        <a:xfrm>
          <a:off x="0" y="0"/>
          <a:ext cx="0" cy="0"/>
          <a:chOff x="0" y="0"/>
          <a:chExt cx="0" cy="0"/>
        </a:xfrm>
      </p:grpSpPr>
      <p:sp>
        <p:nvSpPr>
          <p:cNvPr id="383" name="Google Shape;383;p1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78326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1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1" name="Google Shape;391;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40810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p1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8" name="Google Shape;398;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010422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5" name="Google Shape;405;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12821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0"/>
        <p:cNvGrpSpPr/>
        <p:nvPr/>
      </p:nvGrpSpPr>
      <p:grpSpPr>
        <a:xfrm>
          <a:off x="0" y="0"/>
          <a:ext cx="0" cy="0"/>
          <a:chOff x="0" y="0"/>
          <a:chExt cx="0" cy="0"/>
        </a:xfrm>
      </p:grpSpPr>
      <p:sp>
        <p:nvSpPr>
          <p:cNvPr id="411" name="Google Shape;411;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2" name="Google Shape;412;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048377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8"/>
        <p:cNvGrpSpPr/>
        <p:nvPr/>
      </p:nvGrpSpPr>
      <p:grpSpPr>
        <a:xfrm>
          <a:off x="0" y="0"/>
          <a:ext cx="0" cy="0"/>
          <a:chOff x="0" y="0"/>
          <a:chExt cx="0" cy="0"/>
        </a:xfrm>
      </p:grpSpPr>
      <p:sp>
        <p:nvSpPr>
          <p:cNvPr id="419" name="Google Shape;419;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0" name="Google Shape;42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87000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9" name="Google Shape;42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582287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p2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6" name="Google Shape;436;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52270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2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45" name="Google Shape;44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802184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8"/>
        <p:cNvGrpSpPr/>
        <p:nvPr/>
      </p:nvGrpSpPr>
      <p:grpSpPr>
        <a:xfrm>
          <a:off x="0" y="0"/>
          <a:ext cx="0" cy="0"/>
          <a:chOff x="0" y="0"/>
          <a:chExt cx="0" cy="0"/>
        </a:xfrm>
      </p:grpSpPr>
      <p:sp>
        <p:nvSpPr>
          <p:cNvPr id="459" name="Google Shape;459;p2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0" name="Google Shape;460;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58845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69" name="Google Shape;469;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92093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7"/>
        <p:cNvGrpSpPr/>
        <p:nvPr/>
      </p:nvGrpSpPr>
      <p:grpSpPr>
        <a:xfrm>
          <a:off x="0" y="0"/>
          <a:ext cx="0" cy="0"/>
          <a:chOff x="0" y="0"/>
          <a:chExt cx="0" cy="0"/>
        </a:xfrm>
      </p:grpSpPr>
      <p:sp>
        <p:nvSpPr>
          <p:cNvPr id="478" name="Google Shape;478;p2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142850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2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6" name="Google Shape;486;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4933772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p2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97" name="Google Shape;49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35011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07" name="Google Shape;507;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050664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2"/>
        <p:cNvGrpSpPr/>
        <p:nvPr/>
      </p:nvGrpSpPr>
      <p:grpSpPr>
        <a:xfrm>
          <a:off x="0" y="0"/>
          <a:ext cx="0" cy="0"/>
          <a:chOff x="0" y="0"/>
          <a:chExt cx="0" cy="0"/>
        </a:xfrm>
      </p:grpSpPr>
      <p:sp>
        <p:nvSpPr>
          <p:cNvPr id="513" name="Google Shape;513;p3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4" name="Google Shape;514;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032600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p3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21" name="Google Shape;521;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10768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p3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33" name="Google Shape;53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263395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3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00795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3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57" name="Google Shape;557;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5338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3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761892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2"/>
        <p:cNvGrpSpPr/>
        <p:nvPr/>
      </p:nvGrpSpPr>
      <p:grpSpPr>
        <a:xfrm>
          <a:off x="0" y="0"/>
          <a:ext cx="0" cy="0"/>
          <a:chOff x="0" y="0"/>
          <a:chExt cx="0" cy="0"/>
        </a:xfrm>
      </p:grpSpPr>
      <p:sp>
        <p:nvSpPr>
          <p:cNvPr id="573" name="Google Shape;573;p38: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74" name="Google Shape;574;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9309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0"/>
        <p:cNvGrpSpPr/>
        <p:nvPr/>
      </p:nvGrpSpPr>
      <p:grpSpPr>
        <a:xfrm>
          <a:off x="0" y="0"/>
          <a:ext cx="0" cy="0"/>
          <a:chOff x="0" y="0"/>
          <a:chExt cx="0" cy="0"/>
        </a:xfrm>
      </p:grpSpPr>
      <p:sp>
        <p:nvSpPr>
          <p:cNvPr id="581" name="Google Shape;581;p3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2" name="Google Shape;582;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558600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p4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89" name="Google Shape;589;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21673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9"/>
        <p:cNvGrpSpPr/>
        <p:nvPr/>
      </p:nvGrpSpPr>
      <p:grpSpPr>
        <a:xfrm>
          <a:off x="0" y="0"/>
          <a:ext cx="0" cy="0"/>
          <a:chOff x="0" y="0"/>
          <a:chExt cx="0" cy="0"/>
        </a:xfrm>
      </p:grpSpPr>
      <p:sp>
        <p:nvSpPr>
          <p:cNvPr id="600" name="Google Shape;600;p4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01" name="Google Shape;601;p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8790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4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12" name="Google Shape;612;p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6654030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1"/>
        <p:cNvGrpSpPr/>
        <p:nvPr/>
      </p:nvGrpSpPr>
      <p:grpSpPr>
        <a:xfrm>
          <a:off x="0" y="0"/>
          <a:ext cx="0" cy="0"/>
          <a:chOff x="0" y="0"/>
          <a:chExt cx="0" cy="0"/>
        </a:xfrm>
      </p:grpSpPr>
      <p:sp>
        <p:nvSpPr>
          <p:cNvPr id="622" name="Google Shape;622;p4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23" name="Google Shape;623;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0019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4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34" name="Google Shape;634;p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903227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4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44" name="Google Shape;644;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6896682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0"/>
        <p:cNvGrpSpPr/>
        <p:nvPr/>
      </p:nvGrpSpPr>
      <p:grpSpPr>
        <a:xfrm>
          <a:off x="0" y="0"/>
          <a:ext cx="0" cy="0"/>
          <a:chOff x="0" y="0"/>
          <a:chExt cx="0" cy="0"/>
        </a:xfrm>
      </p:grpSpPr>
      <p:sp>
        <p:nvSpPr>
          <p:cNvPr id="661" name="Google Shape;661;p4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62" name="Google Shape;662;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124205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0"/>
        <p:cNvGrpSpPr/>
        <p:nvPr/>
      </p:nvGrpSpPr>
      <p:grpSpPr>
        <a:xfrm>
          <a:off x="0" y="0"/>
          <a:ext cx="0" cy="0"/>
          <a:chOff x="0" y="0"/>
          <a:chExt cx="0" cy="0"/>
        </a:xfrm>
      </p:grpSpPr>
      <p:sp>
        <p:nvSpPr>
          <p:cNvPr id="651" name="Google Shape;651;p46: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52" name="Google Shape;652;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02992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avadinimo skaidrė" type="title">
  <p:cSld name="TITLE">
    <p:spTree>
      <p:nvGrpSpPr>
        <p:cNvPr id="1" name="Shape 22"/>
        <p:cNvGrpSpPr/>
        <p:nvPr/>
      </p:nvGrpSpPr>
      <p:grpSpPr>
        <a:xfrm>
          <a:off x="0" y="0"/>
          <a:ext cx="0" cy="0"/>
          <a:chOff x="0" y="0"/>
          <a:chExt cx="0" cy="0"/>
        </a:xfrm>
      </p:grpSpPr>
      <p:sp>
        <p:nvSpPr>
          <p:cNvPr id="23" name="Google Shape;23;p85"/>
          <p:cNvSpPr/>
          <p:nvPr/>
        </p:nvSpPr>
        <p:spPr>
          <a:xfrm>
            <a:off x="228600" y="171450"/>
            <a:ext cx="8695944" cy="4632548"/>
          </a:xfrm>
          <a:prstGeom prst="roundRect">
            <a:avLst>
              <a:gd name="adj" fmla="val 127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4" name="Google Shape;24;p85"/>
          <p:cNvGrpSpPr/>
          <p:nvPr/>
        </p:nvGrpSpPr>
        <p:grpSpPr>
          <a:xfrm>
            <a:off x="211665" y="4015472"/>
            <a:ext cx="8723376" cy="998685"/>
            <a:chOff x="-3905250" y="4294188"/>
            <a:chExt cx="13011150" cy="1892300"/>
          </a:xfrm>
        </p:grpSpPr>
        <p:sp>
          <p:nvSpPr>
            <p:cNvPr id="25" name="Google Shape;25;p85"/>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6" name="Google Shape;26;p85"/>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7" name="Google Shape;27;p85"/>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8" name="Google Shape;28;p85"/>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9" name="Google Shape;29;p85"/>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30" name="Google Shape;30;p85"/>
          <p:cNvSpPr txBox="1">
            <a:spLocks noGrp="1"/>
          </p:cNvSpPr>
          <p:nvPr>
            <p:ph type="ctrTitle"/>
          </p:nvPr>
        </p:nvSpPr>
        <p:spPr>
          <a:xfrm>
            <a:off x="685800" y="1200151"/>
            <a:ext cx="7772400" cy="1335081"/>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85"/>
          <p:cNvSpPr txBox="1">
            <a:spLocks noGrp="1"/>
          </p:cNvSpPr>
          <p:nvPr>
            <p:ph type="subTitle" idx="1"/>
          </p:nvPr>
        </p:nvSpPr>
        <p:spPr>
          <a:xfrm>
            <a:off x="1371600" y="2667001"/>
            <a:ext cx="6400800" cy="11049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32" name="Google Shape;32;p8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85"/>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85"/>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kcijos antraštė" type="secHead">
  <p:cSld name="SECTION_HEADER">
    <p:spTree>
      <p:nvGrpSpPr>
        <p:cNvPr id="1" name="Shape 41"/>
        <p:cNvGrpSpPr/>
        <p:nvPr/>
      </p:nvGrpSpPr>
      <p:grpSpPr>
        <a:xfrm>
          <a:off x="0" y="0"/>
          <a:ext cx="0" cy="0"/>
          <a:chOff x="0" y="0"/>
          <a:chExt cx="0" cy="0"/>
        </a:xfrm>
      </p:grpSpPr>
      <p:sp>
        <p:nvSpPr>
          <p:cNvPr id="42" name="Google Shape;42;p93"/>
          <p:cNvSpPr/>
          <p:nvPr/>
        </p:nvSpPr>
        <p:spPr>
          <a:xfrm>
            <a:off x="228600" y="171450"/>
            <a:ext cx="8695944" cy="3552444"/>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43" name="Google Shape;43;p93"/>
          <p:cNvSpPr/>
          <p:nvPr/>
        </p:nvSpPr>
        <p:spPr>
          <a:xfrm>
            <a:off x="6047441" y="3152695"/>
            <a:ext cx="2876429" cy="53552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4" name="Google Shape;44;p93"/>
          <p:cNvSpPr/>
          <p:nvPr/>
        </p:nvSpPr>
        <p:spPr>
          <a:xfrm>
            <a:off x="2619320" y="3056467"/>
            <a:ext cx="5544515" cy="637604"/>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5" name="Google Shape;45;p93"/>
          <p:cNvSpPr/>
          <p:nvPr/>
        </p:nvSpPr>
        <p:spPr>
          <a:xfrm>
            <a:off x="2828728" y="3065672"/>
            <a:ext cx="5467980" cy="580704"/>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6" name="Google Shape;46;p93"/>
          <p:cNvSpPr/>
          <p:nvPr/>
        </p:nvSpPr>
        <p:spPr>
          <a:xfrm>
            <a:off x="5609489" y="3055632"/>
            <a:ext cx="3308000" cy="488662"/>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7" name="Google Shape;47;p93"/>
          <p:cNvSpPr/>
          <p:nvPr/>
        </p:nvSpPr>
        <p:spPr>
          <a:xfrm>
            <a:off x="211665" y="3043917"/>
            <a:ext cx="8723376" cy="997406"/>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48" name="Google Shape;48;p93"/>
          <p:cNvSpPr txBox="1">
            <a:spLocks noGrp="1"/>
          </p:cNvSpPr>
          <p:nvPr>
            <p:ph type="title"/>
          </p:nvPr>
        </p:nvSpPr>
        <p:spPr>
          <a:xfrm>
            <a:off x="690032" y="1847670"/>
            <a:ext cx="77724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93"/>
          <p:cNvSpPr txBox="1">
            <a:spLocks noGrp="1"/>
          </p:cNvSpPr>
          <p:nvPr>
            <p:ph type="body" idx="1"/>
          </p:nvPr>
        </p:nvSpPr>
        <p:spPr>
          <a:xfrm>
            <a:off x="1367365" y="1078087"/>
            <a:ext cx="6417734" cy="70485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50" name="Google Shape;50;p93"/>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93"/>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3"/>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Du turiniai" type="twoObj">
  <p:cSld name="TWO_OBJECTS">
    <p:spTree>
      <p:nvGrpSpPr>
        <p:cNvPr id="1" name="Shape 53"/>
        <p:cNvGrpSpPr/>
        <p:nvPr/>
      </p:nvGrpSpPr>
      <p:grpSpPr>
        <a:xfrm>
          <a:off x="0" y="0"/>
          <a:ext cx="0" cy="0"/>
          <a:chOff x="0" y="0"/>
          <a:chExt cx="0" cy="0"/>
        </a:xfrm>
      </p:grpSpPr>
      <p:sp>
        <p:nvSpPr>
          <p:cNvPr id="54" name="Google Shape;54;p94"/>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9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94"/>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94"/>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58" name="Google Shape;58;p94"/>
          <p:cNvSpPr txBox="1">
            <a:spLocks noGrp="1"/>
          </p:cNvSpPr>
          <p:nvPr>
            <p:ph type="body" idx="1"/>
          </p:nvPr>
        </p:nvSpPr>
        <p:spPr>
          <a:xfrm>
            <a:off x="676655"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59" name="Google Shape;59;p94"/>
          <p:cNvSpPr txBox="1">
            <a:spLocks noGrp="1"/>
          </p:cNvSpPr>
          <p:nvPr>
            <p:ph type="body" idx="2"/>
          </p:nvPr>
        </p:nvSpPr>
        <p:spPr>
          <a:xfrm>
            <a:off x="4645152" y="2009394"/>
            <a:ext cx="3822192" cy="2585466"/>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SzPts val="1800"/>
              <a:buChar char="*"/>
              <a:defRPr/>
            </a:lvl1pPr>
            <a:lvl2pPr marL="914400" lvl="1" indent="-342900" algn="l">
              <a:spcBef>
                <a:spcPts val="360"/>
              </a:spcBef>
              <a:spcAft>
                <a:spcPts val="0"/>
              </a:spcAft>
              <a:buSzPts val="1800"/>
              <a:buChar char="*"/>
              <a:defRPr/>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60"/>
        <p:cNvGrpSpPr/>
        <p:nvPr/>
      </p:nvGrpSpPr>
      <p:grpSpPr>
        <a:xfrm>
          <a:off x="0" y="0"/>
          <a:ext cx="0" cy="0"/>
          <a:chOff x="0" y="0"/>
          <a:chExt cx="0" cy="0"/>
        </a:xfrm>
      </p:grpSpPr>
      <p:sp>
        <p:nvSpPr>
          <p:cNvPr id="61" name="Google Shape;61;p95"/>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44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2" name="Google Shape;62;p95"/>
          <p:cNvSpPr txBox="1">
            <a:spLocks noGrp="1"/>
          </p:cNvSpPr>
          <p:nvPr>
            <p:ph type="body" idx="1"/>
          </p:nvPr>
        </p:nvSpPr>
        <p:spPr>
          <a:xfrm>
            <a:off x="676656"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3" name="Google Shape;63;p95"/>
          <p:cNvSpPr txBox="1">
            <a:spLocks noGrp="1"/>
          </p:cNvSpPr>
          <p:nvPr>
            <p:ph type="body" idx="2"/>
          </p:nvPr>
        </p:nvSpPr>
        <p:spPr>
          <a:xfrm>
            <a:off x="677335" y="2571751"/>
            <a:ext cx="3820055"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4" name="Google Shape;64;p95"/>
          <p:cNvSpPr txBox="1">
            <a:spLocks noGrp="1"/>
          </p:cNvSpPr>
          <p:nvPr>
            <p:ph type="body" idx="3"/>
          </p:nvPr>
        </p:nvSpPr>
        <p:spPr>
          <a:xfrm>
            <a:off x="4648200"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65" name="Google Shape;65;p95"/>
          <p:cNvSpPr txBox="1">
            <a:spLocks noGrp="1"/>
          </p:cNvSpPr>
          <p:nvPr>
            <p:ph type="body" idx="4"/>
          </p:nvPr>
        </p:nvSpPr>
        <p:spPr>
          <a:xfrm>
            <a:off x="4645025" y="2571751"/>
            <a:ext cx="3822192"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66" name="Google Shape;66;p9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5"/>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95"/>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69"/>
        <p:cNvGrpSpPr/>
        <p:nvPr/>
      </p:nvGrpSpPr>
      <p:grpSpPr>
        <a:xfrm>
          <a:off x="0" y="0"/>
          <a:ext cx="0" cy="0"/>
          <a:chOff x="0" y="0"/>
          <a:chExt cx="0" cy="0"/>
        </a:xfrm>
      </p:grpSpPr>
      <p:sp>
        <p:nvSpPr>
          <p:cNvPr id="70" name="Google Shape;70;p96"/>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96"/>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96"/>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96"/>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uščia" type="blank">
  <p:cSld name="BLANK">
    <p:spTree>
      <p:nvGrpSpPr>
        <p:cNvPr id="1" name="Shape 74"/>
        <p:cNvGrpSpPr/>
        <p:nvPr/>
      </p:nvGrpSpPr>
      <p:grpSpPr>
        <a:xfrm>
          <a:off x="0" y="0"/>
          <a:ext cx="0" cy="0"/>
          <a:chOff x="0" y="0"/>
          <a:chExt cx="0" cy="0"/>
        </a:xfrm>
      </p:grpSpPr>
      <p:sp>
        <p:nvSpPr>
          <p:cNvPr id="75" name="Google Shape;75;p97"/>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76" name="Google Shape;76;p97"/>
          <p:cNvGrpSpPr/>
          <p:nvPr/>
        </p:nvGrpSpPr>
        <p:grpSpPr>
          <a:xfrm>
            <a:off x="211665" y="535644"/>
            <a:ext cx="8723376" cy="997406"/>
            <a:chOff x="-3905251" y="4294188"/>
            <a:chExt cx="13027839" cy="1892300"/>
          </a:xfrm>
        </p:grpSpPr>
        <p:sp>
          <p:nvSpPr>
            <p:cNvPr id="77" name="Google Shape;77;p9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78" name="Google Shape;78;p9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79" name="Google Shape;79;p9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80" name="Google Shape;80;p9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81" name="Google Shape;81;p97"/>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82" name="Google Shape;82;p9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97"/>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97"/>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urinys ir antraštė" type="objTx">
  <p:cSld name="OBJECT_WITH_CAPTION_TEXT">
    <p:spTree>
      <p:nvGrpSpPr>
        <p:cNvPr id="1" name="Shape 85"/>
        <p:cNvGrpSpPr/>
        <p:nvPr/>
      </p:nvGrpSpPr>
      <p:grpSpPr>
        <a:xfrm>
          <a:off x="0" y="0"/>
          <a:ext cx="0" cy="0"/>
          <a:chOff x="0" y="0"/>
          <a:chExt cx="0" cy="0"/>
        </a:xfrm>
      </p:grpSpPr>
      <p:sp>
        <p:nvSpPr>
          <p:cNvPr id="86" name="Google Shape;86;p98"/>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87" name="Google Shape;87;p9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98"/>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98"/>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90" name="Google Shape;90;p98"/>
          <p:cNvSpPr txBox="1">
            <a:spLocks noGrp="1"/>
          </p:cNvSpPr>
          <p:nvPr>
            <p:ph type="body" idx="1"/>
          </p:nvPr>
        </p:nvSpPr>
        <p:spPr>
          <a:xfrm>
            <a:off x="914400" y="2686051"/>
            <a:ext cx="3352800" cy="142875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91" name="Google Shape;91;p98"/>
          <p:cNvGrpSpPr/>
          <p:nvPr/>
        </p:nvGrpSpPr>
        <p:grpSpPr>
          <a:xfrm>
            <a:off x="211665" y="535643"/>
            <a:ext cx="8723376" cy="998685"/>
            <a:chOff x="-3905250" y="4294188"/>
            <a:chExt cx="13011150" cy="1892300"/>
          </a:xfrm>
        </p:grpSpPr>
        <p:sp>
          <p:nvSpPr>
            <p:cNvPr id="92" name="Google Shape;92;p9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3" name="Google Shape;93;p9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4" name="Google Shape;94;p9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5" name="Google Shape;95;p9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96" name="Google Shape;96;p9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97" name="Google Shape;97;p98"/>
          <p:cNvSpPr txBox="1">
            <a:spLocks noGrp="1"/>
          </p:cNvSpPr>
          <p:nvPr>
            <p:ph type="title"/>
          </p:nvPr>
        </p:nvSpPr>
        <p:spPr>
          <a:xfrm>
            <a:off x="914400" y="1714500"/>
            <a:ext cx="3352800" cy="93954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8" name="Google Shape;98;p98"/>
          <p:cNvSpPr txBox="1">
            <a:spLocks noGrp="1"/>
          </p:cNvSpPr>
          <p:nvPr>
            <p:ph type="body" idx="2"/>
          </p:nvPr>
        </p:nvSpPr>
        <p:spPr>
          <a:xfrm>
            <a:off x="4651962" y="1371600"/>
            <a:ext cx="3904076" cy="28575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aveikslėlis ir antraštė" type="picTx">
  <p:cSld name="PICTURE_WITH_CAPTION_TEXT">
    <p:spTree>
      <p:nvGrpSpPr>
        <p:cNvPr id="1" name="Shape 99"/>
        <p:cNvGrpSpPr/>
        <p:nvPr/>
      </p:nvGrpSpPr>
      <p:grpSpPr>
        <a:xfrm>
          <a:off x="0" y="0"/>
          <a:ext cx="0" cy="0"/>
          <a:chOff x="0" y="0"/>
          <a:chExt cx="0" cy="0"/>
        </a:xfrm>
      </p:grpSpPr>
      <p:sp>
        <p:nvSpPr>
          <p:cNvPr id="100" name="Google Shape;100;p99"/>
          <p:cNvSpPr/>
          <p:nvPr/>
        </p:nvSpPr>
        <p:spPr>
          <a:xfrm>
            <a:off x="228600" y="171450"/>
            <a:ext cx="8695944" cy="452628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101" name="Google Shape;101;p99"/>
          <p:cNvGrpSpPr/>
          <p:nvPr/>
        </p:nvGrpSpPr>
        <p:grpSpPr>
          <a:xfrm>
            <a:off x="211665" y="4015472"/>
            <a:ext cx="8723376" cy="998685"/>
            <a:chOff x="-3905250" y="4294188"/>
            <a:chExt cx="13011150" cy="1892300"/>
          </a:xfrm>
        </p:grpSpPr>
        <p:sp>
          <p:nvSpPr>
            <p:cNvPr id="102" name="Google Shape;102;p9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3" name="Google Shape;103;p9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4" name="Google Shape;104;p9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5" name="Google Shape;105;p9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06" name="Google Shape;106;p9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07" name="Google Shape;107;p99"/>
          <p:cNvSpPr txBox="1">
            <a:spLocks noGrp="1"/>
          </p:cNvSpPr>
          <p:nvPr>
            <p:ph type="title"/>
          </p:nvPr>
        </p:nvSpPr>
        <p:spPr>
          <a:xfrm>
            <a:off x="4874158" y="254001"/>
            <a:ext cx="3812645" cy="18224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8" name="Google Shape;108;p99"/>
          <p:cNvSpPr txBox="1">
            <a:spLocks noGrp="1"/>
          </p:cNvSpPr>
          <p:nvPr>
            <p:ph type="body" idx="1"/>
          </p:nvPr>
        </p:nvSpPr>
        <p:spPr>
          <a:xfrm>
            <a:off x="4868336" y="2089150"/>
            <a:ext cx="3818467" cy="18161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109" name="Google Shape;109;p9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99"/>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99"/>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12" name="Google Shape;112;p99"/>
          <p:cNvSpPr>
            <a:spLocks noGrp="1"/>
          </p:cNvSpPr>
          <p:nvPr>
            <p:ph type="pic" idx="2"/>
          </p:nvPr>
        </p:nvSpPr>
        <p:spPr>
          <a:xfrm>
            <a:off x="838200" y="1028700"/>
            <a:ext cx="3566160" cy="219456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113"/>
        <p:cNvGrpSpPr/>
        <p:nvPr/>
      </p:nvGrpSpPr>
      <p:grpSpPr>
        <a:xfrm>
          <a:off x="0" y="0"/>
          <a:ext cx="0" cy="0"/>
          <a:chOff x="0" y="0"/>
          <a:chExt cx="0" cy="0"/>
        </a:xfrm>
      </p:grpSpPr>
      <p:sp>
        <p:nvSpPr>
          <p:cNvPr id="114" name="Google Shape;114;p100"/>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100"/>
          <p:cNvSpPr txBox="1">
            <a:spLocks noGrp="1"/>
          </p:cNvSpPr>
          <p:nvPr>
            <p:ph type="body" idx="1"/>
          </p:nvPr>
        </p:nvSpPr>
        <p:spPr>
          <a:xfrm rot="5400000">
            <a:off x="3282225" y="-403556"/>
            <a:ext cx="2588022"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16" name="Google Shape;116;p100"/>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100"/>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100"/>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ertikalus pavadinimas ir tekstas" type="vertTitleAndTx">
  <p:cSld name="VERTICAL_TITLE_AND_VERTICAL_TEXT">
    <p:spTree>
      <p:nvGrpSpPr>
        <p:cNvPr id="1" name="Shape 119"/>
        <p:cNvGrpSpPr/>
        <p:nvPr/>
      </p:nvGrpSpPr>
      <p:grpSpPr>
        <a:xfrm>
          <a:off x="0" y="0"/>
          <a:ext cx="0" cy="0"/>
          <a:chOff x="0" y="0"/>
          <a:chExt cx="0" cy="0"/>
        </a:xfrm>
      </p:grpSpPr>
      <p:sp>
        <p:nvSpPr>
          <p:cNvPr id="120" name="Google Shape;120;p101"/>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21" name="Google Shape;121;p101"/>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101"/>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101"/>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grpSp>
        <p:nvGrpSpPr>
          <p:cNvPr id="124" name="Google Shape;124;p101"/>
          <p:cNvGrpSpPr/>
          <p:nvPr/>
        </p:nvGrpSpPr>
        <p:grpSpPr>
          <a:xfrm>
            <a:off x="211665" y="535643"/>
            <a:ext cx="8723376" cy="998685"/>
            <a:chOff x="-3905250" y="4294188"/>
            <a:chExt cx="13011150" cy="1892300"/>
          </a:xfrm>
        </p:grpSpPr>
        <p:sp>
          <p:nvSpPr>
            <p:cNvPr id="125" name="Google Shape;125;p101"/>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6" name="Google Shape;126;p101"/>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7" name="Google Shape;127;p101"/>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8" name="Google Shape;128;p101"/>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29" name="Google Shape;129;p101"/>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30" name="Google Shape;130;p101"/>
          <p:cNvSpPr txBox="1">
            <a:spLocks noGrp="1"/>
          </p:cNvSpPr>
          <p:nvPr>
            <p:ph type="title"/>
          </p:nvPr>
        </p:nvSpPr>
        <p:spPr>
          <a:xfrm rot="5400000">
            <a:off x="5975350" y="1739900"/>
            <a:ext cx="33655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44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101"/>
          <p:cNvSpPr txBox="1">
            <a:spLocks noGrp="1"/>
          </p:cNvSpPr>
          <p:nvPr>
            <p:ph type="body" idx="1"/>
          </p:nvPr>
        </p:nvSpPr>
        <p:spPr>
          <a:xfrm rot="5400000">
            <a:off x="1784350" y="-241299"/>
            <a:ext cx="3365501"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Pavadinimo skaidrė" type="title">
  <p:cSld name="TITLE">
    <p:spTree>
      <p:nvGrpSpPr>
        <p:cNvPr id="1" name="Shape 144"/>
        <p:cNvGrpSpPr/>
        <p:nvPr/>
      </p:nvGrpSpPr>
      <p:grpSpPr>
        <a:xfrm>
          <a:off x="0" y="0"/>
          <a:ext cx="0" cy="0"/>
          <a:chOff x="0" y="0"/>
          <a:chExt cx="0" cy="0"/>
        </a:xfrm>
      </p:grpSpPr>
      <p:sp>
        <p:nvSpPr>
          <p:cNvPr id="145" name="Google Shape;145;p88"/>
          <p:cNvSpPr/>
          <p:nvPr/>
        </p:nvSpPr>
        <p:spPr>
          <a:xfrm>
            <a:off x="228600" y="182034"/>
            <a:ext cx="8695944" cy="4515697"/>
          </a:xfrm>
          <a:prstGeom prst="roundRect">
            <a:avLst>
              <a:gd name="adj" fmla="val 127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146" name="Google Shape;146;p88"/>
          <p:cNvGrpSpPr/>
          <p:nvPr/>
        </p:nvGrpSpPr>
        <p:grpSpPr>
          <a:xfrm>
            <a:off x="211665" y="4015472"/>
            <a:ext cx="8723376" cy="998685"/>
            <a:chOff x="-3905250" y="4294188"/>
            <a:chExt cx="13011150" cy="1892300"/>
          </a:xfrm>
        </p:grpSpPr>
        <p:sp>
          <p:nvSpPr>
            <p:cNvPr id="147" name="Google Shape;147;p88"/>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8" name="Google Shape;148;p88"/>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9" name="Google Shape;149;p88"/>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0" name="Google Shape;150;p88"/>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1" name="Google Shape;151;p88"/>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52" name="Google Shape;152;p88"/>
          <p:cNvSpPr txBox="1">
            <a:spLocks noGrp="1"/>
          </p:cNvSpPr>
          <p:nvPr>
            <p:ph type="ctrTitle"/>
          </p:nvPr>
        </p:nvSpPr>
        <p:spPr>
          <a:xfrm>
            <a:off x="685800" y="1200152"/>
            <a:ext cx="7772400" cy="1335081"/>
          </a:xfrm>
          <a:prstGeom prst="rect">
            <a:avLst/>
          </a:prstGeom>
          <a:noFill/>
          <a:ln>
            <a:noFill/>
          </a:ln>
        </p:spPr>
        <p:txBody>
          <a:bodyPr spcFirstLastPara="1" wrap="square" lIns="91425" tIns="45700" rIns="91425" bIns="45700" anchor="b" anchorCtr="0">
            <a:normAutofit/>
          </a:bodyPr>
          <a:lstStyle>
            <a:lvl1pPr lvl="0" algn="ctr">
              <a:spcBef>
                <a:spcPts val="0"/>
              </a:spcBef>
              <a:spcAft>
                <a:spcPts val="0"/>
              </a:spcAft>
              <a:buClr>
                <a:srgbClr val="FFFFFF"/>
              </a:buClr>
              <a:buSzPts val="4400"/>
              <a:buFont typeface="Candara"/>
              <a:buNone/>
              <a:defRPr sz="440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88"/>
          <p:cNvSpPr txBox="1">
            <a:spLocks noGrp="1"/>
          </p:cNvSpPr>
          <p:nvPr>
            <p:ph type="subTitle" idx="1"/>
          </p:nvPr>
        </p:nvSpPr>
        <p:spPr>
          <a:xfrm>
            <a:off x="1371600" y="2667001"/>
            <a:ext cx="6400800" cy="1104900"/>
          </a:xfrm>
          <a:prstGeom prst="rect">
            <a:avLst/>
          </a:prstGeom>
          <a:noFill/>
          <a:ln>
            <a:noFill/>
          </a:ln>
        </p:spPr>
        <p:txBody>
          <a:bodyPr spcFirstLastPara="1" wrap="square" lIns="91425" tIns="45700" rIns="91425" bIns="45700" anchor="t" anchorCtr="0">
            <a:normAutofit/>
          </a:bodyPr>
          <a:lstStyle>
            <a:lvl1pPr lvl="0" algn="ctr">
              <a:spcBef>
                <a:spcPts val="400"/>
              </a:spcBef>
              <a:spcAft>
                <a:spcPts val="0"/>
              </a:spcAft>
              <a:buSzPts val="2000"/>
              <a:buNone/>
              <a:defRPr sz="2000">
                <a:solidFill>
                  <a:srgbClr val="FFFFFF"/>
                </a:solidFill>
              </a:defRPr>
            </a:lvl1pPr>
            <a:lvl2pPr lvl="1" algn="ctr">
              <a:spcBef>
                <a:spcPts val="440"/>
              </a:spcBef>
              <a:spcAft>
                <a:spcPts val="0"/>
              </a:spcAft>
              <a:buSzPts val="2200"/>
              <a:buNone/>
              <a:defRPr>
                <a:solidFill>
                  <a:srgbClr val="888888"/>
                </a:solidFill>
              </a:defRPr>
            </a:lvl2pPr>
            <a:lvl3pPr lvl="2" algn="ctr">
              <a:spcBef>
                <a:spcPts val="400"/>
              </a:spcBef>
              <a:spcAft>
                <a:spcPts val="0"/>
              </a:spcAft>
              <a:buSzPts val="2000"/>
              <a:buNone/>
              <a:defRPr>
                <a:solidFill>
                  <a:srgbClr val="888888"/>
                </a:solidFill>
              </a:defRPr>
            </a:lvl3pPr>
            <a:lvl4pPr lvl="3" algn="ctr">
              <a:spcBef>
                <a:spcPts val="360"/>
              </a:spcBef>
              <a:spcAft>
                <a:spcPts val="0"/>
              </a:spcAft>
              <a:buSzPts val="1800"/>
              <a:buNone/>
              <a:defRPr>
                <a:solidFill>
                  <a:srgbClr val="888888"/>
                </a:solidFill>
              </a:defRPr>
            </a:lvl4pPr>
            <a:lvl5pPr lvl="4" algn="ctr">
              <a:spcBef>
                <a:spcPts val="320"/>
              </a:spcBef>
              <a:spcAft>
                <a:spcPts val="0"/>
              </a:spcAft>
              <a:buSzPts val="1600"/>
              <a:buNone/>
              <a:defRPr>
                <a:solidFill>
                  <a:srgbClr val="888888"/>
                </a:solidFill>
              </a:defRPr>
            </a:lvl5pPr>
            <a:lvl6pPr lvl="5" algn="ctr">
              <a:spcBef>
                <a:spcPts val="384"/>
              </a:spcBef>
              <a:spcAft>
                <a:spcPts val="0"/>
              </a:spcAft>
              <a:buSzPts val="1400"/>
              <a:buNone/>
              <a:defRPr>
                <a:solidFill>
                  <a:srgbClr val="888888"/>
                </a:solidFill>
              </a:defRPr>
            </a:lvl6pPr>
            <a:lvl7pPr lvl="6" algn="ctr">
              <a:spcBef>
                <a:spcPts val="384"/>
              </a:spcBef>
              <a:spcAft>
                <a:spcPts val="0"/>
              </a:spcAft>
              <a:buSzPts val="1400"/>
              <a:buNone/>
              <a:defRPr>
                <a:solidFill>
                  <a:srgbClr val="888888"/>
                </a:solidFill>
              </a:defRPr>
            </a:lvl7pPr>
            <a:lvl8pPr lvl="7" algn="ctr">
              <a:spcBef>
                <a:spcPts val="384"/>
              </a:spcBef>
              <a:spcAft>
                <a:spcPts val="0"/>
              </a:spcAft>
              <a:buSzPts val="1400"/>
              <a:buNone/>
              <a:defRPr>
                <a:solidFill>
                  <a:srgbClr val="888888"/>
                </a:solidFill>
              </a:defRPr>
            </a:lvl8pPr>
            <a:lvl9pPr lvl="8" algn="ctr">
              <a:spcBef>
                <a:spcPts val="384"/>
              </a:spcBef>
              <a:spcAft>
                <a:spcPts val="0"/>
              </a:spcAft>
              <a:buSzPts val="1400"/>
              <a:buNone/>
              <a:defRPr>
                <a:solidFill>
                  <a:srgbClr val="888888"/>
                </a:solidFill>
              </a:defRPr>
            </a:lvl9pPr>
          </a:lstStyle>
          <a:p>
            <a:endParaRPr/>
          </a:p>
        </p:txBody>
      </p:sp>
      <p:sp>
        <p:nvSpPr>
          <p:cNvPr id="154" name="Google Shape;154;p8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55" name="Google Shape;155;p88"/>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6" name="Google Shape;156;p8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Pavadinimas ir turinys">
  <p:cSld name="1_Pavadinimas ir turinys">
    <p:spTree>
      <p:nvGrpSpPr>
        <p:cNvPr id="1" name="Shape 157"/>
        <p:cNvGrpSpPr/>
        <p:nvPr/>
      </p:nvGrpSpPr>
      <p:grpSpPr>
        <a:xfrm>
          <a:off x="0" y="0"/>
          <a:ext cx="0" cy="0"/>
          <a:chOff x="0" y="0"/>
          <a:chExt cx="0" cy="0"/>
        </a:xfrm>
      </p:grpSpPr>
      <p:sp>
        <p:nvSpPr>
          <p:cNvPr id="158" name="Google Shape;158;p89"/>
          <p:cNvSpPr txBox="1">
            <a:spLocks noGrp="1"/>
          </p:cNvSpPr>
          <p:nvPr>
            <p:ph type="body" idx="1"/>
          </p:nvPr>
        </p:nvSpPr>
        <p:spPr>
          <a:xfrm>
            <a:off x="251520" y="1264599"/>
            <a:ext cx="8640959" cy="3330023"/>
          </a:xfrm>
          <a:prstGeom prst="rect">
            <a:avLst/>
          </a:prstGeom>
          <a:noFill/>
          <a:ln>
            <a:noFill/>
          </a:ln>
        </p:spPr>
        <p:txBody>
          <a:bodyPr spcFirstLastPara="1" wrap="square" lIns="91425" tIns="45700" rIns="91425" bIns="45700" anchor="t" anchorCtr="0">
            <a:normAutofit/>
          </a:bodyPr>
          <a:lstStyle>
            <a:lvl1pPr marL="457200" lvl="0" indent="-335280" algn="l">
              <a:spcBef>
                <a:spcPts val="420"/>
              </a:spcBef>
              <a:spcAft>
                <a:spcPts val="0"/>
              </a:spcAft>
              <a:buClr>
                <a:srgbClr val="029EF4"/>
              </a:buClr>
              <a:buSzPts val="1680"/>
              <a:buFont typeface="Noto Sans Symbols"/>
              <a:buChar char="❑"/>
              <a:defRPr sz="2100"/>
            </a:lvl1pPr>
            <a:lvl2pPr marL="914400" lvl="1" indent="-342900" algn="l">
              <a:spcBef>
                <a:spcPts val="360"/>
              </a:spcBef>
              <a:spcAft>
                <a:spcPts val="0"/>
              </a:spcAft>
              <a:buClr>
                <a:srgbClr val="02A0F8"/>
              </a:buClr>
              <a:buSzPts val="1800"/>
              <a:buFont typeface="Noto Sans Symbols"/>
              <a:buChar char="▪"/>
              <a:defRPr sz="1800"/>
            </a:lvl2pPr>
            <a:lvl3pPr marL="1371600" lvl="2" indent="-342900" algn="l">
              <a:spcBef>
                <a:spcPts val="360"/>
              </a:spcBef>
              <a:spcAft>
                <a:spcPts val="0"/>
              </a:spcAft>
              <a:buSzPts val="1800"/>
              <a:buChar char="*"/>
              <a:defRPr/>
            </a:lvl3pPr>
            <a:lvl4pPr marL="1828800" lvl="3" indent="-342900" algn="l">
              <a:spcBef>
                <a:spcPts val="360"/>
              </a:spcBef>
              <a:spcAft>
                <a:spcPts val="0"/>
              </a:spcAft>
              <a:buSzPts val="1800"/>
              <a:buChar char="*"/>
              <a:defRPr/>
            </a:lvl4pPr>
            <a:lvl5pPr marL="2286000" lvl="4" indent="-342900" algn="l">
              <a:spcBef>
                <a:spcPts val="360"/>
              </a:spcBef>
              <a:spcAft>
                <a:spcPts val="0"/>
              </a:spcAft>
              <a:buSzPts val="18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159" name="Google Shape;159;p8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0" name="Google Shape;160;p89"/>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1" name="Google Shape;161;p8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162" name="Google Shape;162;p8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k pavadinimas" type="titleOnly">
  <p:cSld name="TITLE_ONLY">
    <p:spTree>
      <p:nvGrpSpPr>
        <p:cNvPr id="1" name="Shape 163"/>
        <p:cNvGrpSpPr/>
        <p:nvPr/>
      </p:nvGrpSpPr>
      <p:grpSpPr>
        <a:xfrm>
          <a:off x="0" y="0"/>
          <a:ext cx="0" cy="0"/>
          <a:chOff x="0" y="0"/>
          <a:chExt cx="0" cy="0"/>
        </a:xfrm>
      </p:grpSpPr>
      <p:sp>
        <p:nvSpPr>
          <p:cNvPr id="164" name="Google Shape;164;p9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5" name="Google Shape;165;p90"/>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66" name="Google Shape;166;p90"/>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9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Sekcijos antraštė" type="secHead">
  <p:cSld name="SECTION_HEADER">
    <p:spTree>
      <p:nvGrpSpPr>
        <p:cNvPr id="1" name="Shape 175"/>
        <p:cNvGrpSpPr/>
        <p:nvPr/>
      </p:nvGrpSpPr>
      <p:grpSpPr>
        <a:xfrm>
          <a:off x="0" y="0"/>
          <a:ext cx="0" cy="0"/>
          <a:chOff x="0" y="0"/>
          <a:chExt cx="0" cy="0"/>
        </a:xfrm>
      </p:grpSpPr>
      <p:sp>
        <p:nvSpPr>
          <p:cNvPr id="176" name="Google Shape;176;p102"/>
          <p:cNvSpPr/>
          <p:nvPr/>
        </p:nvSpPr>
        <p:spPr>
          <a:xfrm>
            <a:off x="228600" y="171450"/>
            <a:ext cx="8695944" cy="3552444"/>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77" name="Google Shape;177;p102"/>
          <p:cNvSpPr/>
          <p:nvPr/>
        </p:nvSpPr>
        <p:spPr>
          <a:xfrm>
            <a:off x="6047442" y="3152695"/>
            <a:ext cx="2876429" cy="53552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78" name="Google Shape;178;p102"/>
          <p:cNvSpPr/>
          <p:nvPr/>
        </p:nvSpPr>
        <p:spPr>
          <a:xfrm>
            <a:off x="2619321" y="3056467"/>
            <a:ext cx="5544515" cy="637604"/>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79" name="Google Shape;179;p102"/>
          <p:cNvSpPr/>
          <p:nvPr/>
        </p:nvSpPr>
        <p:spPr>
          <a:xfrm>
            <a:off x="2828728" y="3065672"/>
            <a:ext cx="5467980" cy="580704"/>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0" name="Google Shape;180;p102"/>
          <p:cNvSpPr/>
          <p:nvPr/>
        </p:nvSpPr>
        <p:spPr>
          <a:xfrm>
            <a:off x="5609490" y="3055632"/>
            <a:ext cx="3308000" cy="488662"/>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1" name="Google Shape;181;p102"/>
          <p:cNvSpPr/>
          <p:nvPr/>
        </p:nvSpPr>
        <p:spPr>
          <a:xfrm>
            <a:off x="211665" y="3043918"/>
            <a:ext cx="8723376" cy="997406"/>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82" name="Google Shape;182;p102"/>
          <p:cNvSpPr txBox="1">
            <a:spLocks noGrp="1"/>
          </p:cNvSpPr>
          <p:nvPr>
            <p:ph type="title"/>
          </p:nvPr>
        </p:nvSpPr>
        <p:spPr>
          <a:xfrm>
            <a:off x="690032" y="1847670"/>
            <a:ext cx="7772400" cy="1143000"/>
          </a:xfrm>
          <a:prstGeom prst="rect">
            <a:avLst/>
          </a:prstGeom>
          <a:noFill/>
          <a:ln>
            <a:noFill/>
          </a:ln>
        </p:spPr>
        <p:txBody>
          <a:bodyPr spcFirstLastPara="1" wrap="square" lIns="91425" tIns="45700" rIns="91425" bIns="45700" anchor="t" anchorCtr="0">
            <a:normAutofit/>
          </a:bodyPr>
          <a:lstStyle>
            <a:lvl1pPr lvl="0" algn="ctr">
              <a:spcBef>
                <a:spcPts val="0"/>
              </a:spcBef>
              <a:spcAft>
                <a:spcPts val="0"/>
              </a:spcAft>
              <a:buClr>
                <a:srgbClr val="FFFFFF"/>
              </a:buClr>
              <a:buSzPts val="4400"/>
              <a:buFont typeface="Candara"/>
              <a:buNone/>
              <a:defRPr sz="4400" b="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3" name="Google Shape;183;p102"/>
          <p:cNvSpPr txBox="1">
            <a:spLocks noGrp="1"/>
          </p:cNvSpPr>
          <p:nvPr>
            <p:ph type="body" idx="1"/>
          </p:nvPr>
        </p:nvSpPr>
        <p:spPr>
          <a:xfrm>
            <a:off x="1367365" y="1078088"/>
            <a:ext cx="6417734" cy="704851"/>
          </a:xfrm>
          <a:prstGeom prst="rect">
            <a:avLst/>
          </a:prstGeom>
          <a:noFill/>
          <a:ln>
            <a:noFill/>
          </a:ln>
        </p:spPr>
        <p:txBody>
          <a:bodyPr spcFirstLastPara="1" wrap="square" lIns="91425" tIns="45700" rIns="91425" bIns="45700" anchor="b" anchorCtr="0">
            <a:normAutofit/>
          </a:bodyPr>
          <a:lstStyle>
            <a:lvl1pPr marL="457200" lvl="0" indent="-228600" algn="ctr">
              <a:spcBef>
                <a:spcPts val="400"/>
              </a:spcBef>
              <a:spcAft>
                <a:spcPts val="0"/>
              </a:spcAft>
              <a:buSzPts val="2000"/>
              <a:buNone/>
              <a:defRPr sz="2000">
                <a:solidFill>
                  <a:srgbClr val="FFFFFF"/>
                </a:solidFill>
              </a:defRPr>
            </a:lvl1pPr>
            <a:lvl2pPr marL="914400" lvl="1" indent="-228600" algn="l">
              <a:spcBef>
                <a:spcPts val="360"/>
              </a:spcBef>
              <a:spcAft>
                <a:spcPts val="0"/>
              </a:spcAft>
              <a:buSzPts val="1800"/>
              <a:buNone/>
              <a:defRPr sz="1800">
                <a:solidFill>
                  <a:srgbClr val="888888"/>
                </a:solidFill>
              </a:defRPr>
            </a:lvl2pPr>
            <a:lvl3pPr marL="1371600" lvl="2" indent="-228600" algn="l">
              <a:spcBef>
                <a:spcPts val="320"/>
              </a:spcBef>
              <a:spcAft>
                <a:spcPts val="0"/>
              </a:spcAft>
              <a:buSzPts val="1600"/>
              <a:buNone/>
              <a:defRPr sz="1600">
                <a:solidFill>
                  <a:srgbClr val="888888"/>
                </a:solidFill>
              </a:defRPr>
            </a:lvl3pPr>
            <a:lvl4pPr marL="1828800" lvl="3" indent="-228600" algn="l">
              <a:spcBef>
                <a:spcPts val="280"/>
              </a:spcBef>
              <a:spcAft>
                <a:spcPts val="0"/>
              </a:spcAft>
              <a:buSzPts val="1400"/>
              <a:buNone/>
              <a:defRPr sz="1400">
                <a:solidFill>
                  <a:srgbClr val="888888"/>
                </a:solidFill>
              </a:defRPr>
            </a:lvl4pPr>
            <a:lvl5pPr marL="2286000" lvl="4" indent="-228600" algn="l">
              <a:spcBef>
                <a:spcPts val="280"/>
              </a:spcBef>
              <a:spcAft>
                <a:spcPts val="0"/>
              </a:spcAft>
              <a:buSzPts val="1400"/>
              <a:buNone/>
              <a:defRPr sz="1400">
                <a:solidFill>
                  <a:srgbClr val="888888"/>
                </a:solidFill>
              </a:defRPr>
            </a:lvl5pPr>
            <a:lvl6pPr marL="2743200" lvl="5" indent="-228600" algn="l">
              <a:spcBef>
                <a:spcPts val="384"/>
              </a:spcBef>
              <a:spcAft>
                <a:spcPts val="0"/>
              </a:spcAft>
              <a:buSzPts val="1400"/>
              <a:buNone/>
              <a:defRPr sz="1400">
                <a:solidFill>
                  <a:srgbClr val="888888"/>
                </a:solidFill>
              </a:defRPr>
            </a:lvl6pPr>
            <a:lvl7pPr marL="3200400" lvl="6" indent="-228600" algn="l">
              <a:spcBef>
                <a:spcPts val="384"/>
              </a:spcBef>
              <a:spcAft>
                <a:spcPts val="0"/>
              </a:spcAft>
              <a:buSzPts val="1400"/>
              <a:buNone/>
              <a:defRPr sz="1400">
                <a:solidFill>
                  <a:srgbClr val="888888"/>
                </a:solidFill>
              </a:defRPr>
            </a:lvl7pPr>
            <a:lvl8pPr marL="3657600" lvl="7" indent="-228600" algn="l">
              <a:spcBef>
                <a:spcPts val="384"/>
              </a:spcBef>
              <a:spcAft>
                <a:spcPts val="0"/>
              </a:spcAft>
              <a:buSzPts val="1400"/>
              <a:buNone/>
              <a:defRPr sz="1400">
                <a:solidFill>
                  <a:srgbClr val="888888"/>
                </a:solidFill>
              </a:defRPr>
            </a:lvl8pPr>
            <a:lvl9pPr marL="4114800" lvl="8" indent="-228600" algn="l">
              <a:spcBef>
                <a:spcPts val="384"/>
              </a:spcBef>
              <a:spcAft>
                <a:spcPts val="0"/>
              </a:spcAft>
              <a:buSzPts val="1400"/>
              <a:buNone/>
              <a:defRPr sz="1400">
                <a:solidFill>
                  <a:srgbClr val="888888"/>
                </a:solidFill>
              </a:defRPr>
            </a:lvl9pPr>
          </a:lstStyle>
          <a:p>
            <a:endParaRPr/>
          </a:p>
        </p:txBody>
      </p:sp>
      <p:sp>
        <p:nvSpPr>
          <p:cNvPr id="184" name="Google Shape;184;p102"/>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85" name="Google Shape;185;p102"/>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102"/>
          <p:cNvSpPr txBox="1">
            <a:spLocks noGrp="1"/>
          </p:cNvSpPr>
          <p:nvPr>
            <p:ph type="sldNum" idx="12"/>
          </p:nvPr>
        </p:nvSpPr>
        <p:spPr>
          <a:xfrm>
            <a:off x="8427114" y="4824545"/>
            <a:ext cx="844471"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Lyginimas" type="twoTxTwoObj">
  <p:cSld name="TWO_OBJECTS_WITH_TEXT">
    <p:spTree>
      <p:nvGrpSpPr>
        <p:cNvPr id="1" name="Shape 187"/>
        <p:cNvGrpSpPr/>
        <p:nvPr/>
      </p:nvGrpSpPr>
      <p:grpSpPr>
        <a:xfrm>
          <a:off x="0" y="0"/>
          <a:ext cx="0" cy="0"/>
          <a:chOff x="0" y="0"/>
          <a:chExt cx="0" cy="0"/>
        </a:xfrm>
      </p:grpSpPr>
      <p:sp>
        <p:nvSpPr>
          <p:cNvPr id="188" name="Google Shape;188;p10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3300"/>
              <a:buFont typeface="Candara"/>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9" name="Google Shape;189;p103"/>
          <p:cNvSpPr txBox="1">
            <a:spLocks noGrp="1"/>
          </p:cNvSpPr>
          <p:nvPr>
            <p:ph type="body" idx="1"/>
          </p:nvPr>
        </p:nvSpPr>
        <p:spPr>
          <a:xfrm>
            <a:off x="676656"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190" name="Google Shape;190;p103"/>
          <p:cNvSpPr txBox="1">
            <a:spLocks noGrp="1"/>
          </p:cNvSpPr>
          <p:nvPr>
            <p:ph type="body" idx="2"/>
          </p:nvPr>
        </p:nvSpPr>
        <p:spPr>
          <a:xfrm>
            <a:off x="677336" y="2571751"/>
            <a:ext cx="3820055"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191" name="Google Shape;191;p103"/>
          <p:cNvSpPr txBox="1">
            <a:spLocks noGrp="1"/>
          </p:cNvSpPr>
          <p:nvPr>
            <p:ph type="body" idx="3"/>
          </p:nvPr>
        </p:nvSpPr>
        <p:spPr>
          <a:xfrm>
            <a:off x="4648200" y="2008585"/>
            <a:ext cx="3822192" cy="479822"/>
          </a:xfrm>
          <a:prstGeom prst="rect">
            <a:avLst/>
          </a:prstGeom>
          <a:noFill/>
          <a:ln>
            <a:noFill/>
          </a:ln>
        </p:spPr>
        <p:txBody>
          <a:bodyPr spcFirstLastPara="1" wrap="square" lIns="91425" tIns="45700" rIns="91425" bIns="45700" anchor="ctr" anchorCtr="0">
            <a:normAutofit/>
          </a:bodyPr>
          <a:lstStyle>
            <a:lvl1pPr marL="457200" lvl="0" indent="-228600" algn="ctr">
              <a:spcBef>
                <a:spcPts val="480"/>
              </a:spcBef>
              <a:spcAft>
                <a:spcPts val="0"/>
              </a:spcAft>
              <a:buSzPts val="2400"/>
              <a:buNone/>
              <a:defRPr sz="2400" b="0" i="0">
                <a:solidFill>
                  <a:schemeClr val="dk2"/>
                </a:solidFill>
                <a:latin typeface="Candara"/>
                <a:ea typeface="Candara"/>
                <a:cs typeface="Candara"/>
                <a:sym typeface="Candara"/>
              </a:defRPr>
            </a:lvl1pPr>
            <a:lvl2pPr marL="914400" lvl="1" indent="-228600" algn="l">
              <a:spcBef>
                <a:spcPts val="400"/>
              </a:spcBef>
              <a:spcAft>
                <a:spcPts val="0"/>
              </a:spcAft>
              <a:buSzPts val="2000"/>
              <a:buNone/>
              <a:defRPr sz="2000" b="1"/>
            </a:lvl2pPr>
            <a:lvl3pPr marL="1371600" lvl="2" indent="-228600" algn="l">
              <a:spcBef>
                <a:spcPts val="360"/>
              </a:spcBef>
              <a:spcAft>
                <a:spcPts val="0"/>
              </a:spcAft>
              <a:buSzPts val="1800"/>
              <a:buNone/>
              <a:defRPr sz="1800" b="1"/>
            </a:lvl3pPr>
            <a:lvl4pPr marL="1828800" lvl="3" indent="-228600" algn="l">
              <a:spcBef>
                <a:spcPts val="320"/>
              </a:spcBef>
              <a:spcAft>
                <a:spcPts val="0"/>
              </a:spcAft>
              <a:buSzPts val="1600"/>
              <a:buNone/>
              <a:defRPr sz="1600" b="1"/>
            </a:lvl4pPr>
            <a:lvl5pPr marL="2286000" lvl="4" indent="-228600" algn="l">
              <a:spcBef>
                <a:spcPts val="320"/>
              </a:spcBef>
              <a:spcAft>
                <a:spcPts val="0"/>
              </a:spcAft>
              <a:buSzPts val="1600"/>
              <a:buNone/>
              <a:defRPr sz="1600" b="1"/>
            </a:lvl5pPr>
            <a:lvl6pPr marL="2743200" lvl="5" indent="-228600" algn="l">
              <a:spcBef>
                <a:spcPts val="384"/>
              </a:spcBef>
              <a:spcAft>
                <a:spcPts val="0"/>
              </a:spcAft>
              <a:buSzPts val="1600"/>
              <a:buNone/>
              <a:defRPr sz="1600" b="1"/>
            </a:lvl6pPr>
            <a:lvl7pPr marL="3200400" lvl="6" indent="-228600" algn="l">
              <a:spcBef>
                <a:spcPts val="384"/>
              </a:spcBef>
              <a:spcAft>
                <a:spcPts val="0"/>
              </a:spcAft>
              <a:buSzPts val="1600"/>
              <a:buNone/>
              <a:defRPr sz="1600" b="1"/>
            </a:lvl7pPr>
            <a:lvl8pPr marL="3657600" lvl="7" indent="-228600" algn="l">
              <a:spcBef>
                <a:spcPts val="384"/>
              </a:spcBef>
              <a:spcAft>
                <a:spcPts val="0"/>
              </a:spcAft>
              <a:buSzPts val="1600"/>
              <a:buNone/>
              <a:defRPr sz="1600" b="1"/>
            </a:lvl8pPr>
            <a:lvl9pPr marL="4114800" lvl="8" indent="-228600" algn="l">
              <a:spcBef>
                <a:spcPts val="384"/>
              </a:spcBef>
              <a:spcAft>
                <a:spcPts val="0"/>
              </a:spcAft>
              <a:buSzPts val="1600"/>
              <a:buNone/>
              <a:defRPr sz="1600" b="1"/>
            </a:lvl9pPr>
          </a:lstStyle>
          <a:p>
            <a:endParaRPr/>
          </a:p>
        </p:txBody>
      </p:sp>
      <p:sp>
        <p:nvSpPr>
          <p:cNvPr id="192" name="Google Shape;192;p103"/>
          <p:cNvSpPr txBox="1">
            <a:spLocks noGrp="1"/>
          </p:cNvSpPr>
          <p:nvPr>
            <p:ph type="body" idx="4"/>
          </p:nvPr>
        </p:nvSpPr>
        <p:spPr>
          <a:xfrm>
            <a:off x="4645025" y="2571751"/>
            <a:ext cx="3822192" cy="2022872"/>
          </a:xfrm>
          <a:prstGeom prst="rect">
            <a:avLst/>
          </a:prstGeom>
          <a:noFill/>
          <a:ln>
            <a:noFill/>
          </a:ln>
        </p:spPr>
        <p:txBody>
          <a:bodyPr spcFirstLastPara="1" wrap="square" lIns="91425" tIns="45700" rIns="91425" bIns="45700" anchor="t" anchorCtr="0">
            <a:normAutofit/>
          </a:bodyPr>
          <a:lstStyle>
            <a:lvl1pPr marL="457200" lvl="0" indent="-355600" algn="l">
              <a:spcBef>
                <a:spcPts val="400"/>
              </a:spcBef>
              <a:spcAft>
                <a:spcPts val="0"/>
              </a:spcAft>
              <a:buSzPts val="2000"/>
              <a:buChar char="*"/>
              <a:defRPr sz="2000"/>
            </a:lvl1pPr>
            <a:lvl2pPr marL="914400" lvl="1" indent="-342900" algn="l">
              <a:spcBef>
                <a:spcPts val="360"/>
              </a:spcBef>
              <a:spcAft>
                <a:spcPts val="0"/>
              </a:spcAft>
              <a:buSzPts val="1800"/>
              <a:buChar char="*"/>
              <a:defRPr sz="1800"/>
            </a:lvl2pPr>
            <a:lvl3pPr marL="1371600" lvl="2" indent="-330200" algn="l">
              <a:spcBef>
                <a:spcPts val="320"/>
              </a:spcBef>
              <a:spcAft>
                <a:spcPts val="0"/>
              </a:spcAft>
              <a:buSzPts val="1600"/>
              <a:buChar char="*"/>
              <a:defRPr sz="1600"/>
            </a:lvl3pPr>
            <a:lvl4pPr marL="1828800" lvl="3" indent="-317500" algn="l">
              <a:spcBef>
                <a:spcPts val="280"/>
              </a:spcBef>
              <a:spcAft>
                <a:spcPts val="0"/>
              </a:spcAft>
              <a:buSzPts val="1400"/>
              <a:buChar char="*"/>
              <a:defRPr sz="1400"/>
            </a:lvl4pPr>
            <a:lvl5pPr marL="2286000" lvl="4" indent="-317500" algn="l">
              <a:spcBef>
                <a:spcPts val="280"/>
              </a:spcBef>
              <a:spcAft>
                <a:spcPts val="0"/>
              </a:spcAft>
              <a:buSzPts val="1400"/>
              <a:buChar char="*"/>
              <a:defRPr sz="1400"/>
            </a:lvl5pPr>
            <a:lvl6pPr marL="2743200" lvl="5" indent="-330200" algn="l">
              <a:spcBef>
                <a:spcPts val="384"/>
              </a:spcBef>
              <a:spcAft>
                <a:spcPts val="0"/>
              </a:spcAft>
              <a:buSzPts val="1600"/>
              <a:buChar char="●"/>
              <a:defRPr sz="1600"/>
            </a:lvl6pPr>
            <a:lvl7pPr marL="3200400" lvl="6" indent="-330200" algn="l">
              <a:spcBef>
                <a:spcPts val="384"/>
              </a:spcBef>
              <a:spcAft>
                <a:spcPts val="0"/>
              </a:spcAft>
              <a:buSzPts val="1600"/>
              <a:buChar char="●"/>
              <a:defRPr sz="1600"/>
            </a:lvl7pPr>
            <a:lvl8pPr marL="3657600" lvl="7" indent="-330200" algn="l">
              <a:spcBef>
                <a:spcPts val="384"/>
              </a:spcBef>
              <a:spcAft>
                <a:spcPts val="0"/>
              </a:spcAft>
              <a:buSzPts val="1600"/>
              <a:buChar char="●"/>
              <a:defRPr sz="1600"/>
            </a:lvl8pPr>
            <a:lvl9pPr marL="4114800" lvl="8" indent="-330200" algn="l">
              <a:spcBef>
                <a:spcPts val="384"/>
              </a:spcBef>
              <a:spcAft>
                <a:spcPts val="0"/>
              </a:spcAft>
              <a:buSzPts val="1600"/>
              <a:buChar char="●"/>
              <a:defRPr sz="1600"/>
            </a:lvl9pPr>
          </a:lstStyle>
          <a:p>
            <a:endParaRPr/>
          </a:p>
        </p:txBody>
      </p:sp>
      <p:sp>
        <p:nvSpPr>
          <p:cNvPr id="193" name="Google Shape;193;p103"/>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4" name="Google Shape;194;p103"/>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10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1_Tik pavadinimas">
  <p:cSld name="1_Tik pavadinimas">
    <p:spTree>
      <p:nvGrpSpPr>
        <p:cNvPr id="1" name="Shape 196"/>
        <p:cNvGrpSpPr/>
        <p:nvPr/>
      </p:nvGrpSpPr>
      <p:grpSpPr>
        <a:xfrm>
          <a:off x="0" y="0"/>
          <a:ext cx="0" cy="0"/>
          <a:chOff x="0" y="0"/>
          <a:chExt cx="0" cy="0"/>
        </a:xfrm>
      </p:grpSpPr>
      <p:sp>
        <p:nvSpPr>
          <p:cNvPr id="197" name="Google Shape;197;p10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8" name="Google Shape;198;p10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9" name="Google Shape;199;p104"/>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10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uščia" type="blank">
  <p:cSld name="BLANK">
    <p:spTree>
      <p:nvGrpSpPr>
        <p:cNvPr id="1" name="Shape 201"/>
        <p:cNvGrpSpPr/>
        <p:nvPr/>
      </p:nvGrpSpPr>
      <p:grpSpPr>
        <a:xfrm>
          <a:off x="0" y="0"/>
          <a:ext cx="0" cy="0"/>
          <a:chOff x="0" y="0"/>
          <a:chExt cx="0" cy="0"/>
        </a:xfrm>
      </p:grpSpPr>
      <p:sp>
        <p:nvSpPr>
          <p:cNvPr id="202" name="Google Shape;202;p105"/>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03" name="Google Shape;203;p105"/>
          <p:cNvGrpSpPr/>
          <p:nvPr/>
        </p:nvGrpSpPr>
        <p:grpSpPr>
          <a:xfrm>
            <a:off x="211665" y="535645"/>
            <a:ext cx="8723376" cy="997406"/>
            <a:chOff x="-3905251" y="4294188"/>
            <a:chExt cx="13027839" cy="1892300"/>
          </a:xfrm>
        </p:grpSpPr>
        <p:sp>
          <p:nvSpPr>
            <p:cNvPr id="204" name="Google Shape;204;p105"/>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5" name="Google Shape;205;p105"/>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6" name="Google Shape;206;p105"/>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7" name="Google Shape;207;p105"/>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08" name="Google Shape;208;p105"/>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09" name="Google Shape;209;p105"/>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10" name="Google Shape;210;p105"/>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10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urinys ir antraštė" type="objTx">
  <p:cSld name="OBJECT_WITH_CAPTION_TEXT">
    <p:spTree>
      <p:nvGrpSpPr>
        <p:cNvPr id="1" name="Shape 212"/>
        <p:cNvGrpSpPr/>
        <p:nvPr/>
      </p:nvGrpSpPr>
      <p:grpSpPr>
        <a:xfrm>
          <a:off x="0" y="0"/>
          <a:ext cx="0" cy="0"/>
          <a:chOff x="0" y="0"/>
          <a:chExt cx="0" cy="0"/>
        </a:xfrm>
      </p:grpSpPr>
      <p:sp>
        <p:nvSpPr>
          <p:cNvPr id="213" name="Google Shape;213;p106"/>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214" name="Google Shape;214;p106"/>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15" name="Google Shape;215;p106"/>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6" name="Google Shape;216;p10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217" name="Google Shape;217;p106"/>
          <p:cNvSpPr txBox="1">
            <a:spLocks noGrp="1"/>
          </p:cNvSpPr>
          <p:nvPr>
            <p:ph type="body" idx="1"/>
          </p:nvPr>
        </p:nvSpPr>
        <p:spPr>
          <a:xfrm>
            <a:off x="914400" y="2686052"/>
            <a:ext cx="3352800" cy="1428751"/>
          </a:xfrm>
          <a:prstGeom prst="rect">
            <a:avLst/>
          </a:prstGeom>
          <a:noFill/>
          <a:ln>
            <a:noFill/>
          </a:ln>
        </p:spPr>
        <p:txBody>
          <a:bodyPr spcFirstLastPara="1" wrap="square" lIns="91425" tIns="45700" rIns="91425" bIns="45700" anchor="t" anchorCtr="0">
            <a:normAutofit/>
          </a:bodyPr>
          <a:lstStyle>
            <a:lvl1pPr marL="457200" lvl="0" indent="-228600" algn="l">
              <a:spcBef>
                <a:spcPts val="0"/>
              </a:spcBef>
              <a:spcAft>
                <a:spcPts val="0"/>
              </a:spcAft>
              <a:buSzPts val="1800"/>
              <a:buNone/>
              <a:defRPr sz="1800">
                <a:solidFill>
                  <a:schemeClr val="dk2"/>
                </a:solidFill>
              </a:defRPr>
            </a:lvl1pPr>
            <a:lvl2pPr marL="914400" lvl="1" indent="-228600" algn="l">
              <a:spcBef>
                <a:spcPts val="60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grpSp>
        <p:nvGrpSpPr>
          <p:cNvPr id="218" name="Google Shape;218;p106"/>
          <p:cNvGrpSpPr/>
          <p:nvPr/>
        </p:nvGrpSpPr>
        <p:grpSpPr>
          <a:xfrm>
            <a:off x="211665" y="535643"/>
            <a:ext cx="8723376" cy="998685"/>
            <a:chOff x="-3905250" y="4294188"/>
            <a:chExt cx="13011150" cy="1892300"/>
          </a:xfrm>
        </p:grpSpPr>
        <p:sp>
          <p:nvSpPr>
            <p:cNvPr id="219" name="Google Shape;219;p106"/>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0" name="Google Shape;220;p106"/>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1" name="Google Shape;221;p106"/>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2" name="Google Shape;222;p106"/>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23" name="Google Shape;223;p106"/>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24" name="Google Shape;224;p106"/>
          <p:cNvSpPr txBox="1">
            <a:spLocks noGrp="1"/>
          </p:cNvSpPr>
          <p:nvPr>
            <p:ph type="title"/>
          </p:nvPr>
        </p:nvSpPr>
        <p:spPr>
          <a:xfrm>
            <a:off x="914400" y="1714500"/>
            <a:ext cx="3352800" cy="939546"/>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Clr>
                <a:schemeClr val="dk2"/>
              </a:buClr>
              <a:buSzPts val="3200"/>
              <a:buFont typeface="Candara"/>
              <a:buNone/>
              <a:defRPr sz="3200">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5" name="Google Shape;225;p106"/>
          <p:cNvSpPr txBox="1">
            <a:spLocks noGrp="1"/>
          </p:cNvSpPr>
          <p:nvPr>
            <p:ph type="body" idx="2"/>
          </p:nvPr>
        </p:nvSpPr>
        <p:spPr>
          <a:xfrm>
            <a:off x="4651963" y="1371600"/>
            <a:ext cx="3904076" cy="2857500"/>
          </a:xfrm>
          <a:prstGeom prst="rect">
            <a:avLst/>
          </a:prstGeom>
          <a:noFill/>
          <a:ln>
            <a:noFill/>
          </a:ln>
        </p:spPr>
        <p:txBody>
          <a:bodyPr spcFirstLastPara="1" wrap="square" lIns="91425" tIns="45700" rIns="91425" bIns="45700" anchor="ctr" anchorCtr="0">
            <a:normAutofit/>
          </a:bodyPr>
          <a:lstStyle>
            <a:lvl1pPr marL="457200" lvl="0" indent="-368300" algn="l">
              <a:spcBef>
                <a:spcPts val="440"/>
              </a:spcBef>
              <a:spcAft>
                <a:spcPts val="0"/>
              </a:spcAft>
              <a:buClr>
                <a:schemeClr val="lt1"/>
              </a:buClr>
              <a:buSzPts val="2200"/>
              <a:buChar char="*"/>
              <a:defRPr sz="2200">
                <a:solidFill>
                  <a:schemeClr val="dk2"/>
                </a:solidFill>
              </a:defRPr>
            </a:lvl1pPr>
            <a:lvl2pPr marL="914400" lvl="1" indent="-355600" algn="l">
              <a:spcBef>
                <a:spcPts val="400"/>
              </a:spcBef>
              <a:spcAft>
                <a:spcPts val="0"/>
              </a:spcAft>
              <a:buClr>
                <a:schemeClr val="lt1"/>
              </a:buClr>
              <a:buSzPts val="2000"/>
              <a:buChar char="*"/>
              <a:defRPr sz="2000">
                <a:solidFill>
                  <a:schemeClr val="dk2"/>
                </a:solidFill>
              </a:defRPr>
            </a:lvl2pPr>
            <a:lvl3pPr marL="1371600" lvl="2" indent="-342900" algn="l">
              <a:spcBef>
                <a:spcPts val="360"/>
              </a:spcBef>
              <a:spcAft>
                <a:spcPts val="0"/>
              </a:spcAft>
              <a:buClr>
                <a:schemeClr val="lt1"/>
              </a:buClr>
              <a:buSzPts val="1800"/>
              <a:buChar char="*"/>
              <a:defRPr sz="1800">
                <a:solidFill>
                  <a:schemeClr val="dk2"/>
                </a:solidFill>
              </a:defRPr>
            </a:lvl3pPr>
            <a:lvl4pPr marL="1828800" lvl="3" indent="-330200" algn="l">
              <a:spcBef>
                <a:spcPts val="320"/>
              </a:spcBef>
              <a:spcAft>
                <a:spcPts val="0"/>
              </a:spcAft>
              <a:buClr>
                <a:schemeClr val="lt1"/>
              </a:buClr>
              <a:buSzPts val="1600"/>
              <a:buChar char="*"/>
              <a:defRPr sz="1600">
                <a:solidFill>
                  <a:schemeClr val="dk2"/>
                </a:solidFill>
              </a:defRPr>
            </a:lvl4pPr>
            <a:lvl5pPr marL="2286000" lvl="4" indent="-330200" algn="l">
              <a:spcBef>
                <a:spcPts val="320"/>
              </a:spcBef>
              <a:spcAft>
                <a:spcPts val="0"/>
              </a:spcAft>
              <a:buClr>
                <a:schemeClr val="lt1"/>
              </a:buClr>
              <a:buSzPts val="1600"/>
              <a:buChar char="*"/>
              <a:defRPr sz="1600">
                <a:solidFill>
                  <a:schemeClr val="dk2"/>
                </a:solidFill>
              </a:defRPr>
            </a:lvl5pPr>
            <a:lvl6pPr marL="2743200" lvl="5" indent="-355600" algn="l">
              <a:spcBef>
                <a:spcPts val="384"/>
              </a:spcBef>
              <a:spcAft>
                <a:spcPts val="0"/>
              </a:spcAft>
              <a:buSzPts val="2000"/>
              <a:buChar char="●"/>
              <a:defRPr sz="2000"/>
            </a:lvl6pPr>
            <a:lvl7pPr marL="3200400" lvl="6" indent="-355600" algn="l">
              <a:spcBef>
                <a:spcPts val="384"/>
              </a:spcBef>
              <a:spcAft>
                <a:spcPts val="0"/>
              </a:spcAft>
              <a:buSzPts val="2000"/>
              <a:buChar char="●"/>
              <a:defRPr sz="2000"/>
            </a:lvl7pPr>
            <a:lvl8pPr marL="3657600" lvl="7" indent="-355600" algn="l">
              <a:spcBef>
                <a:spcPts val="384"/>
              </a:spcBef>
              <a:spcAft>
                <a:spcPts val="0"/>
              </a:spcAft>
              <a:buSzPts val="2000"/>
              <a:buChar char="●"/>
              <a:defRPr sz="2000"/>
            </a:lvl8pPr>
            <a:lvl9pPr marL="4114800" lvl="8" indent="-355600" algn="l">
              <a:spcBef>
                <a:spcPts val="384"/>
              </a:spcBef>
              <a:spcAft>
                <a:spcPts val="0"/>
              </a:spcAft>
              <a:buSzPts val="2000"/>
              <a:buChar char="●"/>
              <a:defRPr sz="2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Paveikslėlis ir antraštė" type="picTx">
  <p:cSld name="PICTURE_WITH_CAPTION_TEXT">
    <p:spTree>
      <p:nvGrpSpPr>
        <p:cNvPr id="1" name="Shape 226"/>
        <p:cNvGrpSpPr/>
        <p:nvPr/>
      </p:nvGrpSpPr>
      <p:grpSpPr>
        <a:xfrm>
          <a:off x="0" y="0"/>
          <a:ext cx="0" cy="0"/>
          <a:chOff x="0" y="0"/>
          <a:chExt cx="0" cy="0"/>
        </a:xfrm>
      </p:grpSpPr>
      <p:sp>
        <p:nvSpPr>
          <p:cNvPr id="227" name="Google Shape;227;p107"/>
          <p:cNvSpPr/>
          <p:nvPr/>
        </p:nvSpPr>
        <p:spPr>
          <a:xfrm>
            <a:off x="228600" y="171450"/>
            <a:ext cx="8695944" cy="4526280"/>
          </a:xfrm>
          <a:prstGeom prst="roundRect">
            <a:avLst>
              <a:gd name="adj" fmla="val 1272"/>
            </a:avLst>
          </a:prstGeom>
          <a:gradFill>
            <a:gsLst>
              <a:gs pos="0">
                <a:srgbClr val="0293E0"/>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grpSp>
        <p:nvGrpSpPr>
          <p:cNvPr id="228" name="Google Shape;228;p107"/>
          <p:cNvGrpSpPr/>
          <p:nvPr/>
        </p:nvGrpSpPr>
        <p:grpSpPr>
          <a:xfrm>
            <a:off x="211665" y="4015472"/>
            <a:ext cx="8723376" cy="998685"/>
            <a:chOff x="-3905250" y="4294188"/>
            <a:chExt cx="13011150" cy="1892300"/>
          </a:xfrm>
        </p:grpSpPr>
        <p:sp>
          <p:nvSpPr>
            <p:cNvPr id="229" name="Google Shape;229;p107"/>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0" name="Google Shape;230;p107"/>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1" name="Google Shape;231;p107"/>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2" name="Google Shape;232;p107"/>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33" name="Google Shape;233;p107"/>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34" name="Google Shape;234;p107"/>
          <p:cNvSpPr txBox="1">
            <a:spLocks noGrp="1"/>
          </p:cNvSpPr>
          <p:nvPr>
            <p:ph type="title"/>
          </p:nvPr>
        </p:nvSpPr>
        <p:spPr>
          <a:xfrm>
            <a:off x="4874159" y="254002"/>
            <a:ext cx="3812645" cy="1822451"/>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rgbClr val="FFFFFF"/>
              </a:buClr>
              <a:buSzPts val="2800"/>
              <a:buFont typeface="Candara"/>
              <a:buNone/>
              <a:defRPr sz="2800" b="0">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5" name="Google Shape;235;p107"/>
          <p:cNvSpPr txBox="1">
            <a:spLocks noGrp="1"/>
          </p:cNvSpPr>
          <p:nvPr>
            <p:ph type="body" idx="1"/>
          </p:nvPr>
        </p:nvSpPr>
        <p:spPr>
          <a:xfrm>
            <a:off x="4868337" y="2089150"/>
            <a:ext cx="3818467" cy="1816100"/>
          </a:xfrm>
          <a:prstGeom prst="rect">
            <a:avLst/>
          </a:prstGeom>
          <a:noFill/>
          <a:ln>
            <a:noFill/>
          </a:ln>
        </p:spPr>
        <p:txBody>
          <a:bodyPr spcFirstLastPara="1" wrap="square" lIns="91425" tIns="45700" rIns="91425" bIns="45700" anchor="t" anchorCtr="0">
            <a:normAutofit/>
          </a:bodyPr>
          <a:lstStyle>
            <a:lvl1pPr marL="457200" lvl="0" indent="-228600" algn="l">
              <a:spcBef>
                <a:spcPts val="360"/>
              </a:spcBef>
              <a:spcAft>
                <a:spcPts val="0"/>
              </a:spcAft>
              <a:buSzPts val="1800"/>
              <a:buNone/>
              <a:defRPr sz="1800">
                <a:solidFill>
                  <a:srgbClr val="FFFFFF"/>
                </a:solidFill>
              </a:defRPr>
            </a:lvl1pPr>
            <a:lvl2pPr marL="914400" lvl="1" indent="-228600" algn="l">
              <a:spcBef>
                <a:spcPts val="240"/>
              </a:spcBef>
              <a:spcAft>
                <a:spcPts val="0"/>
              </a:spcAft>
              <a:buSzPts val="1200"/>
              <a:buNone/>
              <a:defRPr sz="1200"/>
            </a:lvl2pPr>
            <a:lvl3pPr marL="1371600" lvl="2" indent="-228600" algn="l">
              <a:spcBef>
                <a:spcPts val="200"/>
              </a:spcBef>
              <a:spcAft>
                <a:spcPts val="0"/>
              </a:spcAft>
              <a:buSzPts val="1000"/>
              <a:buNone/>
              <a:defRPr sz="1000"/>
            </a:lvl3pPr>
            <a:lvl4pPr marL="1828800" lvl="3" indent="-228600" algn="l">
              <a:spcBef>
                <a:spcPts val="180"/>
              </a:spcBef>
              <a:spcAft>
                <a:spcPts val="0"/>
              </a:spcAft>
              <a:buSzPts val="900"/>
              <a:buNone/>
              <a:defRPr sz="900"/>
            </a:lvl4pPr>
            <a:lvl5pPr marL="2286000" lvl="4" indent="-228600" algn="l">
              <a:spcBef>
                <a:spcPts val="180"/>
              </a:spcBef>
              <a:spcAft>
                <a:spcPts val="0"/>
              </a:spcAft>
              <a:buSzPts val="900"/>
              <a:buNone/>
              <a:defRPr sz="900"/>
            </a:lvl5pPr>
            <a:lvl6pPr marL="2743200" lvl="5" indent="-228600" algn="l">
              <a:spcBef>
                <a:spcPts val="384"/>
              </a:spcBef>
              <a:spcAft>
                <a:spcPts val="0"/>
              </a:spcAft>
              <a:buSzPts val="900"/>
              <a:buNone/>
              <a:defRPr sz="900"/>
            </a:lvl6pPr>
            <a:lvl7pPr marL="3200400" lvl="6" indent="-228600" algn="l">
              <a:spcBef>
                <a:spcPts val="384"/>
              </a:spcBef>
              <a:spcAft>
                <a:spcPts val="0"/>
              </a:spcAft>
              <a:buSzPts val="900"/>
              <a:buNone/>
              <a:defRPr sz="900"/>
            </a:lvl7pPr>
            <a:lvl8pPr marL="3657600" lvl="7" indent="-228600" algn="l">
              <a:spcBef>
                <a:spcPts val="384"/>
              </a:spcBef>
              <a:spcAft>
                <a:spcPts val="0"/>
              </a:spcAft>
              <a:buSzPts val="900"/>
              <a:buNone/>
              <a:defRPr sz="900"/>
            </a:lvl8pPr>
            <a:lvl9pPr marL="4114800" lvl="8" indent="-228600" algn="l">
              <a:spcBef>
                <a:spcPts val="384"/>
              </a:spcBef>
              <a:spcAft>
                <a:spcPts val="0"/>
              </a:spcAft>
              <a:buSzPts val="900"/>
              <a:buNone/>
              <a:defRPr sz="900"/>
            </a:lvl9pPr>
          </a:lstStyle>
          <a:p>
            <a:endParaRPr/>
          </a:p>
        </p:txBody>
      </p:sp>
      <p:sp>
        <p:nvSpPr>
          <p:cNvPr id="236" name="Google Shape;236;p107"/>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37" name="Google Shape;237;p107"/>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8" name="Google Shape;238;p10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
        <p:nvSpPr>
          <p:cNvPr id="239" name="Google Shape;239;p107"/>
          <p:cNvSpPr>
            <a:spLocks noGrp="1"/>
          </p:cNvSpPr>
          <p:nvPr>
            <p:ph type="pic" idx="2"/>
          </p:nvPr>
        </p:nvSpPr>
        <p:spPr>
          <a:xfrm>
            <a:off x="838200" y="1028700"/>
            <a:ext cx="3566160" cy="2194560"/>
          </a:xfrm>
          <a:prstGeom prst="roundRect">
            <a:avLst>
              <a:gd name="adj" fmla="val 3924"/>
            </a:avLst>
          </a:prstGeom>
          <a:solidFill>
            <a:schemeClr val="accent1"/>
          </a:solidFill>
          <a:ln>
            <a:noFill/>
          </a:ln>
          <a:effectLst>
            <a:reflection stA="30000" endPos="30000" dist="5000" dir="5400000" sy="-100000" algn="bl" rotWithShape="0"/>
          </a:effectLst>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avadinimas ir vertikalus tekstas" type="vertTx">
  <p:cSld name="VERTICAL_TEXT">
    <p:spTree>
      <p:nvGrpSpPr>
        <p:cNvPr id="1" name="Shape 240"/>
        <p:cNvGrpSpPr/>
        <p:nvPr/>
      </p:nvGrpSpPr>
      <p:grpSpPr>
        <a:xfrm>
          <a:off x="0" y="0"/>
          <a:ext cx="0" cy="0"/>
          <a:chOff x="0" y="0"/>
          <a:chExt cx="0" cy="0"/>
        </a:xfrm>
      </p:grpSpPr>
      <p:sp>
        <p:nvSpPr>
          <p:cNvPr id="241" name="Google Shape;241;p10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2" name="Google Shape;242;p108"/>
          <p:cNvSpPr txBox="1">
            <a:spLocks noGrp="1"/>
          </p:cNvSpPr>
          <p:nvPr>
            <p:ph type="body" idx="1"/>
          </p:nvPr>
        </p:nvSpPr>
        <p:spPr>
          <a:xfrm rot="5400000">
            <a:off x="3282227" y="-403556"/>
            <a:ext cx="2588022" cy="7408333"/>
          </a:xfrm>
          <a:prstGeom prst="rect">
            <a:avLst/>
          </a:prstGeom>
          <a:noFill/>
          <a:ln>
            <a:noFill/>
          </a:ln>
        </p:spPr>
        <p:txBody>
          <a:bodyPr spcFirstLastPara="1" wrap="square" lIns="91425" tIns="45700" rIns="91425" bIns="45700" anchor="ctr" anchorCtr="0">
            <a:normAutofit/>
          </a:bodyPr>
          <a:lstStyle>
            <a:lvl1pPr marL="457200" lvl="0" indent="-381000" algn="l">
              <a:spcBef>
                <a:spcPts val="480"/>
              </a:spcBef>
              <a:spcAft>
                <a:spcPts val="0"/>
              </a:spcAft>
              <a:buSzPts val="2400"/>
              <a:buChar char="*"/>
              <a:defRPr/>
            </a:lvl1pPr>
            <a:lvl2pPr marL="914400" lvl="1" indent="-368300" algn="l">
              <a:spcBef>
                <a:spcPts val="440"/>
              </a:spcBef>
              <a:spcAft>
                <a:spcPts val="0"/>
              </a:spcAft>
              <a:buSzPts val="2200"/>
              <a:buChar char="*"/>
              <a:defRPr/>
            </a:lvl2pPr>
            <a:lvl3pPr marL="1371600" lvl="2" indent="-355600" algn="l">
              <a:spcBef>
                <a:spcPts val="400"/>
              </a:spcBef>
              <a:spcAft>
                <a:spcPts val="0"/>
              </a:spcAft>
              <a:buSzPts val="2000"/>
              <a:buChar char="*"/>
              <a:defRPr/>
            </a:lvl3pPr>
            <a:lvl4pPr marL="1828800" lvl="3" indent="-342900" algn="l">
              <a:spcBef>
                <a:spcPts val="360"/>
              </a:spcBef>
              <a:spcAft>
                <a:spcPts val="0"/>
              </a:spcAft>
              <a:buSzPts val="1800"/>
              <a:buChar char="*"/>
              <a:defRPr/>
            </a:lvl4pPr>
            <a:lvl5pPr marL="2286000" lvl="4" indent="-330200" algn="l">
              <a:spcBef>
                <a:spcPts val="320"/>
              </a:spcBef>
              <a:spcAft>
                <a:spcPts val="0"/>
              </a:spcAft>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
        <p:nvSpPr>
          <p:cNvPr id="243" name="Google Shape;243;p108"/>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44" name="Google Shape;244;p108"/>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5" name="Google Shape;245;p10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Vertikalus pavadinimas ir tekstas" type="vertTitleAndTx">
  <p:cSld name="VERTICAL_TITLE_AND_VERTICAL_TEXT">
    <p:spTree>
      <p:nvGrpSpPr>
        <p:cNvPr id="1" name="Shape 246"/>
        <p:cNvGrpSpPr/>
        <p:nvPr/>
      </p:nvGrpSpPr>
      <p:grpSpPr>
        <a:xfrm>
          <a:off x="0" y="0"/>
          <a:ext cx="0" cy="0"/>
          <a:chOff x="0" y="0"/>
          <a:chExt cx="0" cy="0"/>
        </a:xfrm>
      </p:grpSpPr>
      <p:sp>
        <p:nvSpPr>
          <p:cNvPr id="247" name="Google Shape;247;p109"/>
          <p:cNvSpPr/>
          <p:nvPr/>
        </p:nvSpPr>
        <p:spPr>
          <a:xfrm>
            <a:off x="228600" y="171450"/>
            <a:ext cx="8695944" cy="1069848"/>
          </a:xfrm>
          <a:prstGeom prst="roundRect">
            <a:avLst>
              <a:gd name="adj" fmla="val 7136"/>
            </a:avLst>
          </a:prstGeom>
          <a:gradFill>
            <a:gsLst>
              <a:gs pos="0">
                <a:srgbClr val="0293E0"/>
              </a:gs>
              <a:gs pos="90000">
                <a:srgbClr val="81D2FE"/>
              </a:gs>
              <a:gs pos="100000">
                <a:srgbClr val="81D2FE"/>
              </a:gs>
            </a:gsLst>
            <a:lin ang="540000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248" name="Google Shape;248;p109"/>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49" name="Google Shape;249;p109"/>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0" name="Google Shape;250;p10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lvl="0" indent="0" algn="ctr">
              <a:spcBef>
                <a:spcPts val="0"/>
              </a:spcBef>
              <a:buNone/>
              <a:defRPr>
                <a:solidFill>
                  <a:srgbClr val="073E87"/>
                </a:solidFill>
              </a:defRPr>
            </a:lvl1pPr>
            <a:lvl2pPr marL="0" lvl="1" indent="0" algn="ctr">
              <a:spcBef>
                <a:spcPts val="0"/>
              </a:spcBef>
              <a:buNone/>
              <a:defRPr>
                <a:solidFill>
                  <a:srgbClr val="073E87"/>
                </a:solidFill>
              </a:defRPr>
            </a:lvl2pPr>
            <a:lvl3pPr marL="0" lvl="2" indent="0" algn="ctr">
              <a:spcBef>
                <a:spcPts val="0"/>
              </a:spcBef>
              <a:buNone/>
              <a:defRPr>
                <a:solidFill>
                  <a:srgbClr val="073E87"/>
                </a:solidFill>
              </a:defRPr>
            </a:lvl3pPr>
            <a:lvl4pPr marL="0" lvl="3" indent="0" algn="ctr">
              <a:spcBef>
                <a:spcPts val="0"/>
              </a:spcBef>
              <a:buNone/>
              <a:defRPr>
                <a:solidFill>
                  <a:srgbClr val="073E87"/>
                </a:solidFill>
              </a:defRPr>
            </a:lvl4pPr>
            <a:lvl5pPr marL="0" lvl="4" indent="0" algn="ctr">
              <a:spcBef>
                <a:spcPts val="0"/>
              </a:spcBef>
              <a:buNone/>
              <a:defRPr>
                <a:solidFill>
                  <a:srgbClr val="073E87"/>
                </a:solidFill>
              </a:defRPr>
            </a:lvl5pPr>
            <a:lvl6pPr marL="0" lvl="5" indent="0" algn="ctr">
              <a:spcBef>
                <a:spcPts val="0"/>
              </a:spcBef>
              <a:buNone/>
              <a:defRPr>
                <a:solidFill>
                  <a:srgbClr val="073E87"/>
                </a:solidFill>
              </a:defRPr>
            </a:lvl6pPr>
            <a:lvl7pPr marL="0" lvl="6" indent="0" algn="ctr">
              <a:spcBef>
                <a:spcPts val="0"/>
              </a:spcBef>
              <a:buNone/>
              <a:defRPr>
                <a:solidFill>
                  <a:srgbClr val="073E87"/>
                </a:solidFill>
              </a:defRPr>
            </a:lvl7pPr>
            <a:lvl8pPr marL="0" lvl="7" indent="0" algn="ctr">
              <a:spcBef>
                <a:spcPts val="0"/>
              </a:spcBef>
              <a:buNone/>
              <a:defRPr>
                <a:solidFill>
                  <a:srgbClr val="073E87"/>
                </a:solidFill>
              </a:defRPr>
            </a:lvl8pPr>
            <a:lvl9pPr marL="0" lvl="8" indent="0" algn="ctr">
              <a:spcBef>
                <a:spcPts val="0"/>
              </a:spcBef>
              <a:buNone/>
              <a:defRPr>
                <a:solidFill>
                  <a:srgbClr val="073E87"/>
                </a:solidFill>
              </a:defRPr>
            </a:lvl9pPr>
          </a:lstStyle>
          <a:p>
            <a:pPr marL="0" lvl="0" indent="0" algn="ctr" rtl="0">
              <a:spcBef>
                <a:spcPts val="0"/>
              </a:spcBef>
              <a:spcAft>
                <a:spcPts val="0"/>
              </a:spcAft>
              <a:buNone/>
            </a:pPr>
            <a:fld id="{00000000-1234-1234-1234-123412341234}" type="slidenum">
              <a:rPr lang="lt-LT"/>
              <a:t>‹#›</a:t>
            </a:fld>
            <a:endParaRPr/>
          </a:p>
        </p:txBody>
      </p:sp>
      <p:grpSp>
        <p:nvGrpSpPr>
          <p:cNvPr id="251" name="Google Shape;251;p109"/>
          <p:cNvGrpSpPr/>
          <p:nvPr/>
        </p:nvGrpSpPr>
        <p:grpSpPr>
          <a:xfrm>
            <a:off x="211665" y="535643"/>
            <a:ext cx="8723376" cy="998685"/>
            <a:chOff x="-3905250" y="4294188"/>
            <a:chExt cx="13011150" cy="1892300"/>
          </a:xfrm>
        </p:grpSpPr>
        <p:sp>
          <p:nvSpPr>
            <p:cNvPr id="252" name="Google Shape;252;p109"/>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3" name="Google Shape;253;p109"/>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4" name="Google Shape;254;p109"/>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5" name="Google Shape;255;p109"/>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256" name="Google Shape;256;p109"/>
            <p:cNvSpPr/>
            <p:nvPr/>
          </p:nvSpPr>
          <p:spPr>
            <a:xfrm>
              <a:off x="-3905250" y="4294188"/>
              <a:ext cx="13011150"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257" name="Google Shape;257;p109"/>
          <p:cNvSpPr txBox="1">
            <a:spLocks noGrp="1"/>
          </p:cNvSpPr>
          <p:nvPr>
            <p:ph type="title"/>
          </p:nvPr>
        </p:nvSpPr>
        <p:spPr>
          <a:xfrm rot="5400000">
            <a:off x="5975350" y="1739900"/>
            <a:ext cx="3365500" cy="205740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Clr>
                <a:schemeClr val="dk2"/>
              </a:buClr>
              <a:buSzPts val="3300"/>
              <a:buFont typeface="Candara"/>
              <a:buNone/>
              <a:defRPr>
                <a:solidFill>
                  <a:schemeClr val="dk2"/>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8" name="Google Shape;258;p109"/>
          <p:cNvSpPr txBox="1">
            <a:spLocks noGrp="1"/>
          </p:cNvSpPr>
          <p:nvPr>
            <p:ph type="body" idx="1"/>
          </p:nvPr>
        </p:nvSpPr>
        <p:spPr>
          <a:xfrm rot="5400000">
            <a:off x="1784350" y="-241298"/>
            <a:ext cx="3365501" cy="6019800"/>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accent1"/>
              </a:buClr>
              <a:buSzPts val="2400"/>
              <a:buChar char="*"/>
              <a:defRPr/>
            </a:lvl1pPr>
            <a:lvl2pPr marL="914400" lvl="1" indent="-368300" algn="l">
              <a:spcBef>
                <a:spcPts val="440"/>
              </a:spcBef>
              <a:spcAft>
                <a:spcPts val="0"/>
              </a:spcAft>
              <a:buClr>
                <a:schemeClr val="accent1"/>
              </a:buClr>
              <a:buSzPts val="2200"/>
              <a:buChar char="*"/>
              <a:defRPr/>
            </a:lvl2pPr>
            <a:lvl3pPr marL="1371600" lvl="2" indent="-355600" algn="l">
              <a:spcBef>
                <a:spcPts val="400"/>
              </a:spcBef>
              <a:spcAft>
                <a:spcPts val="0"/>
              </a:spcAft>
              <a:buClr>
                <a:schemeClr val="accent1"/>
              </a:buClr>
              <a:buSzPts val="2000"/>
              <a:buChar char="*"/>
              <a:defRPr/>
            </a:lvl3pPr>
            <a:lvl4pPr marL="1828800" lvl="3" indent="-342900" algn="l">
              <a:spcBef>
                <a:spcPts val="360"/>
              </a:spcBef>
              <a:spcAft>
                <a:spcPts val="0"/>
              </a:spcAft>
              <a:buClr>
                <a:schemeClr val="accent1"/>
              </a:buClr>
              <a:buSzPts val="1800"/>
              <a:buChar char="*"/>
              <a:defRPr/>
            </a:lvl4pPr>
            <a:lvl5pPr marL="2286000" lvl="4" indent="-330200" algn="l">
              <a:spcBef>
                <a:spcPts val="320"/>
              </a:spcBef>
              <a:spcAft>
                <a:spcPts val="0"/>
              </a:spcAft>
              <a:buClr>
                <a:schemeClr val="accent1"/>
              </a:buClr>
              <a:buSzPts val="1600"/>
              <a:buChar char="*"/>
              <a:defRPr/>
            </a:lvl5pPr>
            <a:lvl6pPr marL="2743200" lvl="5" indent="-342900" algn="l">
              <a:spcBef>
                <a:spcPts val="384"/>
              </a:spcBef>
              <a:spcAft>
                <a:spcPts val="0"/>
              </a:spcAft>
              <a:buSzPts val="1800"/>
              <a:buChar char="●"/>
              <a:defRPr/>
            </a:lvl6pPr>
            <a:lvl7pPr marL="3200400" lvl="6" indent="-342900" algn="l">
              <a:spcBef>
                <a:spcPts val="384"/>
              </a:spcBef>
              <a:spcAft>
                <a:spcPts val="0"/>
              </a:spcAft>
              <a:buSzPts val="1800"/>
              <a:buChar char="●"/>
              <a:defRPr/>
            </a:lvl7pPr>
            <a:lvl8pPr marL="3657600" lvl="7" indent="-342900" algn="l">
              <a:spcBef>
                <a:spcPts val="384"/>
              </a:spcBef>
              <a:spcAft>
                <a:spcPts val="0"/>
              </a:spcAft>
              <a:buSzPts val="1800"/>
              <a:buChar char="●"/>
              <a:defRPr/>
            </a:lvl8pPr>
            <a:lvl9pPr marL="4114800" lvl="8" indent="-342900" algn="l">
              <a:spcBef>
                <a:spcPts val="384"/>
              </a:spcBef>
              <a:spcAft>
                <a:spcPts val="0"/>
              </a:spcAft>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84"/>
          <p:cNvSpPr/>
          <p:nvPr/>
        </p:nvSpPr>
        <p:spPr>
          <a:xfrm>
            <a:off x="228600" y="171450"/>
            <a:ext cx="8695944" cy="1851660"/>
          </a:xfrm>
          <a:prstGeom prst="roundRect">
            <a:avLst>
              <a:gd name="adj" fmla="val 336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rgbClr val="FFFFFF"/>
              </a:solidFill>
              <a:latin typeface="Candara"/>
              <a:ea typeface="Candara"/>
              <a:cs typeface="Candara"/>
              <a:sym typeface="Candara"/>
            </a:endParaRPr>
          </a:p>
        </p:txBody>
      </p:sp>
      <p:grpSp>
        <p:nvGrpSpPr>
          <p:cNvPr id="11" name="Google Shape;11;p84"/>
          <p:cNvGrpSpPr/>
          <p:nvPr/>
        </p:nvGrpSpPr>
        <p:grpSpPr>
          <a:xfrm>
            <a:off x="211665" y="1259572"/>
            <a:ext cx="8723376" cy="997406"/>
            <a:chOff x="-3905251" y="4294188"/>
            <a:chExt cx="13027839" cy="1892300"/>
          </a:xfrm>
        </p:grpSpPr>
        <p:sp>
          <p:nvSpPr>
            <p:cNvPr id="12" name="Google Shape;12;p84"/>
            <p:cNvSpPr/>
            <p:nvPr/>
          </p:nvSpPr>
          <p:spPr>
            <a:xfrm>
              <a:off x="4810125" y="4500563"/>
              <a:ext cx="4295775" cy="1016000"/>
            </a:xfrm>
            <a:custGeom>
              <a:avLst/>
              <a:gdLst/>
              <a:ahLst/>
              <a:cxnLst/>
              <a:rect l="l" t="t" r="r" b="b"/>
              <a:pathLst>
                <a:path w="2706" h="640" extrusionOk="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lt2">
                <a:alpha val="28627"/>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3" name="Google Shape;13;p84"/>
            <p:cNvSpPr/>
            <p:nvPr/>
          </p:nvSpPr>
          <p:spPr>
            <a:xfrm>
              <a:off x="-309563" y="4318000"/>
              <a:ext cx="8280401" cy="1209675"/>
            </a:xfrm>
            <a:custGeom>
              <a:avLst/>
              <a:gdLst/>
              <a:ahLst/>
              <a:cxnLst/>
              <a:rect l="l" t="t" r="r" b="b"/>
              <a:pathLst>
                <a:path w="5216" h="762" extrusionOk="0">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lt2">
                <a:alpha val="40000"/>
              </a:schemeClr>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4" name="Google Shape;14;p84"/>
            <p:cNvSpPr/>
            <p:nvPr/>
          </p:nvSpPr>
          <p:spPr>
            <a:xfrm>
              <a:off x="3175" y="4335463"/>
              <a:ext cx="8166100" cy="1101725"/>
            </a:xfrm>
            <a:custGeom>
              <a:avLst/>
              <a:gdLst/>
              <a:ahLst/>
              <a:cxnLst/>
              <a:rect l="l" t="t" r="r" b="b"/>
              <a:pathLst>
                <a:path w="5144" h="694" extrusionOk="0">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5" name="Google Shape;15;p84"/>
            <p:cNvSpPr/>
            <p:nvPr/>
          </p:nvSpPr>
          <p:spPr>
            <a:xfrm>
              <a:off x="4156075" y="4316413"/>
              <a:ext cx="4940300" cy="927100"/>
            </a:xfrm>
            <a:custGeom>
              <a:avLst/>
              <a:gdLst/>
              <a:ahLst/>
              <a:cxnLst/>
              <a:rect l="l" t="t" r="r" b="b"/>
              <a:pathLst>
                <a:path w="3112" h="584" extrusionOk="0">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9525" cap="flat" cmpd="sng">
              <a:solidFill>
                <a:srgbClr val="FFFFFF"/>
              </a:solidFill>
              <a:prstDash val="solid"/>
              <a:round/>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sp>
          <p:nvSpPr>
            <p:cNvPr id="16" name="Google Shape;16;p84"/>
            <p:cNvSpPr/>
            <p:nvPr/>
          </p:nvSpPr>
          <p:spPr>
            <a:xfrm>
              <a:off x="-3905251" y="4294188"/>
              <a:ext cx="13027839" cy="1892300"/>
            </a:xfrm>
            <a:custGeom>
              <a:avLst/>
              <a:gdLst/>
              <a:ahLst/>
              <a:cxnLst/>
              <a:rect l="l" t="t" r="r" b="b"/>
              <a:pathLst>
                <a:path w="8196" h="1192" extrusionOk="0">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ndara"/>
                <a:ea typeface="Candara"/>
                <a:cs typeface="Candara"/>
                <a:sym typeface="Candara"/>
              </a:endParaRPr>
            </a:p>
          </p:txBody>
        </p:sp>
      </p:grpSp>
      <p:sp>
        <p:nvSpPr>
          <p:cNvPr id="17" name="Google Shape;17;p84"/>
          <p:cNvSpPr txBox="1">
            <a:spLocks noGrp="1"/>
          </p:cNvSpPr>
          <p:nvPr>
            <p:ph type="title"/>
          </p:nvPr>
        </p:nvSpPr>
        <p:spPr>
          <a:xfrm>
            <a:off x="457200" y="253746"/>
            <a:ext cx="8229600" cy="939546"/>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4400"/>
              <a:buFont typeface="Candara"/>
              <a:buNone/>
              <a:defRPr sz="44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8" name="Google Shape;18;p84"/>
          <p:cNvSpPr txBox="1">
            <a:spLocks noGrp="1"/>
          </p:cNvSpPr>
          <p:nvPr>
            <p:ph type="dt" idx="10"/>
          </p:nvPr>
        </p:nvSpPr>
        <p:spPr>
          <a:xfrm>
            <a:off x="5163672" y="4687623"/>
            <a:ext cx="3786690" cy="273844"/>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9" name="Google Shape;19;p84"/>
          <p:cNvSpPr txBox="1">
            <a:spLocks noGrp="1"/>
          </p:cNvSpPr>
          <p:nvPr>
            <p:ph type="ftr" idx="11"/>
          </p:nvPr>
        </p:nvSpPr>
        <p:spPr>
          <a:xfrm>
            <a:off x="193641" y="4687623"/>
            <a:ext cx="3786691"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20" name="Google Shape;20;p84"/>
          <p:cNvSpPr txBox="1">
            <a:spLocks noGrp="1"/>
          </p:cNvSpPr>
          <p:nvPr>
            <p:ph type="sldNum" idx="12"/>
          </p:nvPr>
        </p:nvSpPr>
        <p:spPr>
          <a:xfrm>
            <a:off x="3991088" y="4687623"/>
            <a:ext cx="1161826"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b="0" u="none">
                <a:solidFill>
                  <a:srgbClr val="073E87"/>
                </a:solidFill>
                <a:latin typeface="Candara"/>
                <a:ea typeface="Candara"/>
                <a:cs typeface="Candara"/>
                <a:sym typeface="Candara"/>
              </a:defRPr>
            </a:lvl1pPr>
            <a:lvl2pPr marL="0" marR="0" lvl="1" indent="0" algn="ctr" rtl="0">
              <a:spcBef>
                <a:spcPts val="0"/>
              </a:spcBef>
              <a:buNone/>
              <a:defRPr sz="1000" b="0" u="none">
                <a:solidFill>
                  <a:srgbClr val="073E87"/>
                </a:solidFill>
                <a:latin typeface="Candara"/>
                <a:ea typeface="Candara"/>
                <a:cs typeface="Candara"/>
                <a:sym typeface="Candara"/>
              </a:defRPr>
            </a:lvl2pPr>
            <a:lvl3pPr marL="0" marR="0" lvl="2" indent="0" algn="ctr" rtl="0">
              <a:spcBef>
                <a:spcPts val="0"/>
              </a:spcBef>
              <a:buNone/>
              <a:defRPr sz="1000" b="0" u="none">
                <a:solidFill>
                  <a:srgbClr val="073E87"/>
                </a:solidFill>
                <a:latin typeface="Candara"/>
                <a:ea typeface="Candara"/>
                <a:cs typeface="Candara"/>
                <a:sym typeface="Candara"/>
              </a:defRPr>
            </a:lvl3pPr>
            <a:lvl4pPr marL="0" marR="0" lvl="3" indent="0" algn="ctr" rtl="0">
              <a:spcBef>
                <a:spcPts val="0"/>
              </a:spcBef>
              <a:buNone/>
              <a:defRPr sz="1000" b="0" u="none">
                <a:solidFill>
                  <a:srgbClr val="073E87"/>
                </a:solidFill>
                <a:latin typeface="Candara"/>
                <a:ea typeface="Candara"/>
                <a:cs typeface="Candara"/>
                <a:sym typeface="Candara"/>
              </a:defRPr>
            </a:lvl4pPr>
            <a:lvl5pPr marL="0" marR="0" lvl="4" indent="0" algn="ctr" rtl="0">
              <a:spcBef>
                <a:spcPts val="0"/>
              </a:spcBef>
              <a:buNone/>
              <a:defRPr sz="1000" b="0" u="none">
                <a:solidFill>
                  <a:srgbClr val="073E87"/>
                </a:solidFill>
                <a:latin typeface="Candara"/>
                <a:ea typeface="Candara"/>
                <a:cs typeface="Candara"/>
                <a:sym typeface="Candara"/>
              </a:defRPr>
            </a:lvl5pPr>
            <a:lvl6pPr marL="0" marR="0" lvl="5" indent="0" algn="ctr" rtl="0">
              <a:spcBef>
                <a:spcPts val="0"/>
              </a:spcBef>
              <a:buNone/>
              <a:defRPr sz="1000" b="0" u="none">
                <a:solidFill>
                  <a:srgbClr val="073E87"/>
                </a:solidFill>
                <a:latin typeface="Candara"/>
                <a:ea typeface="Candara"/>
                <a:cs typeface="Candara"/>
                <a:sym typeface="Candara"/>
              </a:defRPr>
            </a:lvl6pPr>
            <a:lvl7pPr marL="0" marR="0" lvl="6" indent="0" algn="ctr" rtl="0">
              <a:spcBef>
                <a:spcPts val="0"/>
              </a:spcBef>
              <a:buNone/>
              <a:defRPr sz="1000" b="0" u="none">
                <a:solidFill>
                  <a:srgbClr val="073E87"/>
                </a:solidFill>
                <a:latin typeface="Candara"/>
                <a:ea typeface="Candara"/>
                <a:cs typeface="Candara"/>
                <a:sym typeface="Candara"/>
              </a:defRPr>
            </a:lvl7pPr>
            <a:lvl8pPr marL="0" marR="0" lvl="7" indent="0" algn="ctr" rtl="0">
              <a:spcBef>
                <a:spcPts val="0"/>
              </a:spcBef>
              <a:buNone/>
              <a:defRPr sz="1000" b="0" u="none">
                <a:solidFill>
                  <a:srgbClr val="073E87"/>
                </a:solidFill>
                <a:latin typeface="Candara"/>
                <a:ea typeface="Candara"/>
                <a:cs typeface="Candara"/>
                <a:sym typeface="Candara"/>
              </a:defRPr>
            </a:lvl8pPr>
            <a:lvl9pPr marL="0" marR="0" lvl="8" indent="0" algn="ctr" rtl="0">
              <a:spcBef>
                <a:spcPts val="0"/>
              </a:spcBef>
              <a:buNone/>
              <a:defRPr sz="1000" b="0" u="none">
                <a:solidFill>
                  <a:srgbClr val="073E87"/>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lt-LT"/>
              <a:t>‹#›</a:t>
            </a:fld>
            <a:endParaRPr/>
          </a:p>
        </p:txBody>
      </p:sp>
      <p:sp>
        <p:nvSpPr>
          <p:cNvPr id="21" name="Google Shape;21;p84"/>
          <p:cNvSpPr txBox="1">
            <a:spLocks noGrp="1"/>
          </p:cNvSpPr>
          <p:nvPr>
            <p:ph type="body" idx="1"/>
          </p:nvPr>
        </p:nvSpPr>
        <p:spPr>
          <a:xfrm>
            <a:off x="872070" y="2006600"/>
            <a:ext cx="7408333" cy="258802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2"/>
        <p:cNvGrpSpPr/>
        <p:nvPr/>
      </p:nvGrpSpPr>
      <p:grpSpPr>
        <a:xfrm>
          <a:off x="0" y="0"/>
          <a:ext cx="0" cy="0"/>
          <a:chOff x="0" y="0"/>
          <a:chExt cx="0" cy="0"/>
        </a:xfrm>
      </p:grpSpPr>
      <p:sp>
        <p:nvSpPr>
          <p:cNvPr id="133" name="Google Shape;133;p86"/>
          <p:cNvSpPr/>
          <p:nvPr/>
        </p:nvSpPr>
        <p:spPr>
          <a:xfrm>
            <a:off x="228600" y="171451"/>
            <a:ext cx="8695944" cy="985391"/>
          </a:xfrm>
          <a:prstGeom prst="roundRect">
            <a:avLst>
              <a:gd name="adj" fmla="val 3362"/>
            </a:avLst>
          </a:prstGeom>
          <a:solidFill>
            <a:srgbClr val="2190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ndara"/>
              <a:ea typeface="Candara"/>
              <a:cs typeface="Candara"/>
              <a:sym typeface="Candara"/>
            </a:endParaRPr>
          </a:p>
        </p:txBody>
      </p:sp>
      <p:sp>
        <p:nvSpPr>
          <p:cNvPr id="134" name="Google Shape;134;p8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rgbClr val="FFFFFF"/>
              </a:buClr>
              <a:buSzPts val="3300"/>
              <a:buFont typeface="Candara"/>
              <a:buNone/>
              <a:defRPr sz="3300" b="0" i="0" u="none" strike="noStrike" cap="none">
                <a:solidFill>
                  <a:srgbClr val="FFFFFF"/>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2"/>
                </a:solidFill>
              </a:defRPr>
            </a:lvl2pPr>
            <a:lvl3pPr marR="0" lvl="2" algn="l" rtl="0">
              <a:spcBef>
                <a:spcPts val="0"/>
              </a:spcBef>
              <a:spcAft>
                <a:spcPts val="0"/>
              </a:spcAft>
              <a:buSzPts val="1400"/>
              <a:buNone/>
              <a:defRPr sz="1800" b="0" i="0" u="none" strike="noStrike" cap="none">
                <a:solidFill>
                  <a:schemeClr val="dk2"/>
                </a:solidFill>
              </a:defRPr>
            </a:lvl3pPr>
            <a:lvl4pPr marR="0" lvl="3" algn="l" rtl="0">
              <a:spcBef>
                <a:spcPts val="0"/>
              </a:spcBef>
              <a:spcAft>
                <a:spcPts val="0"/>
              </a:spcAft>
              <a:buSzPts val="1400"/>
              <a:buNone/>
              <a:defRPr sz="1800" b="0" i="0" u="none" strike="noStrike" cap="none">
                <a:solidFill>
                  <a:schemeClr val="dk2"/>
                </a:solidFill>
              </a:defRPr>
            </a:lvl4pPr>
            <a:lvl5pPr marR="0" lvl="4" algn="l" rtl="0">
              <a:spcBef>
                <a:spcPts val="0"/>
              </a:spcBef>
              <a:spcAft>
                <a:spcPts val="0"/>
              </a:spcAft>
              <a:buSzPts val="1400"/>
              <a:buNone/>
              <a:defRPr sz="1800" b="0" i="0" u="none" strike="noStrike" cap="none">
                <a:solidFill>
                  <a:schemeClr val="dk2"/>
                </a:solidFill>
              </a:defRPr>
            </a:lvl5pPr>
            <a:lvl6pPr marR="0" lvl="5" algn="l" rtl="0">
              <a:spcBef>
                <a:spcPts val="0"/>
              </a:spcBef>
              <a:spcAft>
                <a:spcPts val="0"/>
              </a:spcAft>
              <a:buSzPts val="1400"/>
              <a:buNone/>
              <a:defRPr sz="1800" b="0" i="0" u="none" strike="noStrike" cap="none">
                <a:solidFill>
                  <a:schemeClr val="dk2"/>
                </a:solidFill>
              </a:defRPr>
            </a:lvl6pPr>
            <a:lvl7pPr marR="0" lvl="6" algn="l" rtl="0">
              <a:spcBef>
                <a:spcPts val="0"/>
              </a:spcBef>
              <a:spcAft>
                <a:spcPts val="0"/>
              </a:spcAft>
              <a:buSzPts val="1400"/>
              <a:buNone/>
              <a:defRPr sz="1800" b="0" i="0" u="none" strike="noStrike" cap="none">
                <a:solidFill>
                  <a:schemeClr val="dk2"/>
                </a:solidFill>
              </a:defRPr>
            </a:lvl7pPr>
            <a:lvl8pPr marR="0" lvl="7" algn="l" rtl="0">
              <a:spcBef>
                <a:spcPts val="0"/>
              </a:spcBef>
              <a:spcAft>
                <a:spcPts val="0"/>
              </a:spcAft>
              <a:buSzPts val="1400"/>
              <a:buNone/>
              <a:defRPr sz="1800" b="0" i="0" u="none" strike="noStrike" cap="none">
                <a:solidFill>
                  <a:schemeClr val="dk2"/>
                </a:solidFill>
              </a:defRPr>
            </a:lvl8pPr>
            <a:lvl9pPr marR="0" lvl="8" algn="l" rtl="0">
              <a:spcBef>
                <a:spcPts val="0"/>
              </a:spcBef>
              <a:spcAft>
                <a:spcPts val="0"/>
              </a:spcAft>
              <a:buSzPts val="1400"/>
              <a:buNone/>
              <a:defRPr sz="1800" b="0" i="0" u="none" strike="noStrike" cap="none">
                <a:solidFill>
                  <a:schemeClr val="dk2"/>
                </a:solidFill>
              </a:defRPr>
            </a:lvl9pPr>
          </a:lstStyle>
          <a:p>
            <a:endParaRPr/>
          </a:p>
        </p:txBody>
      </p:sp>
      <p:sp>
        <p:nvSpPr>
          <p:cNvPr id="135" name="Google Shape;135;p86"/>
          <p:cNvSpPr txBox="1">
            <a:spLocks noGrp="1"/>
          </p:cNvSpPr>
          <p:nvPr>
            <p:ph type="ftr" idx="11"/>
          </p:nvPr>
        </p:nvSpPr>
        <p:spPr>
          <a:xfrm>
            <a:off x="193642" y="4687623"/>
            <a:ext cx="3786691"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a:solidFill>
                  <a:schemeClr val="dk2"/>
                </a:solidFill>
                <a:latin typeface="Candara"/>
                <a:ea typeface="Candara"/>
                <a:cs typeface="Candara"/>
                <a:sym typeface="Candara"/>
              </a:defRPr>
            </a:lvl1pPr>
            <a:lvl2pPr marR="0" lvl="1"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2pPr>
            <a:lvl3pPr marR="0" lvl="2"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3pPr>
            <a:lvl4pPr marR="0" lvl="3"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4pPr>
            <a:lvl5pPr marR="0" lvl="4"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5pPr>
            <a:lvl6pPr marR="0" lvl="5"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6pPr>
            <a:lvl7pPr marR="0" lvl="6"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7pPr>
            <a:lvl8pPr marR="0" lvl="7"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8pPr>
            <a:lvl9pPr marR="0" lvl="8" algn="l" rtl="0">
              <a:spcBef>
                <a:spcPts val="0"/>
              </a:spcBef>
              <a:spcAft>
                <a:spcPts val="0"/>
              </a:spcAft>
              <a:buSzPts val="1400"/>
              <a:buNone/>
              <a:defRPr sz="1800" b="0" i="0" u="none" strike="noStrike" cap="none">
                <a:solidFill>
                  <a:schemeClr val="dk1"/>
                </a:solidFill>
                <a:latin typeface="Candara"/>
                <a:ea typeface="Candara"/>
                <a:cs typeface="Candara"/>
                <a:sym typeface="Candara"/>
              </a:defRPr>
            </a:lvl9pPr>
          </a:lstStyle>
          <a:p>
            <a:endParaRPr/>
          </a:p>
        </p:txBody>
      </p:sp>
      <p:sp>
        <p:nvSpPr>
          <p:cNvPr id="136" name="Google Shape;136;p8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000">
                <a:solidFill>
                  <a:srgbClr val="073E87"/>
                </a:solidFill>
                <a:latin typeface="Candara"/>
                <a:ea typeface="Candara"/>
                <a:cs typeface="Candara"/>
                <a:sym typeface="Candara"/>
              </a:defRPr>
            </a:lvl1pPr>
            <a:lvl2pPr marL="0" marR="0" lvl="1" indent="0" algn="ctr" rtl="0">
              <a:spcBef>
                <a:spcPts val="0"/>
              </a:spcBef>
              <a:buNone/>
              <a:defRPr sz="1000">
                <a:solidFill>
                  <a:srgbClr val="073E87"/>
                </a:solidFill>
                <a:latin typeface="Candara"/>
                <a:ea typeface="Candara"/>
                <a:cs typeface="Candara"/>
                <a:sym typeface="Candara"/>
              </a:defRPr>
            </a:lvl2pPr>
            <a:lvl3pPr marL="0" marR="0" lvl="2" indent="0" algn="ctr" rtl="0">
              <a:spcBef>
                <a:spcPts val="0"/>
              </a:spcBef>
              <a:buNone/>
              <a:defRPr sz="1000">
                <a:solidFill>
                  <a:srgbClr val="073E87"/>
                </a:solidFill>
                <a:latin typeface="Candara"/>
                <a:ea typeface="Candara"/>
                <a:cs typeface="Candara"/>
                <a:sym typeface="Candara"/>
              </a:defRPr>
            </a:lvl3pPr>
            <a:lvl4pPr marL="0" marR="0" lvl="3" indent="0" algn="ctr" rtl="0">
              <a:spcBef>
                <a:spcPts val="0"/>
              </a:spcBef>
              <a:buNone/>
              <a:defRPr sz="1000">
                <a:solidFill>
                  <a:srgbClr val="073E87"/>
                </a:solidFill>
                <a:latin typeface="Candara"/>
                <a:ea typeface="Candara"/>
                <a:cs typeface="Candara"/>
                <a:sym typeface="Candara"/>
              </a:defRPr>
            </a:lvl4pPr>
            <a:lvl5pPr marL="0" marR="0" lvl="4" indent="0" algn="ctr" rtl="0">
              <a:spcBef>
                <a:spcPts val="0"/>
              </a:spcBef>
              <a:buNone/>
              <a:defRPr sz="1000">
                <a:solidFill>
                  <a:srgbClr val="073E87"/>
                </a:solidFill>
                <a:latin typeface="Candara"/>
                <a:ea typeface="Candara"/>
                <a:cs typeface="Candara"/>
                <a:sym typeface="Candara"/>
              </a:defRPr>
            </a:lvl5pPr>
            <a:lvl6pPr marL="0" marR="0" lvl="5" indent="0" algn="ctr" rtl="0">
              <a:spcBef>
                <a:spcPts val="0"/>
              </a:spcBef>
              <a:buNone/>
              <a:defRPr sz="1000">
                <a:solidFill>
                  <a:srgbClr val="073E87"/>
                </a:solidFill>
                <a:latin typeface="Candara"/>
                <a:ea typeface="Candara"/>
                <a:cs typeface="Candara"/>
                <a:sym typeface="Candara"/>
              </a:defRPr>
            </a:lvl6pPr>
            <a:lvl7pPr marL="0" marR="0" lvl="6" indent="0" algn="ctr" rtl="0">
              <a:spcBef>
                <a:spcPts val="0"/>
              </a:spcBef>
              <a:buNone/>
              <a:defRPr sz="1000">
                <a:solidFill>
                  <a:srgbClr val="073E87"/>
                </a:solidFill>
                <a:latin typeface="Candara"/>
                <a:ea typeface="Candara"/>
                <a:cs typeface="Candara"/>
                <a:sym typeface="Candara"/>
              </a:defRPr>
            </a:lvl7pPr>
            <a:lvl8pPr marL="0" marR="0" lvl="7" indent="0" algn="ctr" rtl="0">
              <a:spcBef>
                <a:spcPts val="0"/>
              </a:spcBef>
              <a:buNone/>
              <a:defRPr sz="1000">
                <a:solidFill>
                  <a:srgbClr val="073E87"/>
                </a:solidFill>
                <a:latin typeface="Candara"/>
                <a:ea typeface="Candara"/>
                <a:cs typeface="Candara"/>
                <a:sym typeface="Candara"/>
              </a:defRPr>
            </a:lvl8pPr>
            <a:lvl9pPr marL="0" marR="0" lvl="8" indent="0" algn="ctr" rtl="0">
              <a:spcBef>
                <a:spcPts val="0"/>
              </a:spcBef>
              <a:buNone/>
              <a:defRPr sz="1000">
                <a:solidFill>
                  <a:srgbClr val="073E87"/>
                </a:solidFill>
                <a:latin typeface="Candara"/>
                <a:ea typeface="Candara"/>
                <a:cs typeface="Candara"/>
                <a:sym typeface="Candara"/>
              </a:defRPr>
            </a:lvl9pPr>
          </a:lstStyle>
          <a:p>
            <a:pPr marL="0" lvl="0" indent="0" algn="ctr" rtl="0">
              <a:spcBef>
                <a:spcPts val="0"/>
              </a:spcBef>
              <a:spcAft>
                <a:spcPts val="0"/>
              </a:spcAft>
              <a:buNone/>
            </a:pPr>
            <a:fld id="{00000000-1234-1234-1234-123412341234}" type="slidenum">
              <a:rPr lang="lt-LT"/>
              <a:t>‹#›</a:t>
            </a:fld>
            <a:endParaRPr/>
          </a:p>
        </p:txBody>
      </p:sp>
      <p:sp>
        <p:nvSpPr>
          <p:cNvPr id="137" name="Google Shape;137;p86"/>
          <p:cNvSpPr txBox="1">
            <a:spLocks noGrp="1"/>
          </p:cNvSpPr>
          <p:nvPr>
            <p:ph type="body" idx="1"/>
          </p:nvPr>
        </p:nvSpPr>
        <p:spPr>
          <a:xfrm>
            <a:off x="872071" y="2006600"/>
            <a:ext cx="7408333" cy="2588022"/>
          </a:xfrm>
          <a:prstGeom prst="rect">
            <a:avLst/>
          </a:prstGeom>
          <a:noFill/>
          <a:ln>
            <a:noFill/>
          </a:ln>
        </p:spPr>
        <p:txBody>
          <a:bodyPr spcFirstLastPara="1" wrap="square" lIns="91425" tIns="45700" rIns="91425" bIns="45700" anchor="t" anchorCtr="0">
            <a:normAutofit/>
          </a:bodyPr>
          <a:lstStyle>
            <a:lvl1pPr marL="457200" marR="0" lvl="0" indent="-381000" algn="l" rtl="0">
              <a:spcBef>
                <a:spcPts val="480"/>
              </a:spcBef>
              <a:spcAft>
                <a:spcPts val="0"/>
              </a:spcAft>
              <a:buClr>
                <a:schemeClr val="accent1"/>
              </a:buClr>
              <a:buSzPts val="2400"/>
              <a:buFont typeface="Noto Sans Symbols"/>
              <a:buChar char="*"/>
              <a:defRPr sz="2400" b="0" i="0" u="none" strike="noStrike" cap="none">
                <a:solidFill>
                  <a:schemeClr val="dk2"/>
                </a:solidFill>
                <a:latin typeface="Candara"/>
                <a:ea typeface="Candara"/>
                <a:cs typeface="Candara"/>
                <a:sym typeface="Candara"/>
              </a:defRPr>
            </a:lvl1pPr>
            <a:lvl2pPr marL="914400" marR="0" lvl="1" indent="-368300" algn="l" rtl="0">
              <a:spcBef>
                <a:spcPts val="440"/>
              </a:spcBef>
              <a:spcAft>
                <a:spcPts val="0"/>
              </a:spcAft>
              <a:buClr>
                <a:schemeClr val="accent1"/>
              </a:buClr>
              <a:buSzPts val="2200"/>
              <a:buFont typeface="Noto Sans Symbols"/>
              <a:buChar char="*"/>
              <a:defRPr sz="2200" b="0" i="0" u="none" strike="noStrike" cap="none">
                <a:solidFill>
                  <a:schemeClr val="dk2"/>
                </a:solidFill>
                <a:latin typeface="Candara"/>
                <a:ea typeface="Candara"/>
                <a:cs typeface="Candara"/>
                <a:sym typeface="Candara"/>
              </a:defRPr>
            </a:lvl2pPr>
            <a:lvl3pPr marL="1371600" marR="0" lvl="2" indent="-355600" algn="l" rtl="0">
              <a:spcBef>
                <a:spcPts val="400"/>
              </a:spcBef>
              <a:spcAft>
                <a:spcPts val="0"/>
              </a:spcAft>
              <a:buClr>
                <a:schemeClr val="accent1"/>
              </a:buClr>
              <a:buSzPts val="2000"/>
              <a:buFont typeface="Noto Sans Symbols"/>
              <a:buChar char="*"/>
              <a:defRPr sz="2000" b="0" i="0" u="none" strike="noStrike" cap="none">
                <a:solidFill>
                  <a:schemeClr val="dk2"/>
                </a:solidFill>
                <a:latin typeface="Candara"/>
                <a:ea typeface="Candara"/>
                <a:cs typeface="Candara"/>
                <a:sym typeface="Candara"/>
              </a:defRPr>
            </a:lvl3pPr>
            <a:lvl4pPr marL="1828800" marR="0" lvl="3" indent="-342900" algn="l" rtl="0">
              <a:spcBef>
                <a:spcPts val="360"/>
              </a:spcBef>
              <a:spcAft>
                <a:spcPts val="0"/>
              </a:spcAft>
              <a:buClr>
                <a:schemeClr val="accent1"/>
              </a:buClr>
              <a:buSzPts val="1800"/>
              <a:buFont typeface="Noto Sans Symbols"/>
              <a:buChar char="*"/>
              <a:defRPr sz="1800" b="0" i="0" u="none" strike="noStrike" cap="none">
                <a:solidFill>
                  <a:schemeClr val="dk2"/>
                </a:solidFill>
                <a:latin typeface="Candara"/>
                <a:ea typeface="Candara"/>
                <a:cs typeface="Candara"/>
                <a:sym typeface="Candara"/>
              </a:defRPr>
            </a:lvl4pPr>
            <a:lvl5pPr marL="2286000" marR="0" lvl="4" indent="-330200" algn="l" rtl="0">
              <a:spcBef>
                <a:spcPts val="320"/>
              </a:spcBef>
              <a:spcAft>
                <a:spcPts val="0"/>
              </a:spcAft>
              <a:buClr>
                <a:schemeClr val="accent1"/>
              </a:buClr>
              <a:buSzPts val="1600"/>
              <a:buFont typeface="Noto Sans Symbols"/>
              <a:buChar char="*"/>
              <a:defRPr sz="1600" b="0" i="0" u="none" strike="noStrike" cap="none">
                <a:solidFill>
                  <a:schemeClr val="dk2"/>
                </a:solidFill>
                <a:latin typeface="Candara"/>
                <a:ea typeface="Candara"/>
                <a:cs typeface="Candara"/>
                <a:sym typeface="Candara"/>
              </a:defRPr>
            </a:lvl5pPr>
            <a:lvl6pPr marL="2743200" marR="0" lvl="5"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6pPr>
            <a:lvl7pPr marL="3200400" marR="0" lvl="6"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7pPr>
            <a:lvl8pPr marL="3657600" marR="0" lvl="7"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8pPr>
            <a:lvl9pPr marL="4114800" marR="0" lvl="8" indent="-317500" algn="l" rtl="0">
              <a:spcBef>
                <a:spcPts val="384"/>
              </a:spcBef>
              <a:spcAft>
                <a:spcPts val="0"/>
              </a:spcAft>
              <a:buClr>
                <a:schemeClr val="accent1"/>
              </a:buClr>
              <a:buSzPts val="1400"/>
              <a:buFont typeface="Noto Sans Symbols"/>
              <a:buChar char="●"/>
              <a:defRPr sz="1400" b="0" i="0" u="none" strike="noStrike" cap="none">
                <a:solidFill>
                  <a:schemeClr val="dk2"/>
                </a:solidFill>
                <a:latin typeface="Candara"/>
                <a:ea typeface="Candara"/>
                <a:cs typeface="Candara"/>
                <a:sym typeface="Candara"/>
              </a:defRPr>
            </a:lvl9pPr>
          </a:lstStyle>
          <a:p>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 Id="rId5" Type="http://schemas.openxmlformats.org/officeDocument/2006/relationships/image" Target="../media/image15.jpg"/><Relationship Id="rId4" Type="http://schemas.openxmlformats.org/officeDocument/2006/relationships/image" Target="../media/image14.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image.slidesharecdn.com/serveroperatingsystem-200426085246/75/server-operating-system-13-2048.jpg?cb=1666628400" TargetMode="External"/><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3.xml"/><Relationship Id="rId4" Type="http://schemas.openxmlformats.org/officeDocument/2006/relationships/hyperlink" Target="https://edukedar.com/tcp-ip-model/"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hyperlink" Target="https://www.rfc-editor.org/" TargetMode="External"/><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hyperlink" Target="https://www.rfc-editor.org/rfc/pdfrfc/rfc1166.txt.pdf" TargetMode="External"/><Relationship Id="rId2" Type="http://schemas.openxmlformats.org/officeDocument/2006/relationships/notesSlide" Target="../notesSlides/notesSlide20.xml"/><Relationship Id="rId1" Type="http://schemas.openxmlformats.org/officeDocument/2006/relationships/slideLayout" Target="../slideLayouts/slideLayout12.xml"/><Relationship Id="rId5" Type="http://schemas.openxmlformats.org/officeDocument/2006/relationships/hyperlink" Target="https://www.rfc-editor.org/rfc/rfc791.html" TargetMode="Externa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5.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hyperlink" Target="https://mxtoolbox.com/" TargetMode="External"/><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26.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9.xml"/><Relationship Id="rId1" Type="http://schemas.openxmlformats.org/officeDocument/2006/relationships/slideLayout" Target="../slideLayouts/slideLayout12.xml"/><Relationship Id="rId4" Type="http://schemas.openxmlformats.org/officeDocument/2006/relationships/hyperlink" Target="https://undraw.co/illustrations"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www.whois.com/whois" TargetMode="External"/><Relationship Id="rId7" Type="http://schemas.openxmlformats.org/officeDocument/2006/relationships/hyperlink" Target="https://whatismyipaddress.com/" TargetMode="External"/><Relationship Id="rId2" Type="http://schemas.openxmlformats.org/officeDocument/2006/relationships/notesSlide" Target="../notesSlides/notesSlide30.xml"/><Relationship Id="rId1" Type="http://schemas.openxmlformats.org/officeDocument/2006/relationships/slideLayout" Target="../slideLayouts/slideLayout12.xml"/><Relationship Id="rId6" Type="http://schemas.openxmlformats.org/officeDocument/2006/relationships/hyperlink" Target="https://www.iv.lt/domenai/" TargetMode="External"/><Relationship Id="rId5" Type="http://schemas.openxmlformats.org/officeDocument/2006/relationships/hyperlink" Target="https://www.geodatatool.com/" TargetMode="External"/><Relationship Id="rId4" Type="http://schemas.openxmlformats.org/officeDocument/2006/relationships/hyperlink" Target="https://www.iplocation.net/ip-lookup"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hyperlink" Target="https://www.iv.lt/domenai/" TargetMode="External"/><Relationship Id="rId7" Type="http://schemas.openxmlformats.org/officeDocument/2006/relationships/hyperlink" Target="https://www.names.lt/lt-domenai_domenu_registracija.html" TargetMode="External"/><Relationship Id="rId2" Type="http://schemas.openxmlformats.org/officeDocument/2006/relationships/notesSlide" Target="../notesSlides/notesSlide32.xml"/><Relationship Id="rId1" Type="http://schemas.openxmlformats.org/officeDocument/2006/relationships/slideLayout" Target="../slideLayouts/slideLayout12.xml"/><Relationship Id="rId6" Type="http://schemas.openxmlformats.org/officeDocument/2006/relationships/hyperlink" Target="https://www.owexxhosting.lt/" TargetMode="External"/><Relationship Id="rId5" Type="http://schemas.openxmlformats.org/officeDocument/2006/relationships/hyperlink" Target="https://www.domenai.lt/" TargetMode="External"/><Relationship Id="rId4" Type="http://schemas.openxmlformats.org/officeDocument/2006/relationships/hyperlink" Target="https://www.hostinger.lt/domena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1"/>
          <p:cNvSpPr txBox="1">
            <a:spLocks noGrp="1"/>
          </p:cNvSpPr>
          <p:nvPr>
            <p:ph type="ctrTitle"/>
          </p:nvPr>
        </p:nvSpPr>
        <p:spPr>
          <a:xfrm>
            <a:off x="685800" y="902332"/>
            <a:ext cx="7772400" cy="1158498"/>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andara"/>
              <a:buNone/>
            </a:pPr>
            <a:r>
              <a:rPr lang="lt-LT" sz="5025" b="1" dirty="0"/>
              <a:t>Kompiuterių tinklai</a:t>
            </a:r>
            <a:r>
              <a:rPr lang="lt-LT" b="1" dirty="0"/>
              <a:t/>
            </a:r>
            <a:br>
              <a:rPr lang="lt-LT" b="1" dirty="0"/>
            </a:br>
            <a:r>
              <a:rPr lang="lt-LT" sz="3300" dirty="0"/>
              <a:t>III </a:t>
            </a:r>
            <a:r>
              <a:rPr lang="lt-LT" sz="3300" dirty="0" smtClean="0"/>
              <a:t>gimnazijos klasė</a:t>
            </a:r>
            <a:br>
              <a:rPr lang="lt-LT" sz="3300" dirty="0" smtClean="0"/>
            </a:br>
            <a:r>
              <a:rPr lang="lt-LT" sz="3300" dirty="0" smtClean="0"/>
              <a:t>2 pamoka</a:t>
            </a:r>
            <a:endParaRPr dirty="0"/>
          </a:p>
        </p:txBody>
      </p:sp>
      <p:pic>
        <p:nvPicPr>
          <p:cNvPr id="268" name="Google Shape;268;p1" descr="Paveikslėlis, kuriame yra Šriftas, Grafika, logotipas, dizainas&#10;&#10;Automatiškai sugeneruotas aprašymas"/>
          <p:cNvPicPr preferRelativeResize="0"/>
          <p:nvPr/>
        </p:nvPicPr>
        <p:blipFill rotWithShape="1">
          <a:blip r:embed="rId3">
            <a:alphaModFix/>
          </a:blip>
          <a:srcRect/>
          <a:stretch/>
        </p:blipFill>
        <p:spPr>
          <a:xfrm>
            <a:off x="7772400" y="189589"/>
            <a:ext cx="953624" cy="861620"/>
          </a:xfrm>
          <a:prstGeom prst="rect">
            <a:avLst/>
          </a:prstGeom>
          <a:noFill/>
          <a:ln>
            <a:noFill/>
          </a:ln>
        </p:spPr>
      </p:pic>
      <p:pic>
        <p:nvPicPr>
          <p:cNvPr id="269" name="Google Shape;269;p1" descr="Paveikslėlis, kuriame yra tekstas, Šriftas, ekrano kopija, Grafika&#10;&#10;Automatiškai sugeneruotas aprašymas"/>
          <p:cNvPicPr preferRelativeResize="0"/>
          <p:nvPr/>
        </p:nvPicPr>
        <p:blipFill rotWithShape="1">
          <a:blip r:embed="rId4">
            <a:alphaModFix/>
          </a:blip>
          <a:srcRect/>
          <a:stretch/>
        </p:blipFill>
        <p:spPr>
          <a:xfrm>
            <a:off x="685800" y="340547"/>
            <a:ext cx="887605" cy="45940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p16"/>
          <p:cNvSpPr txBox="1">
            <a:spLocks noGrp="1"/>
          </p:cNvSpPr>
          <p:nvPr>
            <p:ph type="ctrTitle"/>
          </p:nvPr>
        </p:nvSpPr>
        <p:spPr>
          <a:xfrm>
            <a:off x="422878" y="339503"/>
            <a:ext cx="8424936" cy="792087"/>
          </a:xfrm>
          <a:prstGeom prst="rect">
            <a:avLst/>
          </a:prstGeom>
          <a:noFill/>
          <a:ln>
            <a:noFill/>
          </a:ln>
        </p:spPr>
        <p:txBody>
          <a:bodyPr spcFirstLastPara="1" wrap="square" lIns="91425" tIns="45700" rIns="91425" bIns="45700" anchor="b" anchorCtr="0">
            <a:normAutofit fontScale="90000"/>
          </a:bodyPr>
          <a:lstStyle/>
          <a:p>
            <a:pPr marL="0" lvl="0" indent="0" algn="ctr" rtl="0">
              <a:spcBef>
                <a:spcPts val="0"/>
              </a:spcBef>
              <a:spcAft>
                <a:spcPts val="0"/>
              </a:spcAft>
              <a:buClr>
                <a:srgbClr val="FFFFFF"/>
              </a:buClr>
              <a:buSzPct val="100000"/>
              <a:buFont typeface="Candara"/>
              <a:buNone/>
            </a:pPr>
            <a:r>
              <a:rPr lang="lt-LT"/>
              <a:t>Lokalieji ir išoriniai kompiuterių tinklai</a:t>
            </a:r>
            <a:endParaRPr>
              <a:solidFill>
                <a:srgbClr val="F2F2F2"/>
              </a:solidFill>
            </a:endParaRPr>
          </a:p>
        </p:txBody>
      </p:sp>
      <p:sp>
        <p:nvSpPr>
          <p:cNvPr id="387" name="Google Shape;387;p16"/>
          <p:cNvSpPr txBox="1">
            <a:spLocks noGrp="1"/>
          </p:cNvSpPr>
          <p:nvPr>
            <p:ph type="subTitle" idx="1"/>
          </p:nvPr>
        </p:nvSpPr>
        <p:spPr>
          <a:xfrm>
            <a:off x="316154" y="1203598"/>
            <a:ext cx="8524286" cy="2952328"/>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SzPts val="1800"/>
              <a:buNone/>
            </a:pPr>
            <a:r>
              <a:rPr lang="lt-LT" sz="1800" b="1" dirty="0">
                <a:solidFill>
                  <a:schemeClr val="lt1"/>
                </a:solidFill>
              </a:rPr>
              <a:t>Siekiant palyginti kompiuterių tinklus juos sąlyginai suskirstysime į dvi grupes (tipus): </a:t>
            </a:r>
            <a:endParaRPr dirty="0"/>
          </a:p>
          <a:p>
            <a:pPr marL="285750" lvl="0" indent="-285750" algn="ctr" rtl="0">
              <a:spcBef>
                <a:spcPts val="360"/>
              </a:spcBef>
              <a:spcAft>
                <a:spcPts val="0"/>
              </a:spcAft>
              <a:buClr>
                <a:schemeClr val="lt1"/>
              </a:buClr>
              <a:buSzPts val="1800"/>
              <a:buFont typeface="Noto Sans Symbols"/>
              <a:buChar char="✔"/>
            </a:pPr>
            <a:r>
              <a:rPr lang="lt-LT" sz="1800" b="1" dirty="0">
                <a:solidFill>
                  <a:schemeClr val="lt1"/>
                </a:solidFill>
              </a:rPr>
              <a:t>vietinius (lokalius ) </a:t>
            </a:r>
            <a:r>
              <a:rPr lang="lt-LT" sz="1800" dirty="0">
                <a:solidFill>
                  <a:schemeClr val="lt1"/>
                </a:solidFill>
              </a:rPr>
              <a:t>kompiuterių tinklus (</a:t>
            </a:r>
            <a:r>
              <a:rPr lang="lt-LT" sz="1800" i="1" dirty="0">
                <a:solidFill>
                  <a:schemeClr val="lt1"/>
                </a:solidFill>
              </a:rPr>
              <a:t>LAN</a:t>
            </a:r>
            <a:r>
              <a:rPr lang="lt-LT" sz="1800" dirty="0">
                <a:solidFill>
                  <a:schemeClr val="lt1"/>
                </a:solidFill>
              </a:rPr>
              <a:t>, angl. </a:t>
            </a:r>
            <a:r>
              <a:rPr lang="lt-LT" sz="1800" i="1" dirty="0" err="1">
                <a:solidFill>
                  <a:schemeClr val="lt1"/>
                </a:solidFill>
              </a:rPr>
              <a:t>Local</a:t>
            </a:r>
            <a:r>
              <a:rPr lang="lt-LT" sz="1800" i="1" dirty="0">
                <a:solidFill>
                  <a:schemeClr val="lt1"/>
                </a:solidFill>
              </a:rPr>
              <a:t> </a:t>
            </a:r>
            <a:r>
              <a:rPr lang="lt-LT" sz="1800" i="1" dirty="0" err="1">
                <a:solidFill>
                  <a:schemeClr val="lt1"/>
                </a:solidFill>
              </a:rPr>
              <a:t>Area</a:t>
            </a:r>
            <a:r>
              <a:rPr lang="lt-LT" sz="1800" i="1" dirty="0">
                <a:solidFill>
                  <a:schemeClr val="lt1"/>
                </a:solidFill>
              </a:rPr>
              <a:t> Network</a:t>
            </a:r>
            <a:r>
              <a:rPr lang="lt-LT" sz="1800" dirty="0">
                <a:solidFill>
                  <a:schemeClr val="lt1"/>
                </a:solidFill>
              </a:rPr>
              <a:t>) ir </a:t>
            </a:r>
            <a:endParaRPr dirty="0"/>
          </a:p>
          <a:p>
            <a:pPr marL="285750" lvl="0" indent="-285750" algn="ctr" rtl="0">
              <a:spcBef>
                <a:spcPts val="360"/>
              </a:spcBef>
              <a:spcAft>
                <a:spcPts val="0"/>
              </a:spcAft>
              <a:buClr>
                <a:schemeClr val="lt1"/>
              </a:buClr>
              <a:buSzPts val="1800"/>
              <a:buFont typeface="Noto Sans Symbols"/>
              <a:buChar char="✔"/>
            </a:pPr>
            <a:r>
              <a:rPr lang="lt-LT" sz="1800" b="1" dirty="0">
                <a:solidFill>
                  <a:schemeClr val="lt1"/>
                </a:solidFill>
              </a:rPr>
              <a:t>išorinius </a:t>
            </a:r>
            <a:r>
              <a:rPr lang="lt-LT" sz="1800" dirty="0">
                <a:solidFill>
                  <a:schemeClr val="lt1"/>
                </a:solidFill>
              </a:rPr>
              <a:t>kompiuterių tinklus (angl. </a:t>
            </a:r>
            <a:r>
              <a:rPr lang="lt-LT" sz="1800" i="1" dirty="0" err="1">
                <a:solidFill>
                  <a:schemeClr val="lt1"/>
                </a:solidFill>
              </a:rPr>
              <a:t>External</a:t>
            </a:r>
            <a:r>
              <a:rPr lang="lt-LT" sz="1800" i="1" dirty="0">
                <a:solidFill>
                  <a:schemeClr val="lt1"/>
                </a:solidFill>
              </a:rPr>
              <a:t> Network</a:t>
            </a:r>
            <a:r>
              <a:rPr lang="lt-LT" sz="1800" dirty="0">
                <a:solidFill>
                  <a:schemeClr val="lt1"/>
                </a:solidFill>
              </a:rPr>
              <a:t>). </a:t>
            </a:r>
            <a:endParaRPr dirty="0"/>
          </a:p>
          <a:p>
            <a:pPr marL="0" lvl="0" indent="0" algn="ctr" rtl="0">
              <a:spcBef>
                <a:spcPts val="1200"/>
              </a:spcBef>
              <a:spcAft>
                <a:spcPts val="0"/>
              </a:spcAft>
              <a:buSzPts val="1800"/>
              <a:buNone/>
            </a:pPr>
            <a:r>
              <a:rPr lang="lt-LT" sz="1800" dirty="0">
                <a:solidFill>
                  <a:schemeClr val="lt1"/>
                </a:solidFill>
              </a:rPr>
              <a:t>Prie </a:t>
            </a:r>
            <a:r>
              <a:rPr lang="lt-LT" sz="1800" b="1" dirty="0">
                <a:solidFill>
                  <a:schemeClr val="lt1"/>
                </a:solidFill>
              </a:rPr>
              <a:t>vietinių (lokalių ) </a:t>
            </a:r>
            <a:r>
              <a:rPr lang="lt-LT" sz="1800" dirty="0">
                <a:solidFill>
                  <a:schemeClr val="lt1"/>
                </a:solidFill>
              </a:rPr>
              <a:t>tinklų sąlyginai priskirkime</a:t>
            </a:r>
            <a:br>
              <a:rPr lang="lt-LT" sz="1800" dirty="0">
                <a:solidFill>
                  <a:schemeClr val="lt1"/>
                </a:solidFill>
              </a:rPr>
            </a:br>
            <a:r>
              <a:rPr lang="lt-LT" sz="1800" dirty="0">
                <a:solidFill>
                  <a:schemeClr val="lt1"/>
                </a:solidFill>
              </a:rPr>
              <a:t>anksčiau apibrėžtus PAN, LAN, CAN tinklus,</a:t>
            </a:r>
            <a:br>
              <a:rPr lang="lt-LT" sz="1800" dirty="0">
                <a:solidFill>
                  <a:schemeClr val="lt1"/>
                </a:solidFill>
              </a:rPr>
            </a:br>
            <a:r>
              <a:rPr lang="lt-LT" sz="1800" dirty="0">
                <a:solidFill>
                  <a:schemeClr val="lt1"/>
                </a:solidFill>
              </a:rPr>
              <a:t>o prie </a:t>
            </a:r>
            <a:r>
              <a:rPr lang="lt-LT" sz="1800" b="1" dirty="0">
                <a:solidFill>
                  <a:schemeClr val="lt1"/>
                </a:solidFill>
              </a:rPr>
              <a:t>išorinių – </a:t>
            </a:r>
            <a:r>
              <a:rPr lang="lt-LT" sz="1800" dirty="0">
                <a:solidFill>
                  <a:schemeClr val="lt1"/>
                </a:solidFill>
              </a:rPr>
              <a:t>MAN, WAN ir visą internetą.</a:t>
            </a:r>
            <a:endParaRPr dirty="0"/>
          </a:p>
          <a:p>
            <a:pPr marL="0" lvl="0" indent="0" algn="ctr" rtl="0">
              <a:spcBef>
                <a:spcPts val="1200"/>
              </a:spcBef>
              <a:spcAft>
                <a:spcPts val="0"/>
              </a:spcAft>
              <a:buSzPts val="1800"/>
              <a:buNone/>
            </a:pPr>
            <a:r>
              <a:rPr lang="lt-LT" sz="1800" dirty="0">
                <a:solidFill>
                  <a:schemeClr val="lt1"/>
                </a:solidFill>
              </a:rPr>
              <a:t>Taip sąlyginai suskirstę kompiuterių tinklus į du tipus, besiskiriančius pagal dydį,  paskirtį, technologiją ir infrastruktūrą, </a:t>
            </a:r>
            <a:r>
              <a:rPr lang="lt-LT" sz="1800" b="1" dirty="0">
                <a:solidFill>
                  <a:schemeClr val="lt1"/>
                </a:solidFill>
              </a:rPr>
              <a:t>apžvelgsime pagrindinius jų skirtumus</a:t>
            </a:r>
            <a:r>
              <a:rPr lang="lt-LT" sz="1800" dirty="0">
                <a:solidFill>
                  <a:schemeClr val="lt1"/>
                </a:solidFill>
              </a:rPr>
              <a:t>.</a:t>
            </a:r>
            <a:endParaRPr sz="1800" b="1" dirty="0">
              <a:solidFill>
                <a:schemeClr val="lt1"/>
              </a:solidFill>
            </a:endParaRPr>
          </a:p>
        </p:txBody>
      </p:sp>
      <p:sp>
        <p:nvSpPr>
          <p:cNvPr id="388" name="Google Shape;388;p1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a:t>
            </a:fld>
            <a:endParaRPr>
              <a:solidFill>
                <a:srgbClr val="073E87"/>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17"/>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lnSpcReduction="10000"/>
          </a:bodyPr>
          <a:lstStyle/>
          <a:p>
            <a:pPr marL="360363" lvl="0" indent="-360363" algn="l" rtl="0">
              <a:spcBef>
                <a:spcPts val="0"/>
              </a:spcBef>
              <a:spcAft>
                <a:spcPts val="0"/>
              </a:spcAft>
              <a:buClr>
                <a:srgbClr val="029EF4"/>
              </a:buClr>
              <a:buSzPts val="1840"/>
              <a:buFont typeface="Noto Sans Symbols"/>
              <a:buChar char="❑"/>
            </a:pPr>
            <a:r>
              <a:rPr lang="lt-LT" sz="2300" b="1" dirty="0"/>
              <a:t>Vietovė</a:t>
            </a:r>
            <a:endParaRPr dirty="0"/>
          </a:p>
          <a:p>
            <a:pPr marL="576248" lvl="1" indent="-274313" algn="l" rtl="0">
              <a:lnSpc>
                <a:spcPct val="110000"/>
              </a:lnSpc>
              <a:spcBef>
                <a:spcPts val="600"/>
              </a:spcBef>
              <a:spcAft>
                <a:spcPts val="0"/>
              </a:spcAft>
              <a:buSzPts val="1900"/>
              <a:buChar char="▪"/>
            </a:pPr>
            <a:r>
              <a:rPr lang="lt-LT" sz="1900" b="1" dirty="0"/>
              <a:t>Lokalus kompiuterių tinklas (LAN).</a:t>
            </a:r>
            <a:r>
              <a:rPr lang="lt-LT" sz="1900" dirty="0"/>
              <a:t> Paprastai apima mažą vietovę – butą, namą, biurą arba įstaigą ar pan.</a:t>
            </a:r>
            <a:endParaRPr dirty="0"/>
          </a:p>
          <a:p>
            <a:pPr marL="576248" lvl="1" indent="-274313" algn="l" rtl="0">
              <a:lnSpc>
                <a:spcPct val="110000"/>
              </a:lnSpc>
              <a:spcBef>
                <a:spcPts val="600"/>
              </a:spcBef>
              <a:spcAft>
                <a:spcPts val="0"/>
              </a:spcAft>
              <a:buSzPts val="1900"/>
              <a:buChar char="▪"/>
            </a:pPr>
            <a:r>
              <a:rPr lang="lt-LT" sz="1900" b="1" dirty="0"/>
              <a:t>Išoriniai kompiuterių tinklai.</a:t>
            </a:r>
            <a:r>
              <a:rPr lang="lt-LT" sz="1900" dirty="0"/>
              <a:t> Tai tinklai, kurių mastas yra daug didesnis ir gali apimti visą šalį ar net visą pasaulį, pvz., internetas.</a:t>
            </a:r>
            <a:endParaRPr dirty="0"/>
          </a:p>
          <a:p>
            <a:pPr marL="360363" lvl="0" indent="-360363" algn="l" rtl="0">
              <a:spcBef>
                <a:spcPts val="1200"/>
              </a:spcBef>
              <a:spcAft>
                <a:spcPts val="0"/>
              </a:spcAft>
              <a:buSzPts val="1840"/>
              <a:buChar char="❑"/>
            </a:pPr>
            <a:r>
              <a:rPr lang="lt-LT" sz="2300" b="1" dirty="0"/>
              <a:t>Prieigos kontrolė</a:t>
            </a:r>
            <a:endParaRPr dirty="0"/>
          </a:p>
          <a:p>
            <a:pPr marL="576248" lvl="1" indent="-274313" algn="l" rtl="0">
              <a:lnSpc>
                <a:spcPct val="110000"/>
              </a:lnSpc>
              <a:spcBef>
                <a:spcPts val="600"/>
              </a:spcBef>
              <a:spcAft>
                <a:spcPts val="0"/>
              </a:spcAft>
              <a:buSzPts val="1900"/>
              <a:buChar char="▪"/>
            </a:pPr>
            <a:r>
              <a:rPr lang="lt-LT" sz="1900" b="1" dirty="0"/>
              <a:t>Lokalus kompiuterių tinklas (LAN).</a:t>
            </a:r>
            <a:r>
              <a:rPr lang="lt-LT" sz="1900" dirty="0"/>
              <a:t> Dažniausiai valdomas vieno žmogaus ar organizacijos ir tik jie gali kontroliuoti tinklo resursus, jo nustatymus, teises.</a:t>
            </a:r>
            <a:endParaRPr dirty="0"/>
          </a:p>
          <a:p>
            <a:pPr marL="576248" lvl="1" indent="-274313" algn="l" rtl="0">
              <a:lnSpc>
                <a:spcPct val="110000"/>
              </a:lnSpc>
              <a:spcBef>
                <a:spcPts val="600"/>
              </a:spcBef>
              <a:spcAft>
                <a:spcPts val="0"/>
              </a:spcAft>
              <a:buSzPts val="1900"/>
              <a:buChar char="▪"/>
            </a:pPr>
            <a:r>
              <a:rPr lang="lt-LT" sz="1900" b="1" dirty="0"/>
              <a:t>Išoriniai kompiuterių tinklai. </a:t>
            </a:r>
            <a:r>
              <a:rPr lang="lt-LT" sz="1900" dirty="0"/>
              <a:t>Paprastai yra vieši ir prie jų gali prisijungti daug skirtingų organizacijų ir asmenų.</a:t>
            </a:r>
            <a:endParaRPr sz="1900" dirty="0"/>
          </a:p>
        </p:txBody>
      </p:sp>
      <p:sp>
        <p:nvSpPr>
          <p:cNvPr id="394" name="Google Shape;394;p1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a:t>
            </a:fld>
            <a:endParaRPr>
              <a:solidFill>
                <a:srgbClr val="073E87"/>
              </a:solidFill>
            </a:endParaRPr>
          </a:p>
        </p:txBody>
      </p:sp>
      <p:sp>
        <p:nvSpPr>
          <p:cNvPr id="395" name="Google Shape;395;p17"/>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(1)</a:t>
            </a:r>
            <a:endParaRPr sz="32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00" name="Google Shape;400;p18"/>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rgbClr val="029EF4"/>
              </a:buClr>
              <a:buSzPts val="1840"/>
              <a:buFont typeface="Noto Sans Symbols"/>
              <a:buChar char="❑"/>
            </a:pPr>
            <a:r>
              <a:rPr lang="lt-LT" sz="2300" b="1"/>
              <a:t>Duomenų perdavimo greitis</a:t>
            </a:r>
            <a:endParaRPr/>
          </a:p>
          <a:p>
            <a:pPr marL="576248" lvl="1" indent="-274313" algn="l" rtl="0">
              <a:spcBef>
                <a:spcPts val="600"/>
              </a:spcBef>
              <a:spcAft>
                <a:spcPts val="0"/>
              </a:spcAft>
              <a:buSzPts val="1900"/>
              <a:buChar char="▪"/>
            </a:pPr>
            <a:r>
              <a:rPr lang="lt-LT" sz="1900" b="1"/>
              <a:t>Lokalus kompiuterių tinklas (LAN).</a:t>
            </a:r>
            <a:r>
              <a:rPr lang="lt-LT" sz="1900"/>
              <a:t> Paprastai siūlo aukštesnį duomenų perdavimo greitį.</a:t>
            </a:r>
            <a:endParaRPr/>
          </a:p>
          <a:p>
            <a:pPr marL="576248" lvl="1" indent="-274313" algn="l" rtl="0">
              <a:spcBef>
                <a:spcPts val="600"/>
              </a:spcBef>
              <a:spcAft>
                <a:spcPts val="0"/>
              </a:spcAft>
              <a:buSzPts val="1900"/>
              <a:buChar char="▪"/>
            </a:pPr>
            <a:r>
              <a:rPr lang="lt-LT" sz="1900" b="1"/>
              <a:t>Išoriniai tinklai. </a:t>
            </a:r>
            <a:r>
              <a:rPr lang="lt-LT" sz="1900"/>
              <a:t>Dažniausiai turi mažesnį duomenų perdavimo greitį (palyginti su LAN), kuris dažnai ribojamas dideliu naudotojų skaičiumi.</a:t>
            </a:r>
            <a:endParaRPr/>
          </a:p>
          <a:p>
            <a:pPr marL="360363" lvl="0" indent="-360363" algn="l" rtl="0">
              <a:spcBef>
                <a:spcPts val="1200"/>
              </a:spcBef>
              <a:spcAft>
                <a:spcPts val="0"/>
              </a:spcAft>
              <a:buSzPts val="1840"/>
              <a:buChar char="❑"/>
            </a:pPr>
            <a:r>
              <a:rPr lang="lt-LT" sz="2300" b="1"/>
              <a:t>Saugumas</a:t>
            </a:r>
            <a:endParaRPr/>
          </a:p>
          <a:p>
            <a:pPr marL="576248" lvl="1" indent="-274313" algn="l" rtl="0">
              <a:spcBef>
                <a:spcPts val="600"/>
              </a:spcBef>
              <a:spcAft>
                <a:spcPts val="0"/>
              </a:spcAft>
              <a:buSzPts val="1900"/>
              <a:buChar char="▪"/>
            </a:pPr>
            <a:r>
              <a:rPr lang="lt-LT" sz="1900" b="1"/>
              <a:t>Lokalus kompiuterių tinklas (LAN). </a:t>
            </a:r>
            <a:r>
              <a:rPr lang="lt-LT" sz="1900"/>
              <a:t>Saugumas dažniausiai yra lengviau kontroliuojamas, nes visi įrenginiai yra vienoje vietoje, vietovėje.</a:t>
            </a:r>
            <a:endParaRPr/>
          </a:p>
          <a:p>
            <a:pPr marL="576248" lvl="1" indent="-274313" algn="l" rtl="0">
              <a:spcBef>
                <a:spcPts val="600"/>
              </a:spcBef>
              <a:spcAft>
                <a:spcPts val="0"/>
              </a:spcAft>
              <a:buSzPts val="1900"/>
              <a:buChar char="▪"/>
            </a:pPr>
            <a:r>
              <a:rPr lang="lt-LT" sz="1900" b="1"/>
              <a:t>Išoriniai tinklai. </a:t>
            </a:r>
            <a:r>
              <a:rPr lang="lt-LT" sz="1900"/>
              <a:t>Dažniausiai jie yra mažiau saugūs dėl didesnio įrenginių ir naudotojų skaičiaus.</a:t>
            </a:r>
            <a:endParaRPr/>
          </a:p>
        </p:txBody>
      </p:sp>
      <p:sp>
        <p:nvSpPr>
          <p:cNvPr id="401" name="Google Shape;401;p1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4</a:t>
            </a:fld>
            <a:endParaRPr>
              <a:solidFill>
                <a:srgbClr val="073E87"/>
              </a:solidFill>
            </a:endParaRPr>
          </a:p>
        </p:txBody>
      </p:sp>
      <p:sp>
        <p:nvSpPr>
          <p:cNvPr id="402" name="Google Shape;402;p1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(2)</a:t>
            </a:r>
            <a:endParaRPr sz="3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19"/>
          <p:cNvSpPr txBox="1">
            <a:spLocks noGrp="1"/>
          </p:cNvSpPr>
          <p:nvPr>
            <p:ph type="body" idx="1"/>
          </p:nvPr>
        </p:nvSpPr>
        <p:spPr>
          <a:xfrm>
            <a:off x="251520" y="1131590"/>
            <a:ext cx="8640959" cy="3960440"/>
          </a:xfrm>
          <a:prstGeom prst="rect">
            <a:avLst/>
          </a:prstGeom>
          <a:noFill/>
          <a:ln>
            <a:noFill/>
          </a:ln>
        </p:spPr>
        <p:txBody>
          <a:bodyPr spcFirstLastPara="1" wrap="square" lIns="91425" tIns="45700" rIns="91425" bIns="45700" anchor="t" anchorCtr="0">
            <a:noAutofit/>
          </a:bodyPr>
          <a:lstStyle/>
          <a:p>
            <a:pPr marL="360363" lvl="0" indent="-360363" algn="l" rtl="0">
              <a:spcBef>
                <a:spcPts val="0"/>
              </a:spcBef>
              <a:spcAft>
                <a:spcPts val="0"/>
              </a:spcAft>
              <a:buClr>
                <a:srgbClr val="029EF4"/>
              </a:buClr>
              <a:buSzPts val="1280"/>
              <a:buFont typeface="Noto Sans Symbols"/>
              <a:buChar char="❑"/>
            </a:pPr>
            <a:r>
              <a:rPr lang="lt-LT" sz="1600" b="1" dirty="0"/>
              <a:t>Komponentai</a:t>
            </a:r>
            <a:endParaRPr dirty="0"/>
          </a:p>
          <a:p>
            <a:pPr marL="576248" lvl="1" indent="-274313" algn="l" rtl="0">
              <a:spcBef>
                <a:spcPts val="600"/>
              </a:spcBef>
              <a:spcAft>
                <a:spcPts val="0"/>
              </a:spcAft>
              <a:buSzPts val="1600"/>
              <a:buChar char="▪"/>
            </a:pPr>
            <a:r>
              <a:rPr lang="lt-LT" sz="1600" b="1" dirty="0"/>
              <a:t>LAN.</a:t>
            </a:r>
            <a:r>
              <a:rPr lang="lt-LT" sz="1600" dirty="0"/>
              <a:t> Paprastai apima </a:t>
            </a:r>
            <a:r>
              <a:rPr lang="lt-LT" sz="1600" dirty="0" err="1"/>
              <a:t>Ethernet</a:t>
            </a:r>
            <a:r>
              <a:rPr lang="lt-LT" sz="1600" dirty="0"/>
              <a:t>* (vytos poros ir kt.) kabelius, </a:t>
            </a:r>
            <a:r>
              <a:rPr lang="lt-LT" sz="1600" dirty="0" err="1"/>
              <a:t>Wi</a:t>
            </a:r>
            <a:r>
              <a:rPr lang="lt-LT" sz="1600" dirty="0"/>
              <a:t>-Fi, komutatorius, maršrutizatorius, kompiuterius ir kitus vietos įrenginius.</a:t>
            </a:r>
            <a:endParaRPr dirty="0"/>
          </a:p>
          <a:p>
            <a:pPr marL="576248" lvl="1" indent="-274313" algn="l" rtl="0">
              <a:spcBef>
                <a:spcPts val="1000"/>
              </a:spcBef>
              <a:spcAft>
                <a:spcPts val="0"/>
              </a:spcAft>
              <a:buSzPts val="1600"/>
              <a:buChar char="▪"/>
            </a:pPr>
            <a:r>
              <a:rPr lang="lt-LT" sz="1600" b="1" dirty="0"/>
              <a:t>Išoriniai tinklai. </a:t>
            </a:r>
            <a:r>
              <a:rPr lang="lt-LT" sz="1600" dirty="0"/>
              <a:t>Naudoja  įvairesnes technologijas, įskaitant palydovinius ryšius, magistralinius (tranzito) tinklus, serverius, saugyklas ir daug kitų.</a:t>
            </a:r>
            <a:endParaRPr dirty="0"/>
          </a:p>
          <a:p>
            <a:pPr marL="360363" lvl="0" indent="-360363" algn="l" rtl="0">
              <a:spcBef>
                <a:spcPts val="1200"/>
              </a:spcBef>
              <a:spcAft>
                <a:spcPts val="0"/>
              </a:spcAft>
              <a:buSzPts val="1280"/>
              <a:buChar char="❑"/>
            </a:pPr>
            <a:r>
              <a:rPr lang="lt-LT" sz="1600" b="1" dirty="0"/>
              <a:t>Protokolai(taisyklės, technologijos)</a:t>
            </a:r>
            <a:endParaRPr dirty="0"/>
          </a:p>
          <a:p>
            <a:pPr marL="576248" lvl="1" indent="-274313" algn="l" rtl="0">
              <a:spcBef>
                <a:spcPts val="600"/>
              </a:spcBef>
              <a:spcAft>
                <a:spcPts val="0"/>
              </a:spcAft>
              <a:buSzPts val="1600"/>
              <a:buChar char="▪"/>
            </a:pPr>
            <a:r>
              <a:rPr lang="lt-LT" sz="1600" b="1" dirty="0"/>
              <a:t>LAN.</a:t>
            </a:r>
            <a:r>
              <a:rPr lang="lt-LT" sz="1600" dirty="0"/>
              <a:t> Dažniausiai naudoja </a:t>
            </a:r>
            <a:r>
              <a:rPr lang="lt-LT" sz="1600" dirty="0" err="1"/>
              <a:t>Ethernet</a:t>
            </a:r>
            <a:r>
              <a:rPr lang="lt-LT" sz="1600" dirty="0"/>
              <a:t>, lokalius TCP/IP protokolus (šiuos protokolus plačiau apžvelgsime kitose skaidrėse).</a:t>
            </a:r>
            <a:endParaRPr dirty="0"/>
          </a:p>
          <a:p>
            <a:pPr marL="576248" lvl="1" indent="-274313" algn="l" rtl="0">
              <a:spcBef>
                <a:spcPts val="1000"/>
              </a:spcBef>
              <a:spcAft>
                <a:spcPts val="0"/>
              </a:spcAft>
              <a:buSzPts val="1600"/>
              <a:buChar char="▪"/>
            </a:pPr>
            <a:r>
              <a:rPr lang="lt-LT" sz="1600" b="1" dirty="0"/>
              <a:t>Išoriniai tinklai. </a:t>
            </a:r>
            <a:r>
              <a:rPr lang="lt-LT" sz="1600" dirty="0"/>
              <a:t>Naudoja daugybę įvairių protokolų, įskaitant visa spektrą išorinių TCP/IP, HTTP, HTTPS, FTP, SMTP ir kt.</a:t>
            </a:r>
            <a:endParaRPr dirty="0"/>
          </a:p>
          <a:p>
            <a:pPr marL="88900" lvl="1" indent="1588" algn="l" rtl="0">
              <a:spcBef>
                <a:spcPts val="600"/>
              </a:spcBef>
              <a:spcAft>
                <a:spcPts val="0"/>
              </a:spcAft>
              <a:buSzPts val="1300"/>
              <a:buNone/>
            </a:pPr>
            <a:r>
              <a:rPr lang="lt-LT" sz="1300" dirty="0"/>
              <a:t>*</a:t>
            </a:r>
            <a:r>
              <a:rPr lang="lt-LT" sz="1300" b="1" dirty="0" err="1"/>
              <a:t>Ethernet</a:t>
            </a:r>
            <a:r>
              <a:rPr lang="lt-LT" sz="1300" dirty="0"/>
              <a:t> yra tradicinė technologija, skirta prijungti įrenginius prie tinklo (LAN) arba plačiajuosčio tinklo (WAN). Ši technologija leidžia įrenginiams bendrauti tarpusavyje naudojant </a:t>
            </a:r>
            <a:r>
              <a:rPr lang="lt-LT" sz="1300" dirty="0" err="1"/>
              <a:t>Ethernet</a:t>
            </a:r>
            <a:r>
              <a:rPr lang="lt-LT" sz="1300" dirty="0"/>
              <a:t> protokolą (taisyklių rinkinį). </a:t>
            </a:r>
            <a:r>
              <a:rPr lang="lt-LT" sz="1300" dirty="0" err="1"/>
              <a:t>Ethernet</a:t>
            </a:r>
            <a:r>
              <a:rPr lang="lt-LT" sz="1300" dirty="0"/>
              <a:t> technologiją atitinką IEEE 802.3 serijos standartai, kurie ir išplėsti ir patikslinti atitinkamais interneto RFC (</a:t>
            </a:r>
            <a:r>
              <a:rPr lang="lt-LT" sz="1300" dirty="0" err="1"/>
              <a:t>Request</a:t>
            </a:r>
            <a:r>
              <a:rPr lang="lt-LT" sz="1300" dirty="0"/>
              <a:t> </a:t>
            </a:r>
            <a:r>
              <a:rPr lang="lt-LT" sz="1300" dirty="0" err="1"/>
              <a:t>for</a:t>
            </a:r>
            <a:r>
              <a:rPr lang="lt-LT" sz="1300" dirty="0"/>
              <a:t> </a:t>
            </a:r>
            <a:r>
              <a:rPr lang="lt-LT" sz="1300" dirty="0" err="1"/>
              <a:t>Comments</a:t>
            </a:r>
            <a:r>
              <a:rPr lang="lt-LT" sz="1300" dirty="0"/>
              <a:t>) dokumentais.</a:t>
            </a:r>
            <a:endParaRPr dirty="0"/>
          </a:p>
        </p:txBody>
      </p:sp>
      <p:sp>
        <p:nvSpPr>
          <p:cNvPr id="408" name="Google Shape;408;p1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5</a:t>
            </a:fld>
            <a:endParaRPr>
              <a:solidFill>
                <a:srgbClr val="073E87"/>
              </a:solidFill>
            </a:endParaRPr>
          </a:p>
        </p:txBody>
      </p:sp>
      <p:sp>
        <p:nvSpPr>
          <p:cNvPr id="409" name="Google Shape;409;p1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(3)</a:t>
            </a:r>
            <a:endParaRPr sz="32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3"/>
        <p:cNvGrpSpPr/>
        <p:nvPr/>
      </p:nvGrpSpPr>
      <p:grpSpPr>
        <a:xfrm>
          <a:off x="0" y="0"/>
          <a:ext cx="0" cy="0"/>
          <a:chOff x="0" y="0"/>
          <a:chExt cx="0" cy="0"/>
        </a:xfrm>
      </p:grpSpPr>
      <p:sp>
        <p:nvSpPr>
          <p:cNvPr id="414" name="Google Shape;414;p20"/>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fontScale="92500" lnSpcReduction="10000"/>
          </a:bodyPr>
          <a:lstStyle/>
          <a:p>
            <a:pPr marL="360363" lvl="0" indent="-360388" algn="l" rtl="0">
              <a:spcBef>
                <a:spcPts val="0"/>
              </a:spcBef>
              <a:spcAft>
                <a:spcPts val="0"/>
              </a:spcAft>
              <a:buClr>
                <a:srgbClr val="029EF4"/>
              </a:buClr>
              <a:buSzPct val="80000"/>
              <a:buFont typeface="Noto Sans Symbols"/>
              <a:buChar char="❑"/>
            </a:pPr>
            <a:r>
              <a:rPr lang="lt-LT" sz="2500" b="1" dirty="0"/>
              <a:t>Panaudojimas</a:t>
            </a:r>
            <a:endParaRPr dirty="0"/>
          </a:p>
          <a:p>
            <a:pPr marL="576248" lvl="1" indent="-274344" algn="l" rtl="0">
              <a:lnSpc>
                <a:spcPct val="110000"/>
              </a:lnSpc>
              <a:spcBef>
                <a:spcPts val="600"/>
              </a:spcBef>
              <a:spcAft>
                <a:spcPts val="0"/>
              </a:spcAft>
              <a:buSzPct val="100000"/>
              <a:buChar char="▪"/>
            </a:pPr>
            <a:r>
              <a:rPr lang="lt-LT" sz="2100" b="1" dirty="0"/>
              <a:t>Lokalus kompiuterių tinklas (LAN). </a:t>
            </a:r>
            <a:r>
              <a:rPr lang="lt-LT" sz="2100" dirty="0"/>
              <a:t>Paprastai naudojamas resursams bendrinti: failai, spausdintuvai, interneto ryšys ir kt.</a:t>
            </a:r>
            <a:endParaRPr dirty="0"/>
          </a:p>
          <a:p>
            <a:pPr marL="576248" lvl="1" indent="-274344" algn="l" rtl="0">
              <a:lnSpc>
                <a:spcPct val="110000"/>
              </a:lnSpc>
              <a:spcBef>
                <a:spcPts val="600"/>
              </a:spcBef>
              <a:spcAft>
                <a:spcPts val="0"/>
              </a:spcAft>
              <a:buSzPct val="100000"/>
              <a:buChar char="▪"/>
            </a:pPr>
            <a:r>
              <a:rPr lang="lt-LT" sz="2100" b="1" dirty="0"/>
              <a:t>Išoriniai tinklai. </a:t>
            </a:r>
            <a:r>
              <a:rPr lang="lt-LT" sz="2100" dirty="0"/>
              <a:t>Dažniausiai naudojami prieigai prie plačiųjų paslaugų, tokių kaip el. paštas, interneto svetainės, debesų saugyklos ir kt.</a:t>
            </a:r>
            <a:endParaRPr dirty="0"/>
          </a:p>
          <a:p>
            <a:pPr marL="576248" lvl="1" indent="-150996" algn="l" rtl="0">
              <a:spcBef>
                <a:spcPts val="1000"/>
              </a:spcBef>
              <a:spcAft>
                <a:spcPts val="0"/>
              </a:spcAft>
              <a:buSzPct val="100000"/>
              <a:buNone/>
            </a:pPr>
            <a:endParaRPr sz="2100" dirty="0"/>
          </a:p>
          <a:p>
            <a:pPr marL="268288" lvl="1" indent="0" algn="l" rtl="0">
              <a:lnSpc>
                <a:spcPct val="110000"/>
              </a:lnSpc>
              <a:spcBef>
                <a:spcPts val="1000"/>
              </a:spcBef>
              <a:spcAft>
                <a:spcPts val="0"/>
              </a:spcAft>
              <a:buSzPct val="100000"/>
              <a:buNone/>
            </a:pPr>
            <a:r>
              <a:rPr lang="lt-LT" sz="2400" b="1" dirty="0"/>
              <a:t>Apibendrinimas.</a:t>
            </a:r>
            <a:r>
              <a:rPr lang="lt-LT" sz="2400" dirty="0"/>
              <a:t> Lokalus kompiuterių tinklas dažniausiai yra skirtas vidiniam naudojimui su aukštesniu greičiu ir saugumu, o išoriniai tinklai skirti plačiajai komunikacijai tarp daugybės įrenginių ir tinklų, teikiant lokaliems tinklams įvairias globalias paslaugas.</a:t>
            </a:r>
            <a:endParaRPr dirty="0"/>
          </a:p>
          <a:p>
            <a:pPr marL="0" lvl="1" indent="0" algn="l" rtl="0">
              <a:spcBef>
                <a:spcPts val="1000"/>
              </a:spcBef>
              <a:spcAft>
                <a:spcPts val="0"/>
              </a:spcAft>
              <a:buSzPct val="100000"/>
              <a:buNone/>
            </a:pPr>
            <a:endParaRPr sz="2100" dirty="0"/>
          </a:p>
        </p:txBody>
      </p:sp>
      <p:sp>
        <p:nvSpPr>
          <p:cNvPr id="415" name="Google Shape;415;p2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6</a:t>
            </a:fld>
            <a:endParaRPr>
              <a:solidFill>
                <a:srgbClr val="073E87"/>
              </a:solidFill>
            </a:endParaRPr>
          </a:p>
        </p:txBody>
      </p:sp>
      <p:sp>
        <p:nvSpPr>
          <p:cNvPr id="416" name="Google Shape;416;p2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3200"/>
              <a:buFont typeface="Candara"/>
              <a:buNone/>
            </a:pPr>
            <a:r>
              <a:rPr lang="lt-LT" sz="3200"/>
              <a:t>Lokalieji ir išoriniai kompiuterių tinklai:</a:t>
            </a:r>
            <a:br>
              <a:rPr lang="lt-LT" sz="3200"/>
            </a:br>
            <a:r>
              <a:rPr lang="lt-LT" sz="3200"/>
              <a:t>pagrindiniai skirtumai (4)</a:t>
            </a:r>
            <a:endParaRPr sz="3200"/>
          </a:p>
        </p:txBody>
      </p:sp>
      <p:cxnSp>
        <p:nvCxnSpPr>
          <p:cNvPr id="417" name="Google Shape;417;p20"/>
          <p:cNvCxnSpPr/>
          <p:nvPr/>
        </p:nvCxnSpPr>
        <p:spPr>
          <a:xfrm>
            <a:off x="2771800" y="3291830"/>
            <a:ext cx="3672408" cy="0"/>
          </a:xfrm>
          <a:prstGeom prst="straightConnector1">
            <a:avLst/>
          </a:prstGeom>
          <a:noFill/>
          <a:ln w="19050" cap="flat" cmpd="sng">
            <a:solidFill>
              <a:schemeClr val="dk2"/>
            </a:solidFill>
            <a:prstDash val="solid"/>
            <a:round/>
            <a:headEnd type="none" w="sm" len="sm"/>
            <a:tailEnd type="none" w="sm" len="sm"/>
          </a:ln>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1"/>
          <p:cNvSpPr txBox="1">
            <a:spLocks noGrp="1"/>
          </p:cNvSpPr>
          <p:nvPr>
            <p:ph type="body" idx="1"/>
          </p:nvPr>
        </p:nvSpPr>
        <p:spPr>
          <a:xfrm>
            <a:off x="251520" y="1128677"/>
            <a:ext cx="8640959" cy="3330023"/>
          </a:xfrm>
          <a:prstGeom prst="rect">
            <a:avLst/>
          </a:prstGeom>
          <a:noFill/>
          <a:ln>
            <a:noFill/>
          </a:ln>
        </p:spPr>
        <p:txBody>
          <a:bodyPr spcFirstLastPara="1" wrap="square" lIns="91425" tIns="45700" rIns="91425" bIns="45700" anchor="t" anchorCtr="0">
            <a:normAutofit/>
          </a:bodyPr>
          <a:lstStyle/>
          <a:p>
            <a:pPr marL="180975" lvl="0" indent="355600" algn="l" rtl="0">
              <a:spcBef>
                <a:spcPts val="0"/>
              </a:spcBef>
              <a:spcAft>
                <a:spcPts val="0"/>
              </a:spcAft>
              <a:buSzPts val="1440"/>
              <a:buNone/>
            </a:pPr>
            <a:r>
              <a:rPr lang="lt-LT" sz="1800"/>
              <a:t>Lokalaus (vietinio) tinklo (LAN) topologija (schema) nurodo, kaip įvairūs tinklo mazgai, įrenginiai ir ryšiai yra fiziškai arba logiškai išdėstyti (prijungti)  vienas kito atžvilgiu – pavaizduojama, kaip signalai ir duomenys yra perduodami tarp tinklo mazgų (pavyzdžiui, kompiuterių, maršrutizatorių, komutatorių). </a:t>
            </a:r>
            <a:endParaRPr/>
          </a:p>
          <a:p>
            <a:pPr marL="360363" lvl="0" indent="-253683" algn="l" rtl="0">
              <a:spcBef>
                <a:spcPts val="420"/>
              </a:spcBef>
              <a:spcAft>
                <a:spcPts val="0"/>
              </a:spcAft>
              <a:buClr>
                <a:srgbClr val="029EF4"/>
              </a:buClr>
              <a:buSzPts val="1680"/>
              <a:buFont typeface="Noto Sans Symbols"/>
              <a:buNone/>
            </a:pPr>
            <a:endParaRPr/>
          </a:p>
        </p:txBody>
      </p:sp>
      <p:sp>
        <p:nvSpPr>
          <p:cNvPr id="423" name="Google Shape;423;p2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600"/>
              <a:buFont typeface="Candara"/>
              <a:buNone/>
            </a:pPr>
            <a:r>
              <a:rPr lang="lt-LT" sz="3600">
                <a:solidFill>
                  <a:schemeClr val="lt1"/>
                </a:solidFill>
              </a:rPr>
              <a:t>Lokalaus (vietinio) tinklo (LAN) topologija </a:t>
            </a:r>
            <a:endParaRPr/>
          </a:p>
        </p:txBody>
      </p:sp>
      <p:pic>
        <p:nvPicPr>
          <p:cNvPr id="424" name="Google Shape;424;p21"/>
          <p:cNvPicPr preferRelativeResize="0"/>
          <p:nvPr/>
        </p:nvPicPr>
        <p:blipFill rotWithShape="1">
          <a:blip r:embed="rId3">
            <a:alphaModFix/>
          </a:blip>
          <a:srcRect/>
          <a:stretch/>
        </p:blipFill>
        <p:spPr>
          <a:xfrm>
            <a:off x="1708696" y="2191538"/>
            <a:ext cx="5726605" cy="2588234"/>
          </a:xfrm>
          <a:prstGeom prst="rect">
            <a:avLst/>
          </a:prstGeom>
          <a:noFill/>
          <a:ln>
            <a:noFill/>
          </a:ln>
        </p:spPr>
      </p:pic>
      <p:sp>
        <p:nvSpPr>
          <p:cNvPr id="425" name="Google Shape;425;p21"/>
          <p:cNvSpPr txBox="1"/>
          <p:nvPr/>
        </p:nvSpPr>
        <p:spPr>
          <a:xfrm>
            <a:off x="647562" y="4731990"/>
            <a:ext cx="7848872" cy="3231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lt-LT" sz="1500" i="1">
                <a:solidFill>
                  <a:schemeClr val="dk2"/>
                </a:solidFill>
                <a:latin typeface="Candara"/>
                <a:ea typeface="Candara"/>
                <a:cs typeface="Candara"/>
                <a:sym typeface="Candara"/>
              </a:rPr>
              <a:t>Paveikslėliuose pateiktos septynios dažniausiai naudojamus tinklo topologijos (schemos)</a:t>
            </a:r>
            <a:endParaRPr sz="1500" i="1">
              <a:solidFill>
                <a:schemeClr val="dk2"/>
              </a:solidFill>
              <a:latin typeface="Candara"/>
              <a:ea typeface="Candara"/>
              <a:cs typeface="Candara"/>
              <a:sym typeface="Candara"/>
            </a:endParaRPr>
          </a:p>
        </p:txBody>
      </p:sp>
      <p:sp>
        <p:nvSpPr>
          <p:cNvPr id="426" name="Google Shape;426;p2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7</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22"/>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a:bodyPr>
          <a:lstStyle/>
          <a:p>
            <a:pPr marL="0" lvl="0" indent="0" algn="l" rtl="0">
              <a:lnSpc>
                <a:spcPct val="110000"/>
              </a:lnSpc>
              <a:spcBef>
                <a:spcPts val="0"/>
              </a:spcBef>
              <a:spcAft>
                <a:spcPts val="0"/>
              </a:spcAft>
              <a:buSzPts val="1600"/>
              <a:buNone/>
            </a:pPr>
            <a:r>
              <a:rPr lang="lt-LT" sz="2000" b="1" dirty="0"/>
              <a:t>Kompiuterių tinklo architektūra  </a:t>
            </a:r>
            <a:r>
              <a:rPr lang="lt-LT" sz="2000" dirty="0"/>
              <a:t>yra platesnis terminas negu tinklo </a:t>
            </a:r>
            <a:r>
              <a:rPr lang="lt-LT" sz="2000" dirty="0" err="1"/>
              <a:t>topologija</a:t>
            </a:r>
            <a:r>
              <a:rPr lang="lt-LT" sz="2000" dirty="0"/>
              <a:t>. Šis terminas apibrėžia visą tinklo koncepciją, įskaitant </a:t>
            </a:r>
            <a:r>
              <a:rPr lang="lt-LT" sz="2000" dirty="0" err="1"/>
              <a:t>topologiją</a:t>
            </a:r>
            <a:r>
              <a:rPr lang="lt-LT" sz="2000" dirty="0"/>
              <a:t>, protokolus, techninę ir tinklo valdymo programinę įrangą.</a:t>
            </a:r>
            <a:endParaRPr dirty="0"/>
          </a:p>
          <a:p>
            <a:pPr marL="360363" lvl="0" indent="-360363" algn="l" rtl="0">
              <a:spcBef>
                <a:spcPts val="1200"/>
              </a:spcBef>
              <a:spcAft>
                <a:spcPts val="0"/>
              </a:spcAft>
              <a:buSzPts val="1600"/>
              <a:buChar char="❑"/>
            </a:pPr>
            <a:r>
              <a:rPr lang="lt-LT" sz="2000" b="1" dirty="0"/>
              <a:t>Tinklo architektūra apima:</a:t>
            </a:r>
            <a:endParaRPr dirty="0"/>
          </a:p>
          <a:p>
            <a:pPr marL="576248" lvl="1" indent="-274313" algn="l" rtl="0">
              <a:spcBef>
                <a:spcPts val="340"/>
              </a:spcBef>
              <a:spcAft>
                <a:spcPts val="0"/>
              </a:spcAft>
              <a:buSzPts val="1700"/>
              <a:buChar char="▪"/>
            </a:pPr>
            <a:r>
              <a:rPr lang="lt-LT" sz="1700" b="1" dirty="0"/>
              <a:t>Protokolus </a:t>
            </a:r>
            <a:r>
              <a:rPr lang="lt-LT" sz="1700" dirty="0"/>
              <a:t>–</a:t>
            </a:r>
            <a:r>
              <a:rPr lang="lt-LT" sz="1700" b="1" dirty="0"/>
              <a:t> </a:t>
            </a:r>
            <a:r>
              <a:rPr lang="lt-LT" sz="1700" dirty="0"/>
              <a:t>taisykles ir standartus, kurie nurodo, kaip duomenys yra koduojami ir perduodami tinklu.</a:t>
            </a:r>
            <a:endParaRPr dirty="0"/>
          </a:p>
          <a:p>
            <a:pPr marL="576248" lvl="1" indent="-274313" algn="l" rtl="0">
              <a:spcBef>
                <a:spcPts val="340"/>
              </a:spcBef>
              <a:spcAft>
                <a:spcPts val="0"/>
              </a:spcAft>
              <a:buSzPts val="1700"/>
              <a:buChar char="▪"/>
            </a:pPr>
            <a:r>
              <a:rPr lang="lt-LT" sz="1700" b="1" dirty="0" err="1"/>
              <a:t>Topologiją</a:t>
            </a:r>
            <a:r>
              <a:rPr lang="lt-LT" sz="1700" b="1" dirty="0"/>
              <a:t> </a:t>
            </a:r>
            <a:r>
              <a:rPr lang="lt-LT" sz="1700" dirty="0"/>
              <a:t>–</a:t>
            </a:r>
            <a:r>
              <a:rPr lang="lt-LT" sz="1700" b="1" dirty="0"/>
              <a:t> </a:t>
            </a:r>
            <a:r>
              <a:rPr lang="lt-LT" sz="1700" dirty="0"/>
              <a:t>fizinę arba loginę tinklo struktūrą </a:t>
            </a:r>
            <a:r>
              <a:rPr lang="lt-LT" sz="1200" dirty="0"/>
              <a:t>(žr. skaidrę „Lokalaus (vietinio) tinklo (LAN) </a:t>
            </a:r>
            <a:r>
              <a:rPr lang="lt-LT" sz="1200" dirty="0" err="1"/>
              <a:t>topologija</a:t>
            </a:r>
            <a:r>
              <a:rPr lang="lt-LT" sz="1200" dirty="0"/>
              <a:t>“) </a:t>
            </a:r>
            <a:endParaRPr dirty="0"/>
          </a:p>
          <a:p>
            <a:pPr marL="576248" lvl="1" indent="-274313" algn="l" rtl="0">
              <a:spcBef>
                <a:spcPts val="340"/>
              </a:spcBef>
              <a:spcAft>
                <a:spcPts val="0"/>
              </a:spcAft>
              <a:buSzPts val="1700"/>
              <a:buChar char="▪"/>
            </a:pPr>
            <a:r>
              <a:rPr lang="lt-LT" sz="1700" b="1" dirty="0"/>
              <a:t>Techninę įrangą </a:t>
            </a:r>
            <a:r>
              <a:rPr lang="lt-LT" sz="1700" dirty="0"/>
              <a:t>–</a:t>
            </a:r>
            <a:r>
              <a:rPr lang="lt-LT" sz="1700" b="1" dirty="0"/>
              <a:t> </a:t>
            </a:r>
            <a:r>
              <a:rPr lang="lt-LT" sz="1700" dirty="0"/>
              <a:t>fizines priemones, tokias kaip kompiuteriai, spausdintuvai, maršrutizatoriai, komutatoriai, laidai ir t.t.</a:t>
            </a:r>
            <a:endParaRPr dirty="0"/>
          </a:p>
          <a:p>
            <a:pPr marL="576248" lvl="1" indent="-274313" algn="l" rtl="0">
              <a:spcBef>
                <a:spcPts val="340"/>
              </a:spcBef>
              <a:spcAft>
                <a:spcPts val="0"/>
              </a:spcAft>
              <a:buSzPts val="1700"/>
              <a:buChar char="▪"/>
            </a:pPr>
            <a:r>
              <a:rPr lang="lt-LT" sz="1700" b="1" dirty="0"/>
              <a:t>Programinę  įrangą </a:t>
            </a:r>
            <a:r>
              <a:rPr lang="lt-LT" sz="1700" dirty="0"/>
              <a:t>– įskaitant operacinę sistemą, tinklo valdymo ir prieigos kontrolės programinę įrangą ir pan.</a:t>
            </a:r>
            <a:endParaRPr dirty="0"/>
          </a:p>
          <a:p>
            <a:pPr marL="360363" lvl="0" indent="-268923" algn="l" rtl="0">
              <a:spcBef>
                <a:spcPts val="360"/>
              </a:spcBef>
              <a:spcAft>
                <a:spcPts val="0"/>
              </a:spcAft>
              <a:buClr>
                <a:srgbClr val="029EF4"/>
              </a:buClr>
              <a:buSzPts val="1440"/>
              <a:buFont typeface="Noto Sans Symbols"/>
              <a:buNone/>
            </a:pPr>
            <a:endParaRPr sz="1800" dirty="0"/>
          </a:p>
          <a:p>
            <a:pPr marL="360363" lvl="0" indent="-268923" algn="l" rtl="0">
              <a:spcBef>
                <a:spcPts val="360"/>
              </a:spcBef>
              <a:spcAft>
                <a:spcPts val="0"/>
              </a:spcAft>
              <a:buClr>
                <a:srgbClr val="029EF4"/>
              </a:buClr>
              <a:buSzPts val="1440"/>
              <a:buFont typeface="Noto Sans Symbols"/>
              <a:buNone/>
            </a:pPr>
            <a:endParaRPr sz="1800" dirty="0"/>
          </a:p>
        </p:txBody>
      </p:sp>
      <p:sp>
        <p:nvSpPr>
          <p:cNvPr id="432" name="Google Shape;432;p22"/>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Kompiuterių tinklo architektūra</a:t>
            </a:r>
            <a:endParaRPr/>
          </a:p>
        </p:txBody>
      </p:sp>
      <p:sp>
        <p:nvSpPr>
          <p:cNvPr id="433" name="Google Shape;433;p2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8</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37"/>
        <p:cNvGrpSpPr/>
        <p:nvPr/>
      </p:nvGrpSpPr>
      <p:grpSpPr>
        <a:xfrm>
          <a:off x="0" y="0"/>
          <a:ext cx="0" cy="0"/>
          <a:chOff x="0" y="0"/>
          <a:chExt cx="0" cy="0"/>
        </a:xfrm>
      </p:grpSpPr>
      <p:sp>
        <p:nvSpPr>
          <p:cNvPr id="438" name="Google Shape;438;p23"/>
          <p:cNvSpPr txBox="1">
            <a:spLocks noGrp="1"/>
          </p:cNvSpPr>
          <p:nvPr>
            <p:ph type="body" idx="1"/>
          </p:nvPr>
        </p:nvSpPr>
        <p:spPr>
          <a:xfrm>
            <a:off x="251520" y="1264599"/>
            <a:ext cx="8640959" cy="1451167"/>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rgbClr val="029EF4"/>
              </a:buClr>
              <a:buSzPts val="1600"/>
              <a:buFont typeface="Noto Sans Symbols"/>
              <a:buChar char="❑"/>
            </a:pPr>
            <a:r>
              <a:rPr lang="lt-LT" sz="2000" b="1"/>
              <a:t>TINKLO TOPOLOGIJA</a:t>
            </a:r>
            <a:r>
              <a:rPr lang="lt-LT" sz="2000"/>
              <a:t> yra tinklo architektūros dalis ir yra susijusi su fiziškai ar logiškai sujungta įranga.</a:t>
            </a:r>
            <a:endParaRPr/>
          </a:p>
          <a:p>
            <a:pPr marL="360363" lvl="0" indent="-360363" algn="l" rtl="0">
              <a:spcBef>
                <a:spcPts val="400"/>
              </a:spcBef>
              <a:spcAft>
                <a:spcPts val="0"/>
              </a:spcAft>
              <a:buClr>
                <a:srgbClr val="029EF4"/>
              </a:buClr>
              <a:buSzPts val="1600"/>
              <a:buFont typeface="Noto Sans Symbols"/>
              <a:buChar char="❑"/>
            </a:pPr>
            <a:r>
              <a:rPr lang="lt-LT" sz="2000" b="1"/>
              <a:t>TINKLO ARCHITEKTŪRA</a:t>
            </a:r>
            <a:r>
              <a:rPr lang="lt-LT" sz="2000"/>
              <a:t> yra platesnė koncepcija, kuri apima topologiją, taip pat protokolus, techninę ir programinę įrangą.</a:t>
            </a:r>
            <a:endParaRPr/>
          </a:p>
          <a:p>
            <a:pPr marL="0" lvl="0" indent="0" algn="l" rtl="0">
              <a:spcBef>
                <a:spcPts val="400"/>
              </a:spcBef>
              <a:spcAft>
                <a:spcPts val="0"/>
              </a:spcAft>
              <a:buSzPts val="1600"/>
              <a:buNone/>
            </a:pPr>
            <a:endParaRPr sz="2000" b="1" i="1"/>
          </a:p>
          <a:p>
            <a:pPr marL="360363" lvl="0" indent="-268923" algn="l" rtl="0">
              <a:spcBef>
                <a:spcPts val="360"/>
              </a:spcBef>
              <a:spcAft>
                <a:spcPts val="0"/>
              </a:spcAft>
              <a:buClr>
                <a:srgbClr val="029EF4"/>
              </a:buClr>
              <a:buSzPts val="1440"/>
              <a:buFont typeface="Noto Sans Symbols"/>
              <a:buNone/>
            </a:pPr>
            <a:endParaRPr sz="1800"/>
          </a:p>
          <a:p>
            <a:pPr marL="360363" lvl="0" indent="-268923" algn="l" rtl="0">
              <a:spcBef>
                <a:spcPts val="360"/>
              </a:spcBef>
              <a:spcAft>
                <a:spcPts val="0"/>
              </a:spcAft>
              <a:buClr>
                <a:srgbClr val="029EF4"/>
              </a:buClr>
              <a:buSzPts val="1440"/>
              <a:buFont typeface="Noto Sans Symbols"/>
              <a:buNone/>
            </a:pPr>
            <a:endParaRPr sz="1800"/>
          </a:p>
        </p:txBody>
      </p:sp>
      <p:sp>
        <p:nvSpPr>
          <p:cNvPr id="439" name="Google Shape;439;p2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Kompiuterių tinklo architektūra (santrauka)</a:t>
            </a:r>
            <a:endParaRPr/>
          </a:p>
        </p:txBody>
      </p:sp>
      <p:pic>
        <p:nvPicPr>
          <p:cNvPr id="440" name="Google Shape;440;p23"/>
          <p:cNvPicPr preferRelativeResize="0"/>
          <p:nvPr/>
        </p:nvPicPr>
        <p:blipFill rotWithShape="1">
          <a:blip r:embed="rId3">
            <a:alphaModFix/>
          </a:blip>
          <a:srcRect/>
          <a:stretch/>
        </p:blipFill>
        <p:spPr>
          <a:xfrm>
            <a:off x="35496" y="3019198"/>
            <a:ext cx="3407913" cy="1916951"/>
          </a:xfrm>
          <a:prstGeom prst="rect">
            <a:avLst/>
          </a:prstGeom>
          <a:noFill/>
          <a:ln>
            <a:noFill/>
          </a:ln>
        </p:spPr>
      </p:pic>
      <p:sp>
        <p:nvSpPr>
          <p:cNvPr id="441" name="Google Shape;441;p23"/>
          <p:cNvSpPr txBox="1"/>
          <p:nvPr/>
        </p:nvSpPr>
        <p:spPr>
          <a:xfrm>
            <a:off x="3995936" y="3363838"/>
            <a:ext cx="4824536" cy="144655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2200" b="1">
                <a:solidFill>
                  <a:schemeClr val="dk2"/>
                </a:solidFill>
                <a:latin typeface="Candara"/>
                <a:ea typeface="Candara"/>
                <a:cs typeface="Candara"/>
                <a:sym typeface="Candara"/>
              </a:rPr>
              <a:t>Tinklo topologija suprantama kaip tinklo planas ar žemėlapis,  o tinklo architektūra apima visus aspektus, reikalingus tinklo kūrimui ir valdymui.</a:t>
            </a:r>
            <a:endParaRPr sz="2200">
              <a:solidFill>
                <a:schemeClr val="dk2"/>
              </a:solidFill>
              <a:latin typeface="Candara"/>
              <a:ea typeface="Candara"/>
              <a:cs typeface="Candara"/>
              <a:sym typeface="Candara"/>
            </a:endParaRPr>
          </a:p>
        </p:txBody>
      </p:sp>
      <p:sp>
        <p:nvSpPr>
          <p:cNvPr id="442" name="Google Shape;442;p2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9</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p2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Pagrindiniai tinklų architektūros modeliai (1) </a:t>
            </a:r>
            <a:endParaRPr/>
          </a:p>
        </p:txBody>
      </p:sp>
      <p:sp>
        <p:nvSpPr>
          <p:cNvPr id="448" name="Google Shape;448;p24"/>
          <p:cNvSpPr txBox="1">
            <a:spLocks noGrp="1"/>
          </p:cNvSpPr>
          <p:nvPr>
            <p:ph type="body" idx="1"/>
          </p:nvPr>
        </p:nvSpPr>
        <p:spPr>
          <a:xfrm>
            <a:off x="3419872" y="1371600"/>
            <a:ext cx="5472607" cy="3223022"/>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10000"/>
              </a:lnSpc>
              <a:spcBef>
                <a:spcPts val="0"/>
              </a:spcBef>
              <a:spcAft>
                <a:spcPts val="0"/>
              </a:spcAft>
              <a:buSzPts val="1440"/>
              <a:buNone/>
            </a:pPr>
            <a:r>
              <a:rPr lang="lt-LT" sz="1800" b="1"/>
              <a:t>TCP/IP (T</a:t>
            </a:r>
            <a:r>
              <a:rPr lang="lt-LT" sz="1800"/>
              <a:t>ransmission</a:t>
            </a:r>
            <a:r>
              <a:rPr lang="lt-LT" sz="1800" b="1"/>
              <a:t> C</a:t>
            </a:r>
            <a:r>
              <a:rPr lang="lt-LT" sz="1800"/>
              <a:t>ontrol</a:t>
            </a:r>
            <a:r>
              <a:rPr lang="lt-LT" sz="1800" b="1"/>
              <a:t> P</a:t>
            </a:r>
            <a:r>
              <a:rPr lang="lt-LT" sz="1800"/>
              <a:t>rotocol</a:t>
            </a:r>
            <a:r>
              <a:rPr lang="lt-LT" sz="1800" b="1"/>
              <a:t>/I</a:t>
            </a:r>
            <a:r>
              <a:rPr lang="lt-LT" sz="1800"/>
              <a:t>nternet </a:t>
            </a:r>
            <a:r>
              <a:rPr lang="lt-LT" sz="1800" b="1"/>
              <a:t>P</a:t>
            </a:r>
            <a:r>
              <a:rPr lang="lt-LT" sz="1800"/>
              <a:t>rotocol</a:t>
            </a:r>
            <a:r>
              <a:rPr lang="lt-LT" sz="1800" b="1"/>
              <a:t>)</a:t>
            </a:r>
            <a:r>
              <a:rPr lang="lt-LT" sz="1800"/>
              <a:t>. Tai yra </a:t>
            </a:r>
            <a:r>
              <a:rPr lang="lt-LT" sz="1800" i="1"/>
              <a:t>de facto </a:t>
            </a:r>
            <a:r>
              <a:rPr lang="lt-LT" sz="1800"/>
              <a:t>standartas internete ir daugumoje įstaigų tinklų. TCP/IP modelis turi keturis sluoksnius: pristatymo, tarpininkavimo, perdavimo ir sąsajos.</a:t>
            </a:r>
            <a:endParaRPr/>
          </a:p>
          <a:p>
            <a:pPr marL="0" lvl="0" indent="0" algn="l" rtl="0">
              <a:spcBef>
                <a:spcPts val="360"/>
              </a:spcBef>
              <a:spcAft>
                <a:spcPts val="0"/>
              </a:spcAft>
              <a:buSzPts val="1440"/>
              <a:buNone/>
            </a:pPr>
            <a:endParaRPr sz="1800"/>
          </a:p>
          <a:p>
            <a:pPr marL="0" lvl="0" indent="0" algn="l" rtl="0">
              <a:spcBef>
                <a:spcPts val="360"/>
              </a:spcBef>
              <a:spcAft>
                <a:spcPts val="0"/>
              </a:spcAft>
              <a:buSzPts val="1440"/>
              <a:buNone/>
            </a:pPr>
            <a:endParaRPr sz="1800"/>
          </a:p>
          <a:p>
            <a:pPr marL="0" lvl="0" indent="0" algn="l" rtl="0">
              <a:lnSpc>
                <a:spcPct val="110000"/>
              </a:lnSpc>
              <a:spcBef>
                <a:spcPts val="360"/>
              </a:spcBef>
              <a:spcAft>
                <a:spcPts val="0"/>
              </a:spcAft>
              <a:buSzPts val="1440"/>
              <a:buNone/>
            </a:pPr>
            <a:r>
              <a:rPr lang="lt-LT" sz="1800" b="1"/>
              <a:t>Lygiarangis</a:t>
            </a:r>
            <a:r>
              <a:rPr lang="lt-LT" sz="1800"/>
              <a:t> (</a:t>
            </a:r>
            <a:r>
              <a:rPr lang="lt-LT" sz="1800" b="1"/>
              <a:t>P2P)</a:t>
            </a:r>
            <a:r>
              <a:rPr lang="lt-LT" sz="1800"/>
              <a:t>. Šiame modelyje visi kompiuteriai yra lygūs ir gali veikti kaip klientai ir kaip serveriai. Tai yra efektyvu mažiems tinklams, kai nėra reikalo centralizuotai tvarkyti resursus.</a:t>
            </a:r>
            <a:endParaRPr/>
          </a:p>
        </p:txBody>
      </p:sp>
      <p:grpSp>
        <p:nvGrpSpPr>
          <p:cNvPr id="449" name="Google Shape;449;p24"/>
          <p:cNvGrpSpPr/>
          <p:nvPr/>
        </p:nvGrpSpPr>
        <p:grpSpPr>
          <a:xfrm>
            <a:off x="285102" y="1384960"/>
            <a:ext cx="2990754" cy="1546830"/>
            <a:chOff x="107504" y="712204"/>
            <a:chExt cx="2952008" cy="1348473"/>
          </a:xfrm>
        </p:grpSpPr>
        <p:pic>
          <p:nvPicPr>
            <p:cNvPr id="450" name="Google Shape;450;p24"/>
            <p:cNvPicPr preferRelativeResize="0"/>
            <p:nvPr/>
          </p:nvPicPr>
          <p:blipFill rotWithShape="1">
            <a:blip r:embed="rId3">
              <a:alphaModFix/>
            </a:blip>
            <a:srcRect/>
            <a:stretch/>
          </p:blipFill>
          <p:spPr>
            <a:xfrm>
              <a:off x="179512" y="712204"/>
              <a:ext cx="2880000" cy="1049006"/>
            </a:xfrm>
            <a:prstGeom prst="rect">
              <a:avLst/>
            </a:prstGeom>
            <a:noFill/>
            <a:ln>
              <a:noFill/>
            </a:ln>
          </p:spPr>
        </p:pic>
        <p:pic>
          <p:nvPicPr>
            <p:cNvPr id="451" name="Google Shape;451;p24"/>
            <p:cNvPicPr preferRelativeResize="0"/>
            <p:nvPr/>
          </p:nvPicPr>
          <p:blipFill rotWithShape="1">
            <a:blip r:embed="rId4">
              <a:alphaModFix/>
            </a:blip>
            <a:srcRect/>
            <a:stretch/>
          </p:blipFill>
          <p:spPr>
            <a:xfrm>
              <a:off x="107504" y="1103357"/>
              <a:ext cx="638175" cy="266700"/>
            </a:xfrm>
            <a:prstGeom prst="rect">
              <a:avLst/>
            </a:prstGeom>
            <a:noFill/>
            <a:ln>
              <a:noFill/>
            </a:ln>
          </p:spPr>
        </p:pic>
        <p:pic>
          <p:nvPicPr>
            <p:cNvPr id="452" name="Google Shape;452;p24"/>
            <p:cNvPicPr preferRelativeResize="0"/>
            <p:nvPr/>
          </p:nvPicPr>
          <p:blipFill rotWithShape="1">
            <a:blip r:embed="rId5">
              <a:alphaModFix/>
            </a:blip>
            <a:srcRect/>
            <a:stretch/>
          </p:blipFill>
          <p:spPr>
            <a:xfrm>
              <a:off x="2483768" y="1746352"/>
              <a:ext cx="561975" cy="314325"/>
            </a:xfrm>
            <a:prstGeom prst="rect">
              <a:avLst/>
            </a:prstGeom>
            <a:noFill/>
            <a:ln>
              <a:noFill/>
            </a:ln>
          </p:spPr>
        </p:pic>
        <p:pic>
          <p:nvPicPr>
            <p:cNvPr id="453" name="Google Shape;453;p24"/>
            <p:cNvPicPr preferRelativeResize="0"/>
            <p:nvPr/>
          </p:nvPicPr>
          <p:blipFill rotWithShape="1">
            <a:blip r:embed="rId6">
              <a:alphaModFix/>
            </a:blip>
            <a:srcRect/>
            <a:stretch/>
          </p:blipFill>
          <p:spPr>
            <a:xfrm>
              <a:off x="1334943" y="871779"/>
              <a:ext cx="424422" cy="126000"/>
            </a:xfrm>
            <a:prstGeom prst="rect">
              <a:avLst/>
            </a:prstGeom>
            <a:noFill/>
            <a:ln>
              <a:noFill/>
            </a:ln>
          </p:spPr>
        </p:pic>
        <p:pic>
          <p:nvPicPr>
            <p:cNvPr id="454" name="Google Shape;454;p24"/>
            <p:cNvPicPr preferRelativeResize="0"/>
            <p:nvPr/>
          </p:nvPicPr>
          <p:blipFill rotWithShape="1">
            <a:blip r:embed="rId6">
              <a:alphaModFix/>
            </a:blip>
            <a:srcRect/>
            <a:stretch/>
          </p:blipFill>
          <p:spPr>
            <a:xfrm>
              <a:off x="1391577" y="1683352"/>
              <a:ext cx="424422" cy="126000"/>
            </a:xfrm>
            <a:prstGeom prst="rect">
              <a:avLst/>
            </a:prstGeom>
            <a:noFill/>
            <a:ln>
              <a:noFill/>
            </a:ln>
          </p:spPr>
        </p:pic>
        <p:pic>
          <p:nvPicPr>
            <p:cNvPr id="455" name="Google Shape;455;p24"/>
            <p:cNvPicPr preferRelativeResize="0"/>
            <p:nvPr/>
          </p:nvPicPr>
          <p:blipFill rotWithShape="1">
            <a:blip r:embed="rId7">
              <a:alphaModFix/>
            </a:blip>
            <a:srcRect/>
            <a:stretch/>
          </p:blipFill>
          <p:spPr>
            <a:xfrm>
              <a:off x="1323851" y="1298057"/>
              <a:ext cx="396000" cy="144000"/>
            </a:xfrm>
            <a:prstGeom prst="rect">
              <a:avLst/>
            </a:prstGeom>
            <a:noFill/>
            <a:ln>
              <a:noFill/>
            </a:ln>
          </p:spPr>
        </p:pic>
      </p:grpSp>
      <p:pic>
        <p:nvPicPr>
          <p:cNvPr id="456" name="Google Shape;456;p24"/>
          <p:cNvPicPr preferRelativeResize="0"/>
          <p:nvPr/>
        </p:nvPicPr>
        <p:blipFill rotWithShape="1">
          <a:blip r:embed="rId8">
            <a:alphaModFix/>
          </a:blip>
          <a:srcRect/>
          <a:stretch/>
        </p:blipFill>
        <p:spPr>
          <a:xfrm>
            <a:off x="651674" y="2994642"/>
            <a:ext cx="2132677" cy="1670244"/>
          </a:xfrm>
          <a:prstGeom prst="rect">
            <a:avLst/>
          </a:prstGeom>
          <a:noFill/>
          <a:ln>
            <a:noFill/>
          </a:ln>
        </p:spPr>
      </p:pic>
      <p:sp>
        <p:nvSpPr>
          <p:cNvPr id="457" name="Google Shape;457;p2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10</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61"/>
        <p:cNvGrpSpPr/>
        <p:nvPr/>
      </p:nvGrpSpPr>
      <p:grpSpPr>
        <a:xfrm>
          <a:off x="0" y="0"/>
          <a:ext cx="0" cy="0"/>
          <a:chOff x="0" y="0"/>
          <a:chExt cx="0" cy="0"/>
        </a:xfrm>
      </p:grpSpPr>
      <p:sp>
        <p:nvSpPr>
          <p:cNvPr id="462" name="Google Shape;462;p25"/>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Pagrindiniai tinklų architektūros modeliai (2) </a:t>
            </a:r>
            <a:endParaRPr/>
          </a:p>
        </p:txBody>
      </p:sp>
      <p:sp>
        <p:nvSpPr>
          <p:cNvPr id="463" name="Google Shape;463;p25"/>
          <p:cNvSpPr txBox="1">
            <a:spLocks noGrp="1"/>
          </p:cNvSpPr>
          <p:nvPr>
            <p:ph type="body" idx="1"/>
          </p:nvPr>
        </p:nvSpPr>
        <p:spPr>
          <a:xfrm>
            <a:off x="3419872" y="1347614"/>
            <a:ext cx="5472607" cy="3247008"/>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440"/>
              <a:buNone/>
            </a:pPr>
            <a:r>
              <a:rPr lang="lt-LT" sz="1800" b="1"/>
              <a:t>Klientas-serveris (Client-Server)</a:t>
            </a:r>
            <a:r>
              <a:rPr lang="lt-LT" sz="1800"/>
              <a:t>. Tai yra vienas iš labiausiai paplitusių modelių. Klientų kompiuteriai (vartotojai) pasiekia resursus, esančius serveriuose. Šis modelis yra tinkamas dideliems ir vidutiniams tinklams.</a:t>
            </a:r>
            <a:endParaRPr/>
          </a:p>
          <a:p>
            <a:pPr marL="0" lvl="0" indent="0" algn="l" rtl="0">
              <a:spcBef>
                <a:spcPts val="360"/>
              </a:spcBef>
              <a:spcAft>
                <a:spcPts val="0"/>
              </a:spcAft>
              <a:buSzPts val="1440"/>
              <a:buNone/>
            </a:pPr>
            <a:endParaRPr sz="1800"/>
          </a:p>
          <a:p>
            <a:pPr marL="0" lvl="0" indent="0" algn="l" rtl="0">
              <a:spcBef>
                <a:spcPts val="360"/>
              </a:spcBef>
              <a:spcAft>
                <a:spcPts val="0"/>
              </a:spcAft>
              <a:buSzPts val="1440"/>
              <a:buNone/>
            </a:pPr>
            <a:endParaRPr sz="1800"/>
          </a:p>
          <a:p>
            <a:pPr marL="0" lvl="0" indent="0" algn="l" rtl="0">
              <a:spcBef>
                <a:spcPts val="360"/>
              </a:spcBef>
              <a:spcAft>
                <a:spcPts val="0"/>
              </a:spcAft>
              <a:buSzPts val="1440"/>
              <a:buNone/>
            </a:pPr>
            <a:r>
              <a:rPr lang="lt-LT" sz="1800" b="1"/>
              <a:t>Hibridinis (Hybrid)</a:t>
            </a:r>
            <a:r>
              <a:rPr lang="lt-LT" sz="1800"/>
              <a:t>. Šis modelis yra kombinacija kliento-serverio ir P2P modelių. Tai leidžia pasinaudoti abiejų sistemų privalumais ir dažnai yra naudojamas dideliuose ir sudėtinguose tinkluose.</a:t>
            </a:r>
            <a:endParaRPr/>
          </a:p>
        </p:txBody>
      </p:sp>
      <p:pic>
        <p:nvPicPr>
          <p:cNvPr id="464" name="Google Shape;464;p25"/>
          <p:cNvPicPr preferRelativeResize="0"/>
          <p:nvPr/>
        </p:nvPicPr>
        <p:blipFill rotWithShape="1">
          <a:blip r:embed="rId3">
            <a:alphaModFix/>
          </a:blip>
          <a:srcRect/>
          <a:stretch/>
        </p:blipFill>
        <p:spPr>
          <a:xfrm>
            <a:off x="937075" y="1275606"/>
            <a:ext cx="1837699" cy="1439161"/>
          </a:xfrm>
          <a:prstGeom prst="rect">
            <a:avLst/>
          </a:prstGeom>
          <a:noFill/>
          <a:ln>
            <a:noFill/>
          </a:ln>
        </p:spPr>
      </p:pic>
      <p:pic>
        <p:nvPicPr>
          <p:cNvPr id="465" name="Google Shape;465;p25"/>
          <p:cNvPicPr preferRelativeResize="0"/>
          <p:nvPr/>
        </p:nvPicPr>
        <p:blipFill rotWithShape="1">
          <a:blip r:embed="rId4">
            <a:alphaModFix/>
          </a:blip>
          <a:srcRect/>
          <a:stretch/>
        </p:blipFill>
        <p:spPr>
          <a:xfrm>
            <a:off x="790084" y="2935114"/>
            <a:ext cx="2019215" cy="1933723"/>
          </a:xfrm>
          <a:prstGeom prst="rect">
            <a:avLst/>
          </a:prstGeom>
          <a:noFill/>
          <a:ln>
            <a:noFill/>
          </a:ln>
        </p:spPr>
      </p:pic>
      <p:sp>
        <p:nvSpPr>
          <p:cNvPr id="466" name="Google Shape;466;p2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11</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2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Pagrindiniai tinklų architektūros modeliai (3) </a:t>
            </a:r>
            <a:endParaRPr/>
          </a:p>
        </p:txBody>
      </p:sp>
      <p:sp>
        <p:nvSpPr>
          <p:cNvPr id="472" name="Google Shape;472;p26"/>
          <p:cNvSpPr txBox="1">
            <a:spLocks noGrp="1"/>
          </p:cNvSpPr>
          <p:nvPr>
            <p:ph type="body" idx="1"/>
          </p:nvPr>
        </p:nvSpPr>
        <p:spPr>
          <a:xfrm>
            <a:off x="2267744" y="1275605"/>
            <a:ext cx="6624735" cy="3690345"/>
          </a:xfrm>
          <a:prstGeom prst="rect">
            <a:avLst/>
          </a:prstGeom>
          <a:noFill/>
          <a:ln>
            <a:noFill/>
          </a:ln>
        </p:spPr>
        <p:txBody>
          <a:bodyPr spcFirstLastPara="1" wrap="square" lIns="91425" tIns="45700" rIns="91425" bIns="45700" anchor="t" anchorCtr="0">
            <a:normAutofit fontScale="92500" lnSpcReduction="10000"/>
          </a:bodyPr>
          <a:lstStyle/>
          <a:p>
            <a:pPr marL="0" lvl="0" indent="0" algn="l" rtl="0">
              <a:lnSpc>
                <a:spcPct val="110000"/>
              </a:lnSpc>
              <a:spcBef>
                <a:spcPts val="0"/>
              </a:spcBef>
              <a:spcAft>
                <a:spcPts val="0"/>
              </a:spcAft>
              <a:buSzPct val="79999"/>
              <a:buNone/>
            </a:pPr>
            <a:r>
              <a:rPr lang="lt-LT" sz="1800" b="1"/>
              <a:t>Debesijos.  </a:t>
            </a:r>
            <a:r>
              <a:rPr lang="lt-LT" sz="1800"/>
              <a:t>Šioje architektūroje duomenų centrai ir resursai yra virtualizuoti ir prieinami per internetą, leidžiant vartotojams lengvai prieiti prie resursų ir paslaugų.</a:t>
            </a:r>
            <a:endParaRPr/>
          </a:p>
          <a:p>
            <a:pPr marL="0" lvl="0" indent="0" algn="l" rtl="0">
              <a:lnSpc>
                <a:spcPct val="110000"/>
              </a:lnSpc>
              <a:spcBef>
                <a:spcPts val="333"/>
              </a:spcBef>
              <a:spcAft>
                <a:spcPts val="0"/>
              </a:spcAft>
              <a:buSzPct val="79999"/>
              <a:buNone/>
            </a:pPr>
            <a:endParaRPr sz="1800"/>
          </a:p>
          <a:p>
            <a:pPr marL="0" lvl="0" indent="0" algn="l" rtl="0">
              <a:lnSpc>
                <a:spcPct val="110000"/>
              </a:lnSpc>
              <a:spcBef>
                <a:spcPts val="333"/>
              </a:spcBef>
              <a:spcAft>
                <a:spcPts val="0"/>
              </a:spcAft>
              <a:buSzPct val="79999"/>
              <a:buNone/>
            </a:pPr>
            <a:r>
              <a:rPr lang="lt-LT" sz="1800" b="1"/>
              <a:t>Daiktų internetas – IoT (Internet of Things). </a:t>
            </a:r>
            <a:r>
              <a:rPr lang="lt-LT" sz="1800"/>
              <a:t> IoT tinklai jungia daugybę įrenginių, nuo sensorių iki mobiliojo įrenginių, į vieną tinklą. Architektūra gali būti labai įvairi ir priklausyti nuo taikymo srities. </a:t>
            </a:r>
            <a:r>
              <a:rPr lang="lt-LT" sz="1800" b="1"/>
              <a:t>Naudoja 5G tinklus</a:t>
            </a:r>
            <a:r>
              <a:rPr lang="lt-LT" sz="1800"/>
              <a:t>.</a:t>
            </a:r>
            <a:endParaRPr/>
          </a:p>
          <a:p>
            <a:pPr marL="0" lvl="0" indent="0" algn="l" rtl="0">
              <a:lnSpc>
                <a:spcPct val="110000"/>
              </a:lnSpc>
              <a:spcBef>
                <a:spcPts val="333"/>
              </a:spcBef>
              <a:spcAft>
                <a:spcPts val="0"/>
              </a:spcAft>
              <a:buSzPct val="79999"/>
              <a:buNone/>
            </a:pPr>
            <a:endParaRPr sz="1800"/>
          </a:p>
          <a:p>
            <a:pPr marL="0" lvl="0" indent="0" algn="l" rtl="0">
              <a:lnSpc>
                <a:spcPct val="110000"/>
              </a:lnSpc>
              <a:spcBef>
                <a:spcPts val="333"/>
              </a:spcBef>
              <a:spcAft>
                <a:spcPts val="0"/>
              </a:spcAft>
              <a:buSzPct val="79999"/>
              <a:buNone/>
            </a:pPr>
            <a:r>
              <a:rPr lang="lt-LT" sz="1800" b="1"/>
              <a:t>Fog Computing / Edge Computing</a:t>
            </a:r>
            <a:r>
              <a:rPr lang="lt-LT" sz="1800"/>
              <a:t> (lietuviškų terminų nerasta). Šie modeliai yra skirti apdoroti duomenis arti duomenų šaltinio vietoje, kad būtų sumažintas vėlinimas (latencija) ir tinklo apkrova.</a:t>
            </a:r>
            <a:br>
              <a:rPr lang="lt-LT" sz="1800"/>
            </a:br>
            <a:r>
              <a:rPr lang="lt-LT" sz="1800" b="1"/>
              <a:t>Naudoja 5G tinklus.</a:t>
            </a:r>
            <a:endParaRPr/>
          </a:p>
        </p:txBody>
      </p:sp>
      <p:pic>
        <p:nvPicPr>
          <p:cNvPr id="473" name="Google Shape;473;p26" descr="Debesų kompiuterija – Vikipedija"/>
          <p:cNvPicPr preferRelativeResize="0"/>
          <p:nvPr/>
        </p:nvPicPr>
        <p:blipFill rotWithShape="1">
          <a:blip r:embed="rId3">
            <a:alphaModFix/>
          </a:blip>
          <a:srcRect/>
          <a:stretch/>
        </p:blipFill>
        <p:spPr>
          <a:xfrm>
            <a:off x="555206" y="1275605"/>
            <a:ext cx="1472400" cy="909513"/>
          </a:xfrm>
          <a:prstGeom prst="rect">
            <a:avLst/>
          </a:prstGeom>
          <a:noFill/>
          <a:ln>
            <a:noFill/>
          </a:ln>
        </p:spPr>
      </p:pic>
      <p:pic>
        <p:nvPicPr>
          <p:cNvPr id="474" name="Google Shape;474;p26" descr="wat-is-iot-of-internet-of-things-showcase-1472198180-1024x576.jpg"/>
          <p:cNvPicPr preferRelativeResize="0"/>
          <p:nvPr/>
        </p:nvPicPr>
        <p:blipFill rotWithShape="1">
          <a:blip r:embed="rId4">
            <a:alphaModFix/>
          </a:blip>
          <a:srcRect/>
          <a:stretch/>
        </p:blipFill>
        <p:spPr>
          <a:xfrm>
            <a:off x="554135" y="2318372"/>
            <a:ext cx="1473471" cy="1426799"/>
          </a:xfrm>
          <a:prstGeom prst="rect">
            <a:avLst/>
          </a:prstGeom>
          <a:noFill/>
          <a:ln>
            <a:noFill/>
          </a:ln>
        </p:spPr>
      </p:pic>
      <p:pic>
        <p:nvPicPr>
          <p:cNvPr id="475" name="Google Shape;475;p26" descr="(Credit: www.thinkebiz.net)"/>
          <p:cNvPicPr preferRelativeResize="0"/>
          <p:nvPr/>
        </p:nvPicPr>
        <p:blipFill rotWithShape="1">
          <a:blip r:embed="rId5">
            <a:alphaModFix/>
          </a:blip>
          <a:srcRect/>
          <a:stretch/>
        </p:blipFill>
        <p:spPr>
          <a:xfrm>
            <a:off x="555206" y="3878425"/>
            <a:ext cx="1488170" cy="1116127"/>
          </a:xfrm>
          <a:prstGeom prst="rect">
            <a:avLst/>
          </a:prstGeom>
          <a:noFill/>
          <a:ln>
            <a:noFill/>
          </a:ln>
        </p:spPr>
      </p:pic>
      <p:sp>
        <p:nvSpPr>
          <p:cNvPr id="476" name="Google Shape;476;p2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12</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p27"/>
          <p:cNvSpPr txBox="1">
            <a:spLocks noGrp="1"/>
          </p:cNvSpPr>
          <p:nvPr>
            <p:ph type="body" idx="1"/>
          </p:nvPr>
        </p:nvSpPr>
        <p:spPr>
          <a:xfrm>
            <a:off x="251520" y="1264599"/>
            <a:ext cx="8640959" cy="3755423"/>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SzPts val="1600"/>
              <a:buChar char="❑"/>
            </a:pPr>
            <a:r>
              <a:rPr lang="lt-LT" sz="2000"/>
              <a:t>Tinklo architektūra pasirenkama pagal vartotojų skaičių, programų reikalavimus, techninės priežiūros kaštus, saugos, patikimumo  reikalavimus, tinklo geografiją ir t.t.</a:t>
            </a:r>
            <a:endParaRPr/>
          </a:p>
          <a:p>
            <a:pPr marL="360363" lvl="0" indent="-360363" algn="l" rtl="0">
              <a:spcBef>
                <a:spcPts val="800"/>
              </a:spcBef>
              <a:spcAft>
                <a:spcPts val="0"/>
              </a:spcAft>
              <a:buSzPts val="1600"/>
              <a:buChar char="❑"/>
            </a:pPr>
            <a:r>
              <a:rPr lang="lt-LT" sz="2000"/>
              <a:t>Tinklo architektūra nusako tinklo įrenginių roles, atsakomybes ir funkcijas tinkle.</a:t>
            </a:r>
            <a:endParaRPr/>
          </a:p>
          <a:p>
            <a:pPr marL="360363" lvl="0" indent="-360363" algn="l" rtl="0">
              <a:spcBef>
                <a:spcPts val="800"/>
              </a:spcBef>
              <a:spcAft>
                <a:spcPts val="0"/>
              </a:spcAft>
              <a:buSzPts val="1600"/>
              <a:buChar char="❑"/>
            </a:pPr>
            <a:r>
              <a:rPr lang="lt-LT" sz="2000" b="1"/>
              <a:t>Kadangi šiuo metu patys populiariausi ir labiausiai paplitę yra TCP/IP (Transmission Control Protocol/Internet Protocol), lygiarangiai (P2P) ir klientas-serveris (Client-Server) architektūros tinklai, jiems skirsime daugiausiai dėmesio.</a:t>
            </a:r>
            <a:endParaRPr/>
          </a:p>
          <a:p>
            <a:pPr marL="360363" lvl="0" indent="-360363" algn="l" rtl="0">
              <a:spcBef>
                <a:spcPts val="800"/>
              </a:spcBef>
              <a:spcAft>
                <a:spcPts val="0"/>
              </a:spcAft>
              <a:buSzPts val="1600"/>
              <a:buChar char="❑"/>
            </a:pPr>
            <a:r>
              <a:rPr lang="lt-LT" sz="2000"/>
              <a:t>Šie modeliai yra labai svarbūs studijuojant  </a:t>
            </a:r>
            <a:r>
              <a:rPr lang="lt-LT" sz="1900"/>
              <a:t>ir projektuojant kompiuterių tinklus.</a:t>
            </a:r>
            <a:endParaRPr sz="1900"/>
          </a:p>
        </p:txBody>
      </p:sp>
      <p:sp>
        <p:nvSpPr>
          <p:cNvPr id="482" name="Google Shape;482;p27"/>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Pagrindiniai tinklų architektūros modeliai (4) </a:t>
            </a:r>
            <a:endParaRPr/>
          </a:p>
        </p:txBody>
      </p:sp>
      <p:sp>
        <p:nvSpPr>
          <p:cNvPr id="483" name="Google Shape;483;p2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13</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488" name="Google Shape;488;p28"/>
          <p:cNvSpPr txBox="1"/>
          <p:nvPr/>
        </p:nvSpPr>
        <p:spPr>
          <a:xfrm>
            <a:off x="3059832" y="843558"/>
            <a:ext cx="1224136" cy="27699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a:solidFill>
                <a:schemeClr val="dk1"/>
              </a:solidFill>
              <a:latin typeface="Candara"/>
              <a:ea typeface="Candara"/>
              <a:cs typeface="Candara"/>
              <a:sym typeface="Candara"/>
            </a:endParaRPr>
          </a:p>
        </p:txBody>
      </p:sp>
      <p:sp>
        <p:nvSpPr>
          <p:cNvPr id="489" name="Google Shape;489;p28"/>
          <p:cNvSpPr txBox="1"/>
          <p:nvPr/>
        </p:nvSpPr>
        <p:spPr>
          <a:xfrm>
            <a:off x="0" y="4739306"/>
            <a:ext cx="2987825" cy="424732"/>
          </a:xfrm>
          <a:prstGeom prst="rect">
            <a:avLst/>
          </a:prstGeom>
          <a:noFill/>
          <a:ln>
            <a:noFill/>
          </a:ln>
        </p:spPr>
        <p:txBody>
          <a:bodyPr spcFirstLastPara="1" wrap="square" lIns="91425" tIns="45700" rIns="91425" bIns="45700" anchor="t" anchorCtr="0">
            <a:spAutoFit/>
          </a:bodyPr>
          <a:lstStyle/>
          <a:p>
            <a:pPr marL="0" marR="0" lvl="0" indent="0" algn="l" rtl="0">
              <a:lnSpc>
                <a:spcPct val="90000"/>
              </a:lnSpc>
              <a:spcBef>
                <a:spcPts val="0"/>
              </a:spcBef>
              <a:spcAft>
                <a:spcPts val="0"/>
              </a:spcAft>
              <a:buNone/>
            </a:pPr>
            <a:r>
              <a:rPr lang="lt-LT" sz="800">
                <a:solidFill>
                  <a:schemeClr val="dk1"/>
                </a:solidFill>
                <a:latin typeface="Candara"/>
                <a:ea typeface="Candara"/>
                <a:cs typeface="Candara"/>
                <a:sym typeface="Candara"/>
              </a:rPr>
              <a:t>Pagal: </a:t>
            </a:r>
            <a:r>
              <a:rPr lang="lt-LT" sz="800" u="sng">
                <a:solidFill>
                  <a:schemeClr val="dk1"/>
                </a:solidFill>
                <a:latin typeface="Candara"/>
                <a:ea typeface="Candara"/>
                <a:cs typeface="Candara"/>
                <a:sym typeface="Candar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https://image.slidesharecdn.com/serveroperatingsystem-200426085246/75/server-operating-system-13-2048.jpg?cb=1666628400</a:t>
            </a:r>
            <a:r>
              <a:rPr lang="lt-LT" sz="800">
                <a:solidFill>
                  <a:schemeClr val="dk1"/>
                </a:solidFill>
                <a:latin typeface="Candara"/>
                <a:ea typeface="Candara"/>
                <a:cs typeface="Candara"/>
                <a:sym typeface="Candara"/>
              </a:rPr>
              <a:t> </a:t>
            </a:r>
            <a:endParaRPr/>
          </a:p>
        </p:txBody>
      </p:sp>
      <p:pic>
        <p:nvPicPr>
          <p:cNvPr id="490" name="Google Shape;490;p28"/>
          <p:cNvPicPr preferRelativeResize="0"/>
          <p:nvPr/>
        </p:nvPicPr>
        <p:blipFill rotWithShape="1">
          <a:blip r:embed="rId4">
            <a:alphaModFix/>
          </a:blip>
          <a:srcRect r="2509"/>
          <a:stretch/>
        </p:blipFill>
        <p:spPr>
          <a:xfrm>
            <a:off x="154210" y="1847283"/>
            <a:ext cx="2664296" cy="2986388"/>
          </a:xfrm>
          <a:prstGeom prst="rect">
            <a:avLst/>
          </a:prstGeom>
          <a:noFill/>
          <a:ln>
            <a:noFill/>
          </a:ln>
        </p:spPr>
      </p:pic>
      <p:sp>
        <p:nvSpPr>
          <p:cNvPr id="491" name="Google Shape;491;p2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Clr>
                <a:srgbClr val="FFFFFF"/>
              </a:buClr>
              <a:buSzPts val="2800"/>
              <a:buFont typeface="Candara"/>
              <a:buNone/>
            </a:pPr>
            <a:r>
              <a:rPr lang="lt-LT" sz="2800">
                <a:latin typeface="Candara"/>
                <a:ea typeface="Candara"/>
                <a:cs typeface="Candara"/>
                <a:sym typeface="Candara"/>
              </a:rPr>
              <a:t>Kliento / serverio architektūros žvaigždės topologijos vietinio tinklo (LAN) pavyzdys</a:t>
            </a:r>
            <a:endParaRPr sz="2800">
              <a:latin typeface="Candara"/>
              <a:ea typeface="Candara"/>
              <a:cs typeface="Candara"/>
              <a:sym typeface="Candara"/>
            </a:endParaRPr>
          </a:p>
        </p:txBody>
      </p:sp>
      <p:sp>
        <p:nvSpPr>
          <p:cNvPr id="492" name="Google Shape;492;p28"/>
          <p:cNvSpPr txBox="1"/>
          <p:nvPr/>
        </p:nvSpPr>
        <p:spPr>
          <a:xfrm>
            <a:off x="2987825" y="1779662"/>
            <a:ext cx="5891220" cy="325217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500">
                <a:solidFill>
                  <a:srgbClr val="002060"/>
                </a:solidFill>
                <a:latin typeface="Candara"/>
                <a:ea typeface="Candara"/>
                <a:cs typeface="Candara"/>
                <a:sym typeface="Candara"/>
              </a:rPr>
              <a:t>Tačiau kiekvienas iš šių centrinės stotelės tipų turi skirtingas savybes:</a:t>
            </a:r>
            <a:endParaRPr/>
          </a:p>
          <a:p>
            <a:pPr marL="180975" marR="0" lvl="0" indent="-180975" algn="l" rtl="0">
              <a:spcBef>
                <a:spcPts val="400"/>
              </a:spcBef>
              <a:spcAft>
                <a:spcPts val="0"/>
              </a:spcAft>
              <a:buClr>
                <a:schemeClr val="dk2"/>
              </a:buClr>
              <a:buSzPts val="1250"/>
              <a:buFont typeface="Noto Sans Symbols"/>
              <a:buChar char="▪"/>
            </a:pPr>
            <a:r>
              <a:rPr lang="lt-LT" sz="1250" b="1">
                <a:solidFill>
                  <a:schemeClr val="dk2"/>
                </a:solidFill>
                <a:latin typeface="Candara"/>
                <a:ea typeface="Candara"/>
                <a:cs typeface="Candara"/>
                <a:sym typeface="Candara"/>
              </a:rPr>
              <a:t>Tinklo šakotuvas (</a:t>
            </a:r>
            <a:r>
              <a:rPr lang="lt-LT" sz="1250" b="1">
                <a:solidFill>
                  <a:srgbClr val="002060"/>
                </a:solidFill>
                <a:latin typeface="Candara"/>
                <a:ea typeface="Candara"/>
                <a:cs typeface="Candara"/>
                <a:sym typeface="Candara"/>
              </a:rPr>
              <a:t>Hub).</a:t>
            </a:r>
            <a:r>
              <a:rPr lang="lt-LT" sz="1250">
                <a:solidFill>
                  <a:srgbClr val="002060"/>
                </a:solidFill>
                <a:latin typeface="Candara"/>
                <a:ea typeface="Candara"/>
                <a:cs typeface="Candara"/>
                <a:sym typeface="Candara"/>
              </a:rPr>
              <a:t> Tai paprasčiausias centrinis taškas, kuris tiesiog perduoda gautus duomenis visiems prijungtiems mazgams. Jis nesiekia efektyvumo ar saugumo.</a:t>
            </a:r>
            <a:endParaRPr/>
          </a:p>
          <a:p>
            <a:pPr marL="180975" marR="0" lvl="0" indent="-180975" algn="l" rtl="0">
              <a:spcBef>
                <a:spcPts val="300"/>
              </a:spcBef>
              <a:spcAft>
                <a:spcPts val="0"/>
              </a:spcAft>
              <a:buClr>
                <a:srgbClr val="002060"/>
              </a:buClr>
              <a:buSzPts val="1250"/>
              <a:buFont typeface="Noto Sans Symbols"/>
              <a:buChar char="▪"/>
            </a:pPr>
            <a:r>
              <a:rPr lang="lt-LT" sz="1250" b="1">
                <a:solidFill>
                  <a:srgbClr val="002060"/>
                </a:solidFill>
                <a:latin typeface="Candara"/>
                <a:ea typeface="Candara"/>
                <a:cs typeface="Candara"/>
                <a:sym typeface="Candara"/>
              </a:rPr>
              <a:t>Komutatorius (</a:t>
            </a:r>
            <a:r>
              <a:rPr lang="lt-LT" sz="1250" b="1" i="1">
                <a:solidFill>
                  <a:srgbClr val="002060"/>
                </a:solidFill>
                <a:latin typeface="Candara"/>
                <a:ea typeface="Candara"/>
                <a:cs typeface="Candara"/>
                <a:sym typeface="Candara"/>
              </a:rPr>
              <a:t>Switch</a:t>
            </a:r>
            <a:r>
              <a:rPr lang="lt-LT" sz="1250" b="1">
                <a:solidFill>
                  <a:srgbClr val="002060"/>
                </a:solidFill>
                <a:latin typeface="Candara"/>
                <a:ea typeface="Candara"/>
                <a:cs typeface="Candara"/>
                <a:sym typeface="Candara"/>
              </a:rPr>
              <a:t>)</a:t>
            </a:r>
            <a:r>
              <a:rPr lang="lt-LT" sz="1250">
                <a:solidFill>
                  <a:srgbClr val="002060"/>
                </a:solidFill>
                <a:latin typeface="Candara"/>
                <a:ea typeface="Candara"/>
                <a:cs typeface="Candara"/>
                <a:sym typeface="Candara"/>
              </a:rPr>
              <a:t>. Šis įrenginys </a:t>
            </a:r>
            <a:r>
              <a:rPr lang="lt-LT" sz="1250">
                <a:solidFill>
                  <a:schemeClr val="dk2"/>
                </a:solidFill>
                <a:latin typeface="Candara"/>
                <a:ea typeface="Candara"/>
                <a:cs typeface="Candara"/>
                <a:sym typeface="Candara"/>
              </a:rPr>
              <a:t>yra „išmanesnis“ </a:t>
            </a:r>
            <a:r>
              <a:rPr lang="lt-LT" sz="1250">
                <a:solidFill>
                  <a:srgbClr val="002060"/>
                </a:solidFill>
                <a:latin typeface="Candara"/>
                <a:ea typeface="Candara"/>
                <a:cs typeface="Candara"/>
                <a:sym typeface="Candara"/>
              </a:rPr>
              <a:t>už tinklo šakotuvą (hub‘ą). </a:t>
            </a:r>
            <a:r>
              <a:rPr lang="lt-LT" sz="1250">
                <a:solidFill>
                  <a:schemeClr val="dk2"/>
                </a:solidFill>
                <a:latin typeface="Candara"/>
                <a:ea typeface="Candara"/>
                <a:cs typeface="Candara"/>
                <a:sym typeface="Candara"/>
              </a:rPr>
              <a:t>Jis įsimena, koks </a:t>
            </a:r>
            <a:r>
              <a:rPr lang="lt-LT" sz="1250">
                <a:solidFill>
                  <a:srgbClr val="002060"/>
                </a:solidFill>
                <a:latin typeface="Candara"/>
                <a:ea typeface="Candara"/>
                <a:cs typeface="Candara"/>
                <a:sym typeface="Candara"/>
              </a:rPr>
              <a:t>mazgas yra prijungtas prie kurios jungties, ir perduoda duomenis tik tam mazgui, kuriam jie yra skirti, o ne visiems mazgams, kaip tai daro hub'as. Tai padidina efektyvumą ir saugumą.</a:t>
            </a:r>
            <a:endParaRPr/>
          </a:p>
          <a:p>
            <a:pPr marL="180975" marR="0" lvl="0" indent="-180975" algn="l" rtl="0">
              <a:spcBef>
                <a:spcPts val="300"/>
              </a:spcBef>
              <a:spcAft>
                <a:spcPts val="0"/>
              </a:spcAft>
              <a:buClr>
                <a:srgbClr val="002060"/>
              </a:buClr>
              <a:buSzPts val="1250"/>
              <a:buFont typeface="Noto Sans Symbols"/>
              <a:buChar char="▪"/>
            </a:pPr>
            <a:r>
              <a:rPr lang="lt-LT" sz="1250" b="1">
                <a:solidFill>
                  <a:srgbClr val="002060"/>
                </a:solidFill>
                <a:latin typeface="Candara"/>
                <a:ea typeface="Candara"/>
                <a:cs typeface="Candara"/>
                <a:sym typeface="Candara"/>
              </a:rPr>
              <a:t>Maršrutizatorius (</a:t>
            </a:r>
            <a:r>
              <a:rPr lang="lt-LT" sz="1250" b="1" i="1">
                <a:solidFill>
                  <a:srgbClr val="002060"/>
                </a:solidFill>
                <a:latin typeface="Candara"/>
                <a:ea typeface="Candara"/>
                <a:cs typeface="Candara"/>
                <a:sym typeface="Candara"/>
              </a:rPr>
              <a:t>Router</a:t>
            </a:r>
            <a:r>
              <a:rPr lang="lt-LT" sz="1250" b="1">
                <a:solidFill>
                  <a:srgbClr val="002060"/>
                </a:solidFill>
                <a:latin typeface="Candara"/>
                <a:ea typeface="Candara"/>
                <a:cs typeface="Candara"/>
                <a:sym typeface="Candara"/>
              </a:rPr>
              <a:t>)</a:t>
            </a:r>
            <a:r>
              <a:rPr lang="lt-LT" sz="1250">
                <a:solidFill>
                  <a:srgbClr val="002060"/>
                </a:solidFill>
                <a:latin typeface="Candara"/>
                <a:ea typeface="Candara"/>
                <a:cs typeface="Candara"/>
                <a:sym typeface="Candara"/>
              </a:rPr>
              <a:t>. Tai dar „išmanesnis“ įrenginys, kuris gali atlikti daug funkcijų, įskaitant duomenų perdavimą tarp skirtingų tinklų, informacijos filtravimą, kibernetinės saugos ir kt.</a:t>
            </a:r>
            <a:endParaRPr/>
          </a:p>
          <a:p>
            <a:pPr marL="0" marR="0" lvl="0" indent="0" algn="l" rtl="0">
              <a:spcBef>
                <a:spcPts val="300"/>
              </a:spcBef>
              <a:spcAft>
                <a:spcPts val="0"/>
              </a:spcAft>
              <a:buNone/>
            </a:pPr>
            <a:r>
              <a:rPr lang="lt-LT" sz="1300">
                <a:solidFill>
                  <a:srgbClr val="002060"/>
                </a:solidFill>
                <a:latin typeface="Candara"/>
                <a:ea typeface="Candara"/>
                <a:cs typeface="Candara"/>
                <a:sym typeface="Candara"/>
              </a:rPr>
              <a:t>Nors žvaigždės tipo topologijoje galima naudoti bet kurį iš šių centrinio taško tipų, </a:t>
            </a:r>
            <a:r>
              <a:rPr lang="lt-LT" sz="1300" b="1">
                <a:solidFill>
                  <a:srgbClr val="002060"/>
                </a:solidFill>
                <a:latin typeface="Candara"/>
                <a:ea typeface="Candara"/>
                <a:cs typeface="Candara"/>
                <a:sym typeface="Candara"/>
              </a:rPr>
              <a:t>komutatorius</a:t>
            </a:r>
            <a:r>
              <a:rPr lang="lt-LT" sz="1300">
                <a:solidFill>
                  <a:srgbClr val="002060"/>
                </a:solidFill>
                <a:latin typeface="Candara"/>
                <a:ea typeface="Candara"/>
                <a:cs typeface="Candara"/>
                <a:sym typeface="Candara"/>
              </a:rPr>
              <a:t> yra dažniausiai naudojamas variantas dėl jo efektyvumo ir saugumo pranašumų. Jis yra ypač naudingas didesniuose tinkluose, kur svarbu užtikrinti duomenų perdavimo efektyvumą ir saugumą.</a:t>
            </a:r>
            <a:endParaRPr/>
          </a:p>
        </p:txBody>
      </p:sp>
      <p:sp>
        <p:nvSpPr>
          <p:cNvPr id="493" name="Google Shape;493;p28"/>
          <p:cNvSpPr txBox="1"/>
          <p:nvPr/>
        </p:nvSpPr>
        <p:spPr>
          <a:xfrm>
            <a:off x="154882" y="1113719"/>
            <a:ext cx="8881613" cy="78483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500">
                <a:solidFill>
                  <a:srgbClr val="002060"/>
                </a:solidFill>
                <a:latin typeface="Candara"/>
                <a:ea typeface="Candara"/>
                <a:cs typeface="Candara"/>
                <a:sym typeface="Candara"/>
              </a:rPr>
              <a:t>Kliento/serverio </a:t>
            </a:r>
            <a:r>
              <a:rPr lang="lt-LT" sz="1500">
                <a:solidFill>
                  <a:schemeClr val="dk2"/>
                </a:solidFill>
                <a:latin typeface="Candara"/>
                <a:ea typeface="Candara"/>
                <a:cs typeface="Candara"/>
                <a:sym typeface="Candara"/>
              </a:rPr>
              <a:t>architektūros žvaigždės topologijos tinkle </a:t>
            </a:r>
            <a:r>
              <a:rPr lang="lt-LT" sz="1500">
                <a:solidFill>
                  <a:srgbClr val="002060"/>
                </a:solidFill>
                <a:latin typeface="Candara"/>
                <a:ea typeface="Candara"/>
                <a:cs typeface="Candara"/>
                <a:sym typeface="Candara"/>
              </a:rPr>
              <a:t>visi tinklo mazgai, pvz., serveriai, klientų kompiuteriai, spausdintuvai, maršrutizatoriai (angl. </a:t>
            </a:r>
            <a:r>
              <a:rPr lang="lt-LT" sz="1500" i="1">
                <a:solidFill>
                  <a:srgbClr val="002060"/>
                </a:solidFill>
                <a:latin typeface="Candara"/>
                <a:ea typeface="Candara"/>
                <a:cs typeface="Candara"/>
                <a:sym typeface="Candara"/>
              </a:rPr>
              <a:t>router</a:t>
            </a:r>
            <a:r>
              <a:rPr lang="lt-LT" sz="1500">
                <a:solidFill>
                  <a:srgbClr val="002060"/>
                </a:solidFill>
                <a:latin typeface="Candara"/>
                <a:ea typeface="Candara"/>
                <a:cs typeface="Candara"/>
                <a:sym typeface="Candara"/>
              </a:rPr>
              <a:t>), yra prijungti prie centrinio taško (kom</a:t>
            </a:r>
            <a:r>
              <a:rPr lang="lt-LT" sz="1500">
                <a:solidFill>
                  <a:schemeClr val="dk2"/>
                </a:solidFill>
                <a:latin typeface="Candara"/>
                <a:ea typeface="Candara"/>
                <a:cs typeface="Candara"/>
                <a:sym typeface="Candara"/>
              </a:rPr>
              <a:t>utatoriaus, angl. </a:t>
            </a:r>
            <a:r>
              <a:rPr lang="lt-LT" sz="1500" i="1">
                <a:solidFill>
                  <a:schemeClr val="dk2"/>
                </a:solidFill>
                <a:latin typeface="Candara"/>
                <a:ea typeface="Candara"/>
                <a:cs typeface="Candara"/>
                <a:sym typeface="Candara"/>
              </a:rPr>
              <a:t>switch</a:t>
            </a:r>
            <a:r>
              <a:rPr lang="lt-LT" sz="1500">
                <a:solidFill>
                  <a:schemeClr val="dk2"/>
                </a:solidFill>
                <a:latin typeface="Candara"/>
                <a:ea typeface="Candara"/>
                <a:cs typeface="Candara"/>
                <a:sym typeface="Candara"/>
              </a:rPr>
              <a:t>) </a:t>
            </a:r>
            <a:r>
              <a:rPr lang="lt-LT" sz="1500">
                <a:solidFill>
                  <a:srgbClr val="002060"/>
                </a:solidFill>
                <a:latin typeface="Candara"/>
                <a:ea typeface="Candara"/>
                <a:cs typeface="Candara"/>
                <a:sym typeface="Candara"/>
              </a:rPr>
              <a:t>. Šis centrinis taškas gali būti ir maršrutizatorius arba tinklo šakotuvas </a:t>
            </a:r>
            <a:r>
              <a:rPr lang="lt-LT" sz="1500">
                <a:solidFill>
                  <a:schemeClr val="dk2"/>
                </a:solidFill>
                <a:latin typeface="Candara"/>
                <a:ea typeface="Candara"/>
                <a:cs typeface="Candara"/>
                <a:sym typeface="Candara"/>
              </a:rPr>
              <a:t>(hub‘as).</a:t>
            </a:r>
            <a:endParaRPr sz="1500">
              <a:solidFill>
                <a:schemeClr val="dk2"/>
              </a:solidFill>
              <a:latin typeface="Candara"/>
              <a:ea typeface="Candara"/>
              <a:cs typeface="Candara"/>
              <a:sym typeface="Candara"/>
            </a:endParaRPr>
          </a:p>
        </p:txBody>
      </p:sp>
      <p:sp>
        <p:nvSpPr>
          <p:cNvPr id="494" name="Google Shape;494;p2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14</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sp>
        <p:nvSpPr>
          <p:cNvPr id="499" name="Google Shape;499;p29"/>
          <p:cNvSpPr/>
          <p:nvPr/>
        </p:nvSpPr>
        <p:spPr>
          <a:xfrm>
            <a:off x="151670" y="1106690"/>
            <a:ext cx="8894467" cy="1528624"/>
          </a:xfrm>
          <a:prstGeom prst="rect">
            <a:avLst/>
          </a:prstGeom>
          <a:noFill/>
          <a:ln>
            <a:noFill/>
          </a:ln>
        </p:spPr>
        <p:txBody>
          <a:bodyPr spcFirstLastPara="1" wrap="square" lIns="91425" tIns="45700" rIns="91425" bIns="45700" anchor="t" anchorCtr="0">
            <a:spAutoFit/>
          </a:bodyPr>
          <a:lstStyle/>
          <a:p>
            <a:pPr marR="0" lvl="0" algn="l" rtl="0">
              <a:spcBef>
                <a:spcPts val="0"/>
              </a:spcBef>
              <a:spcAft>
                <a:spcPts val="0"/>
              </a:spcAft>
              <a:buClr>
                <a:srgbClr val="029EF4"/>
              </a:buClr>
              <a:buSzPts val="1280"/>
            </a:pPr>
            <a:r>
              <a:rPr lang="lt-LT" sz="1600" dirty="0">
                <a:solidFill>
                  <a:schemeClr val="dk2"/>
                </a:solidFill>
                <a:latin typeface="Candara"/>
                <a:ea typeface="Candara"/>
                <a:cs typeface="Candara"/>
                <a:sym typeface="Candara"/>
              </a:rPr>
              <a:t>Pagrindinis tinklų ir Interneto protokolas TCP/IP  sudarytas iš sąveikaujančių modulių, kurių kiekvienas turi savo funkcijų rinkinį.</a:t>
            </a:r>
            <a:endParaRPr dirty="0"/>
          </a:p>
          <a:p>
            <a:pPr marL="268288" marR="0" lvl="0" indent="-268288" algn="l" rtl="0">
              <a:spcBef>
                <a:spcPts val="800"/>
              </a:spcBef>
              <a:spcAft>
                <a:spcPts val="0"/>
              </a:spcAft>
              <a:buClr>
                <a:srgbClr val="029EF4"/>
              </a:buClr>
              <a:buSzPts val="1280"/>
              <a:buFont typeface="Noto Sans Symbols"/>
              <a:buChar char="❑"/>
            </a:pPr>
            <a:r>
              <a:rPr lang="lt-LT" sz="1600" b="1" dirty="0">
                <a:solidFill>
                  <a:schemeClr val="dk2"/>
                </a:solidFill>
                <a:latin typeface="Candara"/>
                <a:ea typeface="Candara"/>
                <a:cs typeface="Candara"/>
                <a:sym typeface="Candara"/>
              </a:rPr>
              <a:t>Hierarchinis</a:t>
            </a:r>
            <a:r>
              <a:rPr lang="lt-LT" sz="1600" dirty="0">
                <a:solidFill>
                  <a:schemeClr val="dk2"/>
                </a:solidFill>
                <a:latin typeface="Candara"/>
                <a:ea typeface="Candara"/>
                <a:cs typeface="Candara"/>
                <a:sym typeface="Candara"/>
              </a:rPr>
              <a:t> reiškia, kad kiekvienas viršutinio sluoksnio protokolas yra paremtas dviem ar daugiau žemesnio sluoksnio protokolų.</a:t>
            </a:r>
            <a:endParaRPr dirty="0"/>
          </a:p>
          <a:p>
            <a:pPr marL="268288" marR="0" lvl="0" indent="-268288" algn="l" rtl="0">
              <a:spcBef>
                <a:spcPts val="800"/>
              </a:spcBef>
              <a:spcAft>
                <a:spcPts val="0"/>
              </a:spcAft>
              <a:buClr>
                <a:srgbClr val="029EF4"/>
              </a:buClr>
              <a:buSzPts val="1280"/>
              <a:buFont typeface="Noto Sans Symbols"/>
              <a:buChar char="❑"/>
            </a:pPr>
            <a:r>
              <a:rPr lang="lt-LT" sz="1600" b="1" dirty="0">
                <a:solidFill>
                  <a:schemeClr val="dk2"/>
                </a:solidFill>
                <a:latin typeface="Candara"/>
                <a:ea typeface="Candara"/>
                <a:cs typeface="Candara"/>
                <a:sym typeface="Candara"/>
              </a:rPr>
              <a:t>Duomenų skaidymas </a:t>
            </a:r>
            <a:r>
              <a:rPr lang="lt-LT" sz="1600" dirty="0">
                <a:solidFill>
                  <a:schemeClr val="dk2"/>
                </a:solidFill>
                <a:latin typeface="Candara"/>
                <a:ea typeface="Candara"/>
                <a:cs typeface="Candara"/>
                <a:sym typeface="Candara"/>
              </a:rPr>
              <a:t>į sluoksnius persiuntimo metu dažnai </a:t>
            </a:r>
            <a:r>
              <a:rPr lang="lt-LT" sz="1600" b="1" dirty="0">
                <a:solidFill>
                  <a:schemeClr val="dk2"/>
                </a:solidFill>
                <a:latin typeface="Candara"/>
                <a:ea typeface="Candara"/>
                <a:cs typeface="Candara"/>
                <a:sym typeface="Candara"/>
              </a:rPr>
              <a:t>vadinamas dekompozicijos principu</a:t>
            </a:r>
            <a:r>
              <a:rPr lang="lt-LT" sz="1600" dirty="0">
                <a:solidFill>
                  <a:schemeClr val="dk2"/>
                </a:solidFill>
                <a:latin typeface="Candara"/>
                <a:ea typeface="Candara"/>
                <a:cs typeface="Candara"/>
                <a:sym typeface="Candara"/>
              </a:rPr>
              <a:t>.</a:t>
            </a:r>
            <a:endParaRPr dirty="0"/>
          </a:p>
        </p:txBody>
      </p:sp>
      <p:pic>
        <p:nvPicPr>
          <p:cNvPr id="500" name="Google Shape;500;p29"/>
          <p:cNvPicPr preferRelativeResize="0"/>
          <p:nvPr/>
        </p:nvPicPr>
        <p:blipFill rotWithShape="1">
          <a:blip r:embed="rId3">
            <a:alphaModFix/>
          </a:blip>
          <a:srcRect/>
          <a:stretch/>
        </p:blipFill>
        <p:spPr>
          <a:xfrm>
            <a:off x="178641" y="2643758"/>
            <a:ext cx="4537375" cy="2262702"/>
          </a:xfrm>
          <a:prstGeom prst="rect">
            <a:avLst/>
          </a:prstGeom>
          <a:noFill/>
          <a:ln>
            <a:noFill/>
          </a:ln>
        </p:spPr>
      </p:pic>
      <p:sp>
        <p:nvSpPr>
          <p:cNvPr id="501" name="Google Shape;501;p29"/>
          <p:cNvSpPr/>
          <p:nvPr/>
        </p:nvSpPr>
        <p:spPr>
          <a:xfrm>
            <a:off x="150162" y="4850246"/>
            <a:ext cx="3528392" cy="2616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100" u="sng">
                <a:solidFill>
                  <a:srgbClr val="FF0000"/>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Pagal </a:t>
            </a:r>
            <a:r>
              <a:rPr lang="lt-LT" sz="1100" u="sng">
                <a:solidFill>
                  <a:schemeClr val="dk1"/>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https://edukedar.com/tcp-ip-model/</a:t>
            </a:r>
            <a:r>
              <a:rPr lang="lt-LT" sz="1100">
                <a:solidFill>
                  <a:schemeClr val="dk1"/>
                </a:solidFill>
                <a:latin typeface="Candara"/>
                <a:ea typeface="Candara"/>
                <a:cs typeface="Candara"/>
                <a:sym typeface="Candara"/>
              </a:rPr>
              <a:t> (2023-09-20)</a:t>
            </a:r>
            <a:endParaRPr/>
          </a:p>
        </p:txBody>
      </p:sp>
      <p:sp>
        <p:nvSpPr>
          <p:cNvPr id="502" name="Google Shape;502;p29"/>
          <p:cNvSpPr/>
          <p:nvPr/>
        </p:nvSpPr>
        <p:spPr>
          <a:xfrm>
            <a:off x="4819423" y="2701912"/>
            <a:ext cx="4186105" cy="2215991"/>
          </a:xfrm>
          <a:prstGeom prst="rect">
            <a:avLst/>
          </a:prstGeom>
          <a:solidFill>
            <a:schemeClr val="lt2"/>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Kiekvienas sluoksnis dirba su savo „kaimynais“ ir perduoda informaciją aukštyn arba žemyn. Tai lyg </a:t>
            </a:r>
            <a:r>
              <a:rPr lang="lt-LT" sz="1600" b="1">
                <a:solidFill>
                  <a:schemeClr val="dk2"/>
                </a:solidFill>
                <a:latin typeface="Candara"/>
                <a:ea typeface="Candara"/>
                <a:cs typeface="Candara"/>
                <a:sym typeface="Candara"/>
              </a:rPr>
              <a:t>grandinė</a:t>
            </a:r>
            <a:r>
              <a:rPr lang="lt-LT" sz="1600">
                <a:solidFill>
                  <a:schemeClr val="dk2"/>
                </a:solidFill>
                <a:latin typeface="Candara"/>
                <a:ea typeface="Candara"/>
                <a:cs typeface="Candara"/>
                <a:sym typeface="Candara"/>
              </a:rPr>
              <a:t>, kur kiekvienas grandinės segmentas turi savo funkciją, bet visi dirba kartu.</a:t>
            </a:r>
            <a:endParaRPr/>
          </a:p>
          <a:p>
            <a:pPr marL="0" marR="0" lvl="0" indent="0" algn="l" rtl="0">
              <a:spcBef>
                <a:spcPts val="1200"/>
              </a:spcBef>
              <a:spcAft>
                <a:spcPts val="0"/>
              </a:spcAft>
              <a:buNone/>
            </a:pPr>
            <a:r>
              <a:rPr lang="lt-LT" sz="1600" b="1">
                <a:solidFill>
                  <a:schemeClr val="dk2"/>
                </a:solidFill>
                <a:latin typeface="Candara"/>
                <a:ea typeface="Candara"/>
                <a:cs typeface="Candara"/>
                <a:sym typeface="Candara"/>
              </a:rPr>
              <a:t>Kitoje skaidrėje aptariamas duomenų persiuntimui naudojamas dekompozicijos principas.</a:t>
            </a:r>
            <a:endParaRPr sz="1600">
              <a:solidFill>
                <a:schemeClr val="dk2"/>
              </a:solidFill>
              <a:latin typeface="Candara"/>
              <a:ea typeface="Candara"/>
              <a:cs typeface="Candara"/>
              <a:sym typeface="Candara"/>
            </a:endParaRPr>
          </a:p>
        </p:txBody>
      </p:sp>
      <p:sp>
        <p:nvSpPr>
          <p:cNvPr id="503" name="Google Shape;503;p2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2F2F2"/>
              </a:buClr>
              <a:buSzPts val="3300"/>
              <a:buFont typeface="Candara"/>
              <a:buNone/>
            </a:pPr>
            <a:r>
              <a:rPr lang="lt-LT">
                <a:solidFill>
                  <a:srgbClr val="F2F2F2"/>
                </a:solidFill>
              </a:rPr>
              <a:t>TCP/IP yra hierarchinis protokolas</a:t>
            </a:r>
            <a:endParaRPr/>
          </a:p>
        </p:txBody>
      </p:sp>
      <p:sp>
        <p:nvSpPr>
          <p:cNvPr id="504" name="Google Shape;504;p2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15</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3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Duomenų persiuntimui naudojamas dekompozicijos principas (1)</a:t>
            </a:r>
            <a:endParaRPr/>
          </a:p>
        </p:txBody>
      </p:sp>
      <p:sp>
        <p:nvSpPr>
          <p:cNvPr id="510" name="Google Shape;510;p30"/>
          <p:cNvSpPr txBox="1">
            <a:spLocks noGrp="1"/>
          </p:cNvSpPr>
          <p:nvPr>
            <p:ph type="body" idx="1"/>
          </p:nvPr>
        </p:nvSpPr>
        <p:spPr>
          <a:xfrm>
            <a:off x="251520" y="1264598"/>
            <a:ext cx="8640959" cy="3827431"/>
          </a:xfrm>
          <a:prstGeom prst="rect">
            <a:avLst/>
          </a:prstGeom>
          <a:noFill/>
          <a:ln>
            <a:noFill/>
          </a:ln>
        </p:spPr>
        <p:txBody>
          <a:bodyPr spcFirstLastPara="1" wrap="square" lIns="91425" tIns="45700" rIns="91425" bIns="45700" anchor="t" anchorCtr="0">
            <a:normAutofit fontScale="85000" lnSpcReduction="20000"/>
          </a:bodyPr>
          <a:lstStyle/>
          <a:p>
            <a:pPr marL="0" lvl="0" indent="0" algn="l" rtl="0">
              <a:lnSpc>
                <a:spcPct val="120000"/>
              </a:lnSpc>
              <a:spcBef>
                <a:spcPts val="0"/>
              </a:spcBef>
              <a:spcAft>
                <a:spcPts val="0"/>
              </a:spcAft>
              <a:buSzPct val="80000"/>
              <a:buNone/>
            </a:pPr>
            <a:r>
              <a:rPr lang="lt-LT" sz="2400" b="1"/>
              <a:t>Dekompozicijos principas </a:t>
            </a:r>
            <a:r>
              <a:rPr lang="lt-LT" sz="2400"/>
              <a:t>yra labai svarbus duomenų perdavimo tinkle.  Dideli duomenų kiekiai yra suskirstyti į mažesnius segmentus arba „paketus“, kurie yra atskirai siunčiami per tinklą. Šis procesas vyksta keliais etapais.</a:t>
            </a:r>
            <a:endParaRPr/>
          </a:p>
          <a:p>
            <a:pPr marL="360363" lvl="0" indent="-360363" algn="l" rtl="0">
              <a:lnSpc>
                <a:spcPct val="110000"/>
              </a:lnSpc>
              <a:spcBef>
                <a:spcPts val="700"/>
              </a:spcBef>
              <a:spcAft>
                <a:spcPts val="0"/>
              </a:spcAft>
              <a:buSzPct val="80000"/>
              <a:buChar char="❑"/>
            </a:pPr>
            <a:r>
              <a:rPr lang="lt-LT" sz="2400" b="1"/>
              <a:t>Duomenų pakavimas</a:t>
            </a:r>
            <a:endParaRPr/>
          </a:p>
          <a:p>
            <a:pPr marL="355600" lvl="1" indent="0" algn="l" rtl="0">
              <a:lnSpc>
                <a:spcPct val="120000"/>
              </a:lnSpc>
              <a:spcBef>
                <a:spcPts val="300"/>
              </a:spcBef>
              <a:spcAft>
                <a:spcPts val="0"/>
              </a:spcAft>
              <a:buSzPct val="100000"/>
              <a:buNone/>
            </a:pPr>
            <a:r>
              <a:rPr lang="lt-LT" sz="2100"/>
              <a:t>Kai vartotojas, pavyzdžiui, nori atsiųsti didelį failą arba peržiūrėti vaizdo įrašą internete, duomenys yra „supakuojami“ į mažesnius segmentus. Kiekvienas segmentas turi savo antraštę, kuri nurodo informaciją apie segmentą, ir</a:t>
            </a:r>
            <a:br>
              <a:rPr lang="lt-LT" sz="2100"/>
            </a:br>
            <a:r>
              <a:rPr lang="lt-LT" sz="2100"/>
              <a:t>duomenų dalį.</a:t>
            </a:r>
            <a:endParaRPr/>
          </a:p>
          <a:p>
            <a:pPr marL="360363" lvl="0" indent="-360363" algn="l" rtl="0">
              <a:lnSpc>
                <a:spcPct val="110000"/>
              </a:lnSpc>
              <a:spcBef>
                <a:spcPts val="700"/>
              </a:spcBef>
              <a:spcAft>
                <a:spcPts val="0"/>
              </a:spcAft>
              <a:buSzPct val="80000"/>
              <a:buChar char="❑"/>
            </a:pPr>
            <a:r>
              <a:rPr lang="lt-LT" sz="2400" b="1"/>
              <a:t>Duomenų siuntimas</a:t>
            </a:r>
            <a:endParaRPr/>
          </a:p>
          <a:p>
            <a:pPr marL="355600" lvl="1" indent="0" algn="l" rtl="0">
              <a:lnSpc>
                <a:spcPct val="120000"/>
              </a:lnSpc>
              <a:spcBef>
                <a:spcPts val="300"/>
              </a:spcBef>
              <a:spcAft>
                <a:spcPts val="0"/>
              </a:spcAft>
              <a:buSzPct val="100000"/>
              <a:buNone/>
            </a:pPr>
            <a:r>
              <a:rPr lang="lt-LT" sz="2100"/>
              <a:t>Kiekvienas segmentas yra atskirai siunčiamas per tinklą. Tai leidžia efektyviau naudoti tinklo resursus, nes segmentai gali būti siunčiami per skirtingus maršrutus ir tuo pačiu metu gali būti siunčiami kiti duomenys.</a:t>
            </a:r>
            <a:endParaRPr sz="2100"/>
          </a:p>
        </p:txBody>
      </p:sp>
      <p:sp>
        <p:nvSpPr>
          <p:cNvPr id="511" name="Google Shape;511;p3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16</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15"/>
        <p:cNvGrpSpPr/>
        <p:nvPr/>
      </p:nvGrpSpPr>
      <p:grpSpPr>
        <a:xfrm>
          <a:off x="0" y="0"/>
          <a:ext cx="0" cy="0"/>
          <a:chOff x="0" y="0"/>
          <a:chExt cx="0" cy="0"/>
        </a:xfrm>
      </p:grpSpPr>
      <p:sp>
        <p:nvSpPr>
          <p:cNvPr id="516" name="Google Shape;516;p3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Duomenų persiuntimui naudojamas dekompozicijos principas (2)</a:t>
            </a:r>
            <a:endParaRPr/>
          </a:p>
        </p:txBody>
      </p:sp>
      <p:sp>
        <p:nvSpPr>
          <p:cNvPr id="517" name="Google Shape;517;p31"/>
          <p:cNvSpPr txBox="1">
            <a:spLocks noGrp="1"/>
          </p:cNvSpPr>
          <p:nvPr>
            <p:ph type="body" idx="1"/>
          </p:nvPr>
        </p:nvSpPr>
        <p:spPr>
          <a:xfrm>
            <a:off x="251520" y="1264598"/>
            <a:ext cx="8640959" cy="3755423"/>
          </a:xfrm>
          <a:prstGeom prst="rect">
            <a:avLst/>
          </a:prstGeom>
          <a:noFill/>
          <a:ln>
            <a:noFill/>
          </a:ln>
        </p:spPr>
        <p:txBody>
          <a:bodyPr spcFirstLastPara="1" wrap="square" lIns="91425" tIns="45700" rIns="91425" bIns="45700" anchor="t" anchorCtr="0">
            <a:normAutofit fontScale="92500" lnSpcReduction="20000"/>
          </a:bodyPr>
          <a:lstStyle/>
          <a:p>
            <a:pPr marL="360363" lvl="0" indent="-360363" algn="l" rtl="0">
              <a:lnSpc>
                <a:spcPct val="110000"/>
              </a:lnSpc>
              <a:spcBef>
                <a:spcPts val="0"/>
              </a:spcBef>
              <a:spcAft>
                <a:spcPts val="0"/>
              </a:spcAft>
              <a:buSzPct val="80000"/>
              <a:buChar char="❑"/>
            </a:pPr>
            <a:r>
              <a:rPr lang="lt-LT" sz="2200" b="1"/>
              <a:t>Duomenų priėmimas</a:t>
            </a:r>
            <a:endParaRPr/>
          </a:p>
          <a:p>
            <a:pPr marL="355600" lvl="1" indent="0" algn="l" rtl="0">
              <a:lnSpc>
                <a:spcPct val="115000"/>
              </a:lnSpc>
              <a:spcBef>
                <a:spcPts val="400"/>
              </a:spcBef>
              <a:spcAft>
                <a:spcPts val="0"/>
              </a:spcAft>
              <a:buSzPct val="100000"/>
              <a:buNone/>
            </a:pPr>
            <a:r>
              <a:rPr lang="lt-LT" sz="1900"/>
              <a:t>Gautieji segmentai yra „išpakuojami“, ir duomenys sujungiami atgal į pradinį formatą. Tai gali apimti ir duomenų tikrinimą, kad būtų užtikrintas duomenų vientisumas ir kad nebūtų prarastas joks segmentas.</a:t>
            </a:r>
            <a:endParaRPr/>
          </a:p>
          <a:p>
            <a:pPr marL="360363" lvl="0" indent="-360363" algn="l" rtl="0">
              <a:lnSpc>
                <a:spcPct val="110000"/>
              </a:lnSpc>
              <a:spcBef>
                <a:spcPts val="600"/>
              </a:spcBef>
              <a:spcAft>
                <a:spcPts val="0"/>
              </a:spcAft>
              <a:buSzPct val="80000"/>
              <a:buChar char="❑"/>
            </a:pPr>
            <a:r>
              <a:rPr lang="lt-LT" sz="2200" b="1"/>
              <a:t>Duomenų kontrolės priemonių taikymas</a:t>
            </a:r>
            <a:endParaRPr sz="2200" b="1">
              <a:solidFill>
                <a:srgbClr val="FF0000"/>
              </a:solidFill>
            </a:endParaRPr>
          </a:p>
          <a:p>
            <a:pPr marL="355600" lvl="1" indent="0" algn="l" rtl="0">
              <a:lnSpc>
                <a:spcPct val="115000"/>
              </a:lnSpc>
              <a:spcBef>
                <a:spcPts val="400"/>
              </a:spcBef>
              <a:spcAft>
                <a:spcPts val="0"/>
              </a:spcAft>
              <a:buSzPct val="100000"/>
              <a:buNone/>
            </a:pPr>
            <a:r>
              <a:rPr lang="lt-LT" sz="1900"/>
              <a:t>Dekompozicija leidžia taikyti įvairias kontrolės priemones, tokias kaip klaidų ieškojimas, klaidų taisymas, duomenų srauto, spūsčių valdymas, duomenų integralumas.</a:t>
            </a:r>
            <a:endParaRPr/>
          </a:p>
          <a:p>
            <a:pPr marL="0" lvl="1" indent="0" algn="l" rtl="0">
              <a:lnSpc>
                <a:spcPct val="120000"/>
              </a:lnSpc>
              <a:spcBef>
                <a:spcPts val="1200"/>
              </a:spcBef>
              <a:spcAft>
                <a:spcPts val="0"/>
              </a:spcAft>
              <a:buClr>
                <a:srgbClr val="029EF4"/>
              </a:buClr>
              <a:buSzPct val="80000"/>
              <a:buNone/>
            </a:pPr>
            <a:r>
              <a:rPr lang="lt-LT" sz="2000" b="1"/>
              <a:t>Dekompozicijos principas yra itin svarbus, nes jis leidžia tinklams veikti efektyviau, padeda išvengti spūsčių ir užtikrina, kad duomenys būtų perduoti tikslingai ir efektyviai. </a:t>
            </a:r>
            <a:r>
              <a:rPr lang="lt-LT" sz="2000"/>
              <a:t>Tai yra pagrindinė priežastis, kodėl tinklai (tokie kaip internetas) gali veikti su dideliais duomenų kiekiais ir daugybe įrenginių.</a:t>
            </a:r>
            <a:endParaRPr/>
          </a:p>
        </p:txBody>
      </p:sp>
      <p:sp>
        <p:nvSpPr>
          <p:cNvPr id="518" name="Google Shape;518;p3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17</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32"/>
          <p:cNvSpPr txBox="1">
            <a:spLocks noGrp="1"/>
          </p:cNvSpPr>
          <p:nvPr>
            <p:ph type="body" idx="1"/>
          </p:nvPr>
        </p:nvSpPr>
        <p:spPr>
          <a:xfrm>
            <a:off x="1259632" y="1157649"/>
            <a:ext cx="7665921" cy="3896359"/>
          </a:xfrm>
          <a:prstGeom prst="rect">
            <a:avLst/>
          </a:prstGeom>
          <a:noFill/>
          <a:ln>
            <a:noFill/>
          </a:ln>
        </p:spPr>
        <p:txBody>
          <a:bodyPr spcFirstLastPara="1" wrap="square" lIns="91425" tIns="45700" rIns="91425" bIns="45700" anchor="t" anchorCtr="0">
            <a:noAutofit/>
          </a:bodyPr>
          <a:lstStyle/>
          <a:p>
            <a:pPr marL="179388" lvl="0" indent="0" algn="l" rtl="0">
              <a:lnSpc>
                <a:spcPct val="90000"/>
              </a:lnSpc>
              <a:spcBef>
                <a:spcPts val="0"/>
              </a:spcBef>
              <a:spcAft>
                <a:spcPts val="0"/>
              </a:spcAft>
              <a:buSzPts val="1280"/>
              <a:buNone/>
            </a:pPr>
            <a:r>
              <a:rPr lang="lt-LT" sz="1600" b="1"/>
              <a:t>Taikymo sluoksnis </a:t>
            </a:r>
            <a:endParaRPr/>
          </a:p>
          <a:p>
            <a:pPr marL="450850" lvl="0" indent="0" algn="l" rtl="0">
              <a:lnSpc>
                <a:spcPct val="90000"/>
              </a:lnSpc>
              <a:spcBef>
                <a:spcPts val="200"/>
              </a:spcBef>
              <a:spcAft>
                <a:spcPts val="0"/>
              </a:spcAft>
              <a:buSzPts val="1120"/>
              <a:buNone/>
            </a:pPr>
            <a:r>
              <a:rPr lang="lt-LT" sz="1400"/>
              <a:t>Atsakingas už komunikaciją tarp vartotojo programų ir tinklo.</a:t>
            </a:r>
            <a:endParaRPr/>
          </a:p>
          <a:p>
            <a:pPr marL="450850" lvl="0" indent="0" algn="l" rtl="0">
              <a:lnSpc>
                <a:spcPct val="90000"/>
              </a:lnSpc>
              <a:spcBef>
                <a:spcPts val="200"/>
              </a:spcBef>
              <a:spcAft>
                <a:spcPts val="0"/>
              </a:spcAft>
              <a:buSzPts val="1120"/>
              <a:buNone/>
            </a:pPr>
            <a:r>
              <a:rPr lang="lt-LT" sz="1400" b="1" i="1"/>
              <a:t>Pavyzdžiai. </a:t>
            </a:r>
            <a:r>
              <a:rPr lang="lt-LT" sz="1400"/>
              <a:t>HTTP (tinklalapiai), FTP (failų perdavimas), SMTP (el. paštas).</a:t>
            </a:r>
            <a:endParaRPr/>
          </a:p>
          <a:p>
            <a:pPr marL="450850" lvl="0" indent="0" algn="l" rtl="0">
              <a:lnSpc>
                <a:spcPct val="90000"/>
              </a:lnSpc>
              <a:spcBef>
                <a:spcPts val="200"/>
              </a:spcBef>
              <a:spcAft>
                <a:spcPts val="0"/>
              </a:spcAft>
              <a:buSzPts val="1120"/>
              <a:buNone/>
            </a:pPr>
            <a:r>
              <a:rPr lang="lt-LT" sz="1400" b="1" i="1"/>
              <a:t>Paprastai kalbant. </a:t>
            </a:r>
            <a:r>
              <a:rPr lang="lt-LT" sz="1400"/>
              <a:t>Čia yra programos, kurias naudojate naršyti internete, siųsti el. paštą ir pan.</a:t>
            </a:r>
            <a:endParaRPr sz="1400" b="1"/>
          </a:p>
          <a:p>
            <a:pPr marL="179388" lvl="0" indent="0" algn="l" rtl="0">
              <a:lnSpc>
                <a:spcPct val="90000"/>
              </a:lnSpc>
              <a:spcBef>
                <a:spcPts val="1000"/>
              </a:spcBef>
              <a:spcAft>
                <a:spcPts val="0"/>
              </a:spcAft>
              <a:buSzPts val="1280"/>
              <a:buNone/>
            </a:pPr>
            <a:r>
              <a:rPr lang="lt-LT" sz="1600" b="1"/>
              <a:t>Transporto sluoksnis </a:t>
            </a:r>
            <a:endParaRPr/>
          </a:p>
          <a:p>
            <a:pPr marL="450850" lvl="0" indent="0" algn="l" rtl="0">
              <a:lnSpc>
                <a:spcPct val="90000"/>
              </a:lnSpc>
              <a:spcBef>
                <a:spcPts val="200"/>
              </a:spcBef>
              <a:spcAft>
                <a:spcPts val="0"/>
              </a:spcAft>
              <a:buSzPts val="1120"/>
              <a:buNone/>
            </a:pPr>
            <a:r>
              <a:rPr lang="lt-LT" sz="1400"/>
              <a:t>Atsakingas už duomenų perdavimą tarp kompiuterių.</a:t>
            </a:r>
            <a:endParaRPr/>
          </a:p>
          <a:p>
            <a:pPr marL="450850" lvl="0" indent="0" algn="l" rtl="0">
              <a:lnSpc>
                <a:spcPct val="90000"/>
              </a:lnSpc>
              <a:spcBef>
                <a:spcPts val="200"/>
              </a:spcBef>
              <a:spcAft>
                <a:spcPts val="0"/>
              </a:spcAft>
              <a:buSzPts val="1120"/>
              <a:buNone/>
            </a:pPr>
            <a:r>
              <a:rPr lang="lt-LT" sz="1400" b="1" i="1"/>
              <a:t>Pavyzdžiai. </a:t>
            </a:r>
            <a:r>
              <a:rPr lang="lt-LT" sz="1400"/>
              <a:t>TCP (patikimas duomenų perdavimas), UDP (greitas, bet mažiau patikimas).</a:t>
            </a:r>
            <a:endParaRPr/>
          </a:p>
          <a:p>
            <a:pPr marL="450850" lvl="0" indent="0" algn="l" rtl="0">
              <a:lnSpc>
                <a:spcPct val="90000"/>
              </a:lnSpc>
              <a:spcBef>
                <a:spcPts val="200"/>
              </a:spcBef>
              <a:spcAft>
                <a:spcPts val="0"/>
              </a:spcAft>
              <a:buSzPts val="1120"/>
              <a:buNone/>
            </a:pPr>
            <a:r>
              <a:rPr lang="lt-LT" sz="1400" b="1" i="1"/>
              <a:t>Paprastai kalbant. </a:t>
            </a:r>
            <a:r>
              <a:rPr lang="lt-LT" sz="1400"/>
              <a:t>Tai kaip paštininkas, kuris pristato jūsų laiškus ir paketus.</a:t>
            </a:r>
            <a:endParaRPr/>
          </a:p>
          <a:p>
            <a:pPr marL="179388" lvl="0" indent="0" algn="l" rtl="0">
              <a:lnSpc>
                <a:spcPct val="90000"/>
              </a:lnSpc>
              <a:spcBef>
                <a:spcPts val="1000"/>
              </a:spcBef>
              <a:spcAft>
                <a:spcPts val="0"/>
              </a:spcAft>
              <a:buSzPts val="1280"/>
              <a:buNone/>
            </a:pPr>
            <a:r>
              <a:rPr lang="lt-LT" sz="1600" b="1"/>
              <a:t>Interneto sluoksnis</a:t>
            </a:r>
            <a:endParaRPr/>
          </a:p>
          <a:p>
            <a:pPr marL="450850" lvl="0" indent="0" algn="l" rtl="0">
              <a:lnSpc>
                <a:spcPct val="90000"/>
              </a:lnSpc>
              <a:spcBef>
                <a:spcPts val="200"/>
              </a:spcBef>
              <a:spcAft>
                <a:spcPts val="0"/>
              </a:spcAft>
              <a:buSzPts val="1120"/>
              <a:buNone/>
            </a:pPr>
            <a:r>
              <a:rPr lang="lt-LT" sz="1400"/>
              <a:t>Atsakingas už duomenų paketų siuntimą per tinklą.</a:t>
            </a:r>
            <a:endParaRPr/>
          </a:p>
          <a:p>
            <a:pPr marL="450850" lvl="0" indent="0" algn="l" rtl="0">
              <a:lnSpc>
                <a:spcPct val="90000"/>
              </a:lnSpc>
              <a:spcBef>
                <a:spcPts val="200"/>
              </a:spcBef>
              <a:spcAft>
                <a:spcPts val="0"/>
              </a:spcAft>
              <a:buSzPts val="1120"/>
              <a:buNone/>
            </a:pPr>
            <a:r>
              <a:rPr lang="lt-LT" sz="1400" b="1" i="1"/>
              <a:t>Pavyzdžiai. </a:t>
            </a:r>
            <a:r>
              <a:rPr lang="lt-LT" sz="1400"/>
              <a:t>IP (Interneto protokolas).</a:t>
            </a:r>
            <a:endParaRPr/>
          </a:p>
          <a:p>
            <a:pPr marL="450850" lvl="0" indent="0" algn="l" rtl="0">
              <a:lnSpc>
                <a:spcPct val="90000"/>
              </a:lnSpc>
              <a:spcBef>
                <a:spcPts val="200"/>
              </a:spcBef>
              <a:spcAft>
                <a:spcPts val="0"/>
              </a:spcAft>
              <a:buSzPts val="1120"/>
              <a:buNone/>
            </a:pPr>
            <a:r>
              <a:rPr lang="lt-LT" sz="1400" b="1" i="1"/>
              <a:t>Paprastai kalbant. </a:t>
            </a:r>
            <a:r>
              <a:rPr lang="lt-LT" sz="1400"/>
              <a:t>Tai panašiai kaip GPS, kuris nurodo, kaip nuvykti iš taško A į tašką B.</a:t>
            </a:r>
            <a:endParaRPr sz="1400" b="1"/>
          </a:p>
          <a:p>
            <a:pPr marL="179388" lvl="0" indent="0" algn="l" rtl="0">
              <a:lnSpc>
                <a:spcPct val="90000"/>
              </a:lnSpc>
              <a:spcBef>
                <a:spcPts val="1000"/>
              </a:spcBef>
              <a:spcAft>
                <a:spcPts val="0"/>
              </a:spcAft>
              <a:buSzPts val="1280"/>
              <a:buNone/>
            </a:pPr>
            <a:r>
              <a:rPr lang="lt-LT" sz="1600" b="1"/>
              <a:t>Prieigos tinklo sluoksnis </a:t>
            </a:r>
            <a:endParaRPr/>
          </a:p>
          <a:p>
            <a:pPr marL="450850" lvl="0" indent="0" algn="l" rtl="0">
              <a:lnSpc>
                <a:spcPct val="90000"/>
              </a:lnSpc>
              <a:spcBef>
                <a:spcPts val="200"/>
              </a:spcBef>
              <a:spcAft>
                <a:spcPts val="0"/>
              </a:spcAft>
              <a:buSzPts val="1120"/>
              <a:buNone/>
            </a:pPr>
            <a:r>
              <a:rPr lang="lt-LT" sz="1400"/>
              <a:t>Atsakingas už duomenų perdavimą tarp artimiausių tinklo įrenginių.</a:t>
            </a:r>
            <a:endParaRPr/>
          </a:p>
          <a:p>
            <a:pPr marL="450850" lvl="0" indent="0" algn="l" rtl="0">
              <a:lnSpc>
                <a:spcPct val="90000"/>
              </a:lnSpc>
              <a:spcBef>
                <a:spcPts val="200"/>
              </a:spcBef>
              <a:spcAft>
                <a:spcPts val="0"/>
              </a:spcAft>
              <a:buSzPts val="1120"/>
              <a:buNone/>
            </a:pPr>
            <a:r>
              <a:rPr lang="lt-LT" sz="1400" b="1" i="1"/>
              <a:t>Pavyzdžiai. </a:t>
            </a:r>
            <a:r>
              <a:rPr lang="lt-LT" sz="1400"/>
              <a:t>Ethernet (kabelinis ryšys), Wi-Fi (belaidis ryšys).</a:t>
            </a:r>
            <a:endParaRPr/>
          </a:p>
          <a:p>
            <a:pPr marL="450850" lvl="0" indent="0" algn="l" rtl="0">
              <a:lnSpc>
                <a:spcPct val="90000"/>
              </a:lnSpc>
              <a:spcBef>
                <a:spcPts val="200"/>
              </a:spcBef>
              <a:spcAft>
                <a:spcPts val="0"/>
              </a:spcAft>
              <a:buSzPts val="1120"/>
              <a:buNone/>
            </a:pPr>
            <a:r>
              <a:rPr lang="lt-LT" sz="1400" b="1" i="1"/>
              <a:t>Paprastai kalbant. </a:t>
            </a:r>
            <a:r>
              <a:rPr lang="lt-LT" sz="1400"/>
              <a:t>Tai panašu į kelią ar taką, kuriuo einate ar važiuojate.</a:t>
            </a:r>
            <a:endParaRPr/>
          </a:p>
          <a:p>
            <a:pPr marL="360363" lvl="0" indent="-289243" algn="l" rtl="0">
              <a:lnSpc>
                <a:spcPct val="90000"/>
              </a:lnSpc>
              <a:spcBef>
                <a:spcPts val="0"/>
              </a:spcBef>
              <a:spcAft>
                <a:spcPts val="0"/>
              </a:spcAft>
              <a:buSzPts val="1120"/>
              <a:buNone/>
            </a:pPr>
            <a:endParaRPr sz="1400"/>
          </a:p>
        </p:txBody>
      </p:sp>
      <p:sp>
        <p:nvSpPr>
          <p:cNvPr id="524" name="Google Shape;524;p3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18</a:t>
            </a:fld>
            <a:endParaRPr>
              <a:solidFill>
                <a:srgbClr val="073E87"/>
              </a:solidFill>
            </a:endParaRPr>
          </a:p>
        </p:txBody>
      </p:sp>
      <p:sp>
        <p:nvSpPr>
          <p:cNvPr id="525" name="Google Shape;525;p32"/>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Kaip visi sluoksniai dirba kartu?</a:t>
            </a:r>
            <a:endParaRPr/>
          </a:p>
        </p:txBody>
      </p:sp>
      <p:pic>
        <p:nvPicPr>
          <p:cNvPr id="526" name="Google Shape;526;p32"/>
          <p:cNvPicPr preferRelativeResize="0"/>
          <p:nvPr/>
        </p:nvPicPr>
        <p:blipFill rotWithShape="1">
          <a:blip r:embed="rId3">
            <a:alphaModFix/>
          </a:blip>
          <a:srcRect/>
          <a:stretch/>
        </p:blipFill>
        <p:spPr>
          <a:xfrm>
            <a:off x="218447" y="1206138"/>
            <a:ext cx="825161" cy="3896359"/>
          </a:xfrm>
          <a:prstGeom prst="rect">
            <a:avLst/>
          </a:prstGeom>
          <a:noFill/>
          <a:ln>
            <a:noFill/>
          </a:ln>
        </p:spPr>
      </p:pic>
      <p:cxnSp>
        <p:nvCxnSpPr>
          <p:cNvPr id="527" name="Google Shape;527;p32"/>
          <p:cNvCxnSpPr/>
          <p:nvPr/>
        </p:nvCxnSpPr>
        <p:spPr>
          <a:xfrm rot="10800000">
            <a:off x="1033943" y="1707654"/>
            <a:ext cx="576000" cy="0"/>
          </a:xfrm>
          <a:prstGeom prst="straightConnector1">
            <a:avLst/>
          </a:prstGeom>
          <a:noFill/>
          <a:ln w="19050" cap="flat" cmpd="sng">
            <a:solidFill>
              <a:schemeClr val="dk2"/>
            </a:solidFill>
            <a:prstDash val="solid"/>
            <a:round/>
            <a:headEnd type="none" w="sm" len="sm"/>
            <a:tailEnd type="oval" w="med" len="med"/>
          </a:ln>
        </p:spPr>
      </p:cxnSp>
      <p:cxnSp>
        <p:nvCxnSpPr>
          <p:cNvPr id="528" name="Google Shape;528;p32"/>
          <p:cNvCxnSpPr/>
          <p:nvPr/>
        </p:nvCxnSpPr>
        <p:spPr>
          <a:xfrm rot="10800000">
            <a:off x="1033943" y="2643758"/>
            <a:ext cx="576000" cy="0"/>
          </a:xfrm>
          <a:prstGeom prst="straightConnector1">
            <a:avLst/>
          </a:prstGeom>
          <a:noFill/>
          <a:ln w="19050" cap="flat" cmpd="sng">
            <a:solidFill>
              <a:schemeClr val="dk2"/>
            </a:solidFill>
            <a:prstDash val="solid"/>
            <a:round/>
            <a:headEnd type="none" w="sm" len="sm"/>
            <a:tailEnd type="oval" w="med" len="med"/>
          </a:ln>
        </p:spPr>
      </p:cxnSp>
      <p:cxnSp>
        <p:nvCxnSpPr>
          <p:cNvPr id="529" name="Google Shape;529;p32"/>
          <p:cNvCxnSpPr/>
          <p:nvPr/>
        </p:nvCxnSpPr>
        <p:spPr>
          <a:xfrm rot="10800000">
            <a:off x="1043608" y="3579862"/>
            <a:ext cx="576000" cy="0"/>
          </a:xfrm>
          <a:prstGeom prst="straightConnector1">
            <a:avLst/>
          </a:prstGeom>
          <a:noFill/>
          <a:ln w="19050" cap="flat" cmpd="sng">
            <a:solidFill>
              <a:schemeClr val="dk2"/>
            </a:solidFill>
            <a:prstDash val="solid"/>
            <a:round/>
            <a:headEnd type="none" w="sm" len="sm"/>
            <a:tailEnd type="oval" w="med" len="med"/>
          </a:ln>
        </p:spPr>
      </p:cxnSp>
      <p:cxnSp>
        <p:nvCxnSpPr>
          <p:cNvPr id="530" name="Google Shape;530;p32"/>
          <p:cNvCxnSpPr/>
          <p:nvPr/>
        </p:nvCxnSpPr>
        <p:spPr>
          <a:xfrm rot="10800000">
            <a:off x="1043608" y="4587974"/>
            <a:ext cx="576000" cy="0"/>
          </a:xfrm>
          <a:prstGeom prst="straightConnector1">
            <a:avLst/>
          </a:prstGeom>
          <a:noFill/>
          <a:ln w="19050" cap="flat" cmpd="sng">
            <a:solidFill>
              <a:schemeClr val="dk2"/>
            </a:solidFill>
            <a:prstDash val="solid"/>
            <a:round/>
            <a:headEnd type="none" w="sm" len="sm"/>
            <a:tailEnd type="oval" w="med" len="med"/>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sp>
        <p:nvSpPr>
          <p:cNvPr id="535" name="Google Shape;535;p33"/>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rgbClr val="029EF4"/>
              </a:buClr>
              <a:buSzPts val="1440"/>
              <a:buFont typeface="Noto Sans Symbols"/>
              <a:buChar char="❑"/>
            </a:pPr>
            <a:r>
              <a:rPr lang="lt-LT" sz="1800"/>
              <a:t>Kompiuterių tinklų ir interneto sistemos yra standartizuotos, dokumentuotos. Kaupiamos gerosios patirties rekomendacijos. Visa tai yra perteikta </a:t>
            </a:r>
            <a:r>
              <a:rPr lang="lt-LT" sz="1800" b="1"/>
              <a:t>RFC</a:t>
            </a:r>
            <a:r>
              <a:rPr lang="lt-LT" sz="1800"/>
              <a:t> (</a:t>
            </a:r>
            <a:r>
              <a:rPr lang="lt-LT" sz="1800" i="1"/>
              <a:t>Request for Comments</a:t>
            </a:r>
            <a:r>
              <a:rPr lang="lt-LT" sz="1800"/>
              <a:t>)  dokumentų (taisyklių, protokolų) sistemoje. RFC dokumentai yra oficialus būdas standartizuoti interneto technologijas ir yra reguliuojami organizacijos, pavadintos </a:t>
            </a:r>
            <a:r>
              <a:rPr lang="lt-LT" sz="1800" i="1"/>
              <a:t>Internet Engineering Task Force </a:t>
            </a:r>
            <a:r>
              <a:rPr lang="lt-LT" sz="1800"/>
              <a:t>(</a:t>
            </a:r>
            <a:r>
              <a:rPr lang="lt-LT" sz="1800" i="1"/>
              <a:t>IETF</a:t>
            </a:r>
            <a:r>
              <a:rPr lang="lt-LT" sz="1800"/>
              <a:t>). RFC dokumentai gali būti kuriami bei leidžiami ir kitų organizacijų. </a:t>
            </a:r>
            <a:endParaRPr/>
          </a:p>
          <a:p>
            <a:pPr marL="360363" lvl="0" indent="-360363" algn="l" rtl="0">
              <a:spcBef>
                <a:spcPts val="360"/>
              </a:spcBef>
              <a:spcAft>
                <a:spcPts val="0"/>
              </a:spcAft>
              <a:buClr>
                <a:srgbClr val="029EF4"/>
              </a:buClr>
              <a:buSzPts val="1440"/>
              <a:buFont typeface="Noto Sans Symbols"/>
              <a:buChar char="❑"/>
            </a:pPr>
            <a:r>
              <a:rPr lang="lt-LT" sz="1800" b="1"/>
              <a:t>RFC (Request for Comments) </a:t>
            </a:r>
            <a:r>
              <a:rPr lang="lt-LT" sz="1800"/>
              <a:t>dokumentai yra standartizacijos sprendimai ir techniniai aprašymai, skirti naudoti visuomenės, industrijos ir </a:t>
            </a:r>
            <a:r>
              <a:rPr lang="lt-LT" sz="1800" b="1"/>
              <a:t>akademinių institucijų atstovams</a:t>
            </a:r>
            <a:r>
              <a:rPr lang="lt-LT" sz="1800"/>
              <a:t>. Yra apie 9500 (žr. 2023-09-20) RFC dokumentų, ir ne visi jie yra susiję su protokolais; kai kurie aprašo gaires, patarimus arba istorines perspektyvas.</a:t>
            </a:r>
            <a:endParaRPr/>
          </a:p>
          <a:p>
            <a:pPr marL="360363" lvl="0" indent="-360363" algn="l" rtl="0">
              <a:spcBef>
                <a:spcPts val="360"/>
              </a:spcBef>
              <a:spcAft>
                <a:spcPts val="0"/>
              </a:spcAft>
              <a:buClr>
                <a:srgbClr val="029EF4"/>
              </a:buClr>
              <a:buSzPts val="1440"/>
              <a:buFont typeface="Noto Sans Symbols"/>
              <a:buChar char="❑"/>
            </a:pPr>
            <a:r>
              <a:rPr lang="lt-LT" sz="1800"/>
              <a:t>Geriausias būdas išsamiai ir patikimai nagrinėti tinklus bei internetą – remtis RFC sistema (rfc-editor.org , </a:t>
            </a:r>
            <a:r>
              <a:rPr lang="lt-LT" sz="1800" u="sng">
                <a:solidFill>
                  <a:schemeClr val="hlink"/>
                </a:solidFill>
                <a:hlinkClick r:id="rId3"/>
              </a:rPr>
              <a:t>https://www.rfc-editor.org/</a:t>
            </a:r>
            <a:r>
              <a:rPr lang="lt-LT" sz="1800"/>
              <a:t> ).</a:t>
            </a:r>
            <a:endParaRPr/>
          </a:p>
          <a:p>
            <a:pPr marL="360363" lvl="0" indent="-268923" algn="l" rtl="0">
              <a:spcBef>
                <a:spcPts val="360"/>
              </a:spcBef>
              <a:spcAft>
                <a:spcPts val="0"/>
              </a:spcAft>
              <a:buClr>
                <a:srgbClr val="029EF4"/>
              </a:buClr>
              <a:buSzPts val="1440"/>
              <a:buFont typeface="Noto Sans Symbols"/>
              <a:buNone/>
            </a:pPr>
            <a:endParaRPr sz="1800"/>
          </a:p>
        </p:txBody>
      </p:sp>
      <p:sp>
        <p:nvSpPr>
          <p:cNvPr id="536" name="Google Shape;536;p3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19</a:t>
            </a:fld>
            <a:endParaRPr>
              <a:solidFill>
                <a:srgbClr val="073E87"/>
              </a:solidFill>
            </a:endParaRPr>
          </a:p>
        </p:txBody>
      </p:sp>
      <p:sp>
        <p:nvSpPr>
          <p:cNvPr id="537" name="Google Shape;537;p3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Plačiau apie duomenų perdavimo sluoksnius, protokolus (1)</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0" name="Google Shape;550;p35"/>
          <p:cNvSpPr txBox="1">
            <a:spLocks noGrp="1"/>
          </p:cNvSpPr>
          <p:nvPr>
            <p:ph type="body" idx="1"/>
          </p:nvPr>
        </p:nvSpPr>
        <p:spPr>
          <a:xfrm>
            <a:off x="2051720" y="2321818"/>
            <a:ext cx="6796861" cy="2808312"/>
          </a:xfrm>
          <a:prstGeom prst="rect">
            <a:avLst/>
          </a:prstGeom>
          <a:noFill/>
          <a:ln>
            <a:noFill/>
          </a:ln>
        </p:spPr>
        <p:txBody>
          <a:bodyPr spcFirstLastPara="1" wrap="square" lIns="91425" tIns="45700" rIns="91425" bIns="45700" anchor="t" anchorCtr="0">
            <a:normAutofit/>
          </a:bodyPr>
          <a:lstStyle/>
          <a:p>
            <a:pPr marL="268288" lvl="0" indent="-268288" algn="l" rtl="0">
              <a:spcBef>
                <a:spcPts val="0"/>
              </a:spcBef>
              <a:spcAft>
                <a:spcPts val="0"/>
              </a:spcAft>
              <a:buSzPts val="1280"/>
              <a:buChar char="❑"/>
            </a:pPr>
            <a:r>
              <a:rPr lang="lt-LT" sz="1600" u="sng">
                <a:solidFill>
                  <a:schemeClr val="hlink"/>
                </a:solidFill>
                <a:hlinkClick r:id="rId3"/>
              </a:rPr>
              <a:t>rfc1166.txt.pdf (rfc-editor.org)</a:t>
            </a:r>
            <a:r>
              <a:rPr lang="lt-LT" sz="1600"/>
              <a:t> (</a:t>
            </a:r>
            <a:r>
              <a:rPr lang="lt-LT" sz="1600" u="sng">
                <a:solidFill>
                  <a:schemeClr val="hlink"/>
                </a:solidFill>
                <a:hlinkClick r:id="rId3"/>
              </a:rPr>
              <a:t>https://www.rfc-editor.org/rfc/pdfrfc/rfc1166.txt.pdf</a:t>
            </a:r>
            <a:r>
              <a:rPr lang="lt-LT" sz="1600"/>
              <a:t>) laikomas RFC 791 taisyklių tęsiniu (1990 m. liepa), kuriame detalizuota IPv4 versijos tinklo įrenginių (mazgų) adresacija:</a:t>
            </a:r>
            <a:endParaRPr/>
          </a:p>
          <a:p>
            <a:pPr marL="450850" lvl="1" indent="-185738" algn="l" rtl="0">
              <a:spcBef>
                <a:spcPts val="400"/>
              </a:spcBef>
              <a:spcAft>
                <a:spcPts val="0"/>
              </a:spcAft>
              <a:buSzPts val="1300"/>
              <a:buChar char="▪"/>
            </a:pPr>
            <a:r>
              <a:rPr lang="lt-LT" sz="1300" b="1"/>
              <a:t>IPv4 adresui skiriami 4 baitai </a:t>
            </a:r>
            <a:r>
              <a:rPr lang="lt-LT" sz="1300"/>
              <a:t>(32 bitai). Pradėta kiekvieną adresacijos baitą užrašyti dešimtainiais skaičiais nuo 0 iki 255 atskirtais tašku, pavyzdžiui, užrašas 192.168.14.17 identifikuoja tinklo įrenginį, jei jam toks adresas suteiktas (elektroniniu būdu).</a:t>
            </a:r>
            <a:endParaRPr/>
          </a:p>
          <a:p>
            <a:pPr marL="450850" lvl="1" indent="-185738" algn="l" rtl="0">
              <a:spcBef>
                <a:spcPts val="400"/>
              </a:spcBef>
              <a:spcAft>
                <a:spcPts val="0"/>
              </a:spcAft>
              <a:buSzPts val="1300"/>
              <a:buChar char="▪"/>
            </a:pPr>
            <a:r>
              <a:rPr lang="lt-LT" sz="1300"/>
              <a:t>Yra paskaičiuota, kad naudojant IPV4 adresaciją, galima panaudoti apie 4,3 milijardo unikalių adresų. Atrodytų, kad tai daug, bet su sparčiu technologijų plitimu šie adresai tapo deficito preke. </a:t>
            </a:r>
            <a:r>
              <a:rPr lang="lt-LT" sz="1300" b="1"/>
              <a:t>Siekiant išspręsti šią problemą,  buvo sukurtas IPv6</a:t>
            </a:r>
            <a:r>
              <a:rPr lang="lt-LT" sz="1300"/>
              <a:t>. Naudojamas 128 bitų(16 baitų) adresas, kuris suteikia milžinišką kiekį unikalių adresų – apie 3.4×10</a:t>
            </a:r>
            <a:r>
              <a:rPr lang="lt-LT" sz="1300" baseline="30000"/>
              <a:t>38 </a:t>
            </a:r>
            <a:r>
              <a:rPr lang="lt-LT" sz="1300"/>
              <a:t>adresų, be to pagerintas saugumas, efektyvesnis panaudojimas  kompiuterių tinkluose.</a:t>
            </a:r>
            <a:endParaRPr/>
          </a:p>
        </p:txBody>
      </p:sp>
      <p:sp>
        <p:nvSpPr>
          <p:cNvPr id="551" name="Google Shape;551;p3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20</a:t>
            </a:fld>
            <a:endParaRPr>
              <a:solidFill>
                <a:srgbClr val="073E87"/>
              </a:solidFill>
            </a:endParaRPr>
          </a:p>
        </p:txBody>
      </p:sp>
      <p:sp>
        <p:nvSpPr>
          <p:cNvPr id="552" name="Google Shape;552;p35"/>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Plačiau apie duomenų perdavimo sluoksnius, protokolus (2)</a:t>
            </a:r>
            <a:endParaRPr/>
          </a:p>
        </p:txBody>
      </p:sp>
      <p:pic>
        <p:nvPicPr>
          <p:cNvPr id="553" name="Google Shape;553;p35"/>
          <p:cNvPicPr preferRelativeResize="0"/>
          <p:nvPr/>
        </p:nvPicPr>
        <p:blipFill rotWithShape="1">
          <a:blip r:embed="rId4">
            <a:alphaModFix/>
          </a:blip>
          <a:srcRect/>
          <a:stretch/>
        </p:blipFill>
        <p:spPr>
          <a:xfrm>
            <a:off x="-18914" y="2478528"/>
            <a:ext cx="2244747" cy="2487423"/>
          </a:xfrm>
          <a:prstGeom prst="rect">
            <a:avLst/>
          </a:prstGeom>
          <a:noFill/>
          <a:ln>
            <a:noFill/>
          </a:ln>
        </p:spPr>
      </p:pic>
      <p:sp>
        <p:nvSpPr>
          <p:cNvPr id="554" name="Google Shape;554;p35"/>
          <p:cNvSpPr/>
          <p:nvPr/>
        </p:nvSpPr>
        <p:spPr>
          <a:xfrm>
            <a:off x="151670" y="1147034"/>
            <a:ext cx="8894467" cy="1251625"/>
          </a:xfrm>
          <a:prstGeom prst="rect">
            <a:avLst/>
          </a:prstGeom>
          <a:noFill/>
          <a:ln>
            <a:noFill/>
          </a:ln>
        </p:spPr>
        <p:txBody>
          <a:bodyPr spcFirstLastPara="1" wrap="square" lIns="91425" tIns="45700" rIns="91425" bIns="45700" anchor="t" anchorCtr="0">
            <a:spAutoFit/>
          </a:bodyPr>
          <a:lstStyle/>
          <a:p>
            <a:pPr marL="285750" marR="0" lvl="0" indent="-285750" algn="l" rtl="0">
              <a:lnSpc>
                <a:spcPct val="90000"/>
              </a:lnSpc>
              <a:spcBef>
                <a:spcPts val="0"/>
              </a:spcBef>
              <a:spcAft>
                <a:spcPts val="0"/>
              </a:spcAft>
              <a:buClr>
                <a:srgbClr val="00B0F0"/>
              </a:buClr>
              <a:buSzPts val="1280"/>
              <a:buFont typeface="Noto Sans Symbols"/>
              <a:buChar char="❑"/>
            </a:pPr>
            <a:r>
              <a:rPr lang="lt-LT" sz="1600">
                <a:solidFill>
                  <a:schemeClr val="dk2"/>
                </a:solidFill>
                <a:latin typeface="Candara"/>
                <a:ea typeface="Candara"/>
                <a:cs typeface="Candara"/>
                <a:sym typeface="Candara"/>
              </a:rPr>
              <a:t>TCP/IP protokolo (taisyklės) buvo aprašytos 1981 m. rugsėjo mėn.  RFC 791 dokumente, kuris mažai pasikeitė: </a:t>
            </a:r>
            <a:r>
              <a:rPr lang="lt-LT" sz="1600" u="sng">
                <a:solidFill>
                  <a:srgbClr val="0080FF"/>
                </a:solidFill>
                <a:latin typeface="Candara"/>
                <a:ea typeface="Candara"/>
                <a:cs typeface="Candara"/>
                <a:sym typeface="Candara"/>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RFC 791: Internet Protocol</a:t>
            </a:r>
            <a:r>
              <a:rPr lang="lt-LT" sz="1600" u="sng">
                <a:solidFill>
                  <a:schemeClr val="dk2"/>
                </a:solidFill>
                <a:latin typeface="Candara"/>
                <a:ea typeface="Candara"/>
                <a:cs typeface="Candara"/>
                <a:sym typeface="Candara"/>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(rfc-editor.org)</a:t>
            </a:r>
            <a:r>
              <a:rPr lang="lt-LT" sz="1600">
                <a:solidFill>
                  <a:schemeClr val="dk2"/>
                </a:solidFill>
                <a:latin typeface="Candara"/>
                <a:ea typeface="Candara"/>
                <a:cs typeface="Candara"/>
                <a:sym typeface="Candara"/>
              </a:rPr>
              <a:t>,</a:t>
            </a:r>
            <a:r>
              <a:rPr lang="lt-LT" sz="1600" u="sng">
                <a:solidFill>
                  <a:schemeClr val="dk2"/>
                </a:solidFill>
                <a:latin typeface="Candara"/>
                <a:ea typeface="Candara"/>
                <a:cs typeface="Candara"/>
                <a:sym typeface="Candara"/>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https://www.rfc-editor.org/rfc/rfc791.html</a:t>
            </a:r>
            <a:r>
              <a:rPr lang="lt-LT" sz="1600">
                <a:solidFill>
                  <a:schemeClr val="dk2"/>
                </a:solidFill>
                <a:latin typeface="Candara"/>
                <a:ea typeface="Candara"/>
                <a:cs typeface="Candara"/>
                <a:sym typeface="Candara"/>
              </a:rPr>
              <a:t> (2023-09-20)</a:t>
            </a:r>
            <a:endParaRPr/>
          </a:p>
          <a:p>
            <a:pPr marL="285750" marR="0" lvl="0" indent="-285750" algn="l" rtl="0">
              <a:lnSpc>
                <a:spcPct val="90000"/>
              </a:lnSpc>
              <a:spcBef>
                <a:spcPts val="400"/>
              </a:spcBef>
              <a:spcAft>
                <a:spcPts val="0"/>
              </a:spcAft>
              <a:buClr>
                <a:srgbClr val="00B0F0"/>
              </a:buClr>
              <a:buSzPts val="1280"/>
              <a:buFont typeface="Noto Sans Symbols"/>
              <a:buChar char="❑"/>
            </a:pPr>
            <a:r>
              <a:rPr lang="lt-LT" sz="1600">
                <a:solidFill>
                  <a:schemeClr val="dk2"/>
                </a:solidFill>
                <a:latin typeface="Candara"/>
                <a:ea typeface="Candara"/>
                <a:cs typeface="Candara"/>
                <a:sym typeface="Candara"/>
              </a:rPr>
              <a:t>Paveikslėlyje pateiktas ankstesnėje skaidrėje („TCP/IP yra hierarchinis protokolas“) pavaizduoto TCP/IP hierarchinio modelio pradinis 1981 m. variantas.</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sp>
        <p:nvSpPr>
          <p:cNvPr id="559" name="Google Shape;559;p36"/>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fontScale="70000" lnSpcReduction="20000"/>
          </a:bodyPr>
          <a:lstStyle/>
          <a:p>
            <a:pPr marL="0" lvl="0" indent="0" algn="l" rtl="0">
              <a:lnSpc>
                <a:spcPct val="120000"/>
              </a:lnSpc>
              <a:spcBef>
                <a:spcPts val="0"/>
              </a:spcBef>
              <a:spcAft>
                <a:spcPts val="0"/>
              </a:spcAft>
              <a:buSzPct val="80000"/>
              <a:buNone/>
            </a:pPr>
            <a:r>
              <a:rPr lang="lt-LT" sz="3400" b="1"/>
              <a:t>1. </a:t>
            </a:r>
            <a:r>
              <a:rPr lang="lt-LT" sz="2900" b="1"/>
              <a:t>Tinklo sąsajos sluoksnis (</a:t>
            </a:r>
            <a:r>
              <a:rPr lang="lt-LT" sz="2900" b="1" i="1"/>
              <a:t>Link Layer</a:t>
            </a:r>
            <a:r>
              <a:rPr lang="lt-LT" sz="2900" b="1"/>
              <a:t>)</a:t>
            </a:r>
            <a:endParaRPr/>
          </a:p>
          <a:p>
            <a:pPr marL="1701800" lvl="0" indent="0" algn="l" rtl="0">
              <a:lnSpc>
                <a:spcPct val="120000"/>
              </a:lnSpc>
              <a:spcBef>
                <a:spcPts val="1600"/>
              </a:spcBef>
              <a:spcAft>
                <a:spcPts val="0"/>
              </a:spcAft>
              <a:buSzPct val="80000"/>
              <a:buNone/>
            </a:pPr>
            <a:r>
              <a:rPr lang="lt-LT" sz="2300" b="1"/>
              <a:t>Ethernet (vytos poros kabelis, šviesolaidis ir kt.)</a:t>
            </a:r>
            <a:r>
              <a:rPr lang="lt-LT" sz="2300"/>
              <a:t>.</a:t>
            </a:r>
            <a:endParaRPr/>
          </a:p>
          <a:p>
            <a:pPr marL="1701800" lvl="0" indent="0" algn="l" rtl="0">
              <a:lnSpc>
                <a:spcPct val="120000"/>
              </a:lnSpc>
              <a:spcBef>
                <a:spcPts val="200"/>
              </a:spcBef>
              <a:spcAft>
                <a:spcPts val="0"/>
              </a:spcAft>
              <a:buSzPct val="80000"/>
              <a:buNone/>
            </a:pPr>
            <a:r>
              <a:rPr lang="lt-LT" sz="2300"/>
              <a:t>Dažniausiai naudojamas vietinėse (lokaliuose) tinkluose.</a:t>
            </a:r>
            <a:endParaRPr/>
          </a:p>
          <a:p>
            <a:pPr marL="1795463" lvl="0" indent="0" algn="l" rtl="0">
              <a:lnSpc>
                <a:spcPct val="120000"/>
              </a:lnSpc>
              <a:spcBef>
                <a:spcPts val="266"/>
              </a:spcBef>
              <a:spcAft>
                <a:spcPts val="0"/>
              </a:spcAft>
              <a:buSzPct val="80000"/>
              <a:buNone/>
            </a:pPr>
            <a:endParaRPr sz="1900" b="1"/>
          </a:p>
          <a:p>
            <a:pPr marL="1701800" lvl="0" indent="0" algn="l" rtl="0">
              <a:lnSpc>
                <a:spcPct val="120000"/>
              </a:lnSpc>
              <a:spcBef>
                <a:spcPts val="0"/>
              </a:spcBef>
              <a:spcAft>
                <a:spcPts val="0"/>
              </a:spcAft>
              <a:buSzPct val="80000"/>
              <a:buNone/>
            </a:pPr>
            <a:r>
              <a:rPr lang="lt-LT" sz="2300" b="1"/>
              <a:t>Wi-Fi</a:t>
            </a:r>
            <a:r>
              <a:rPr lang="lt-LT" sz="2300"/>
              <a:t>. Bevielis Ethernet variantas.</a:t>
            </a:r>
            <a:endParaRPr/>
          </a:p>
          <a:p>
            <a:pPr marL="0" lvl="0" indent="0" algn="l" rtl="0">
              <a:lnSpc>
                <a:spcPct val="120000"/>
              </a:lnSpc>
              <a:spcBef>
                <a:spcPts val="266"/>
              </a:spcBef>
              <a:spcAft>
                <a:spcPts val="0"/>
              </a:spcAft>
              <a:buSzPct val="80000"/>
              <a:buNone/>
            </a:pPr>
            <a:endParaRPr sz="1900"/>
          </a:p>
          <a:p>
            <a:pPr marL="538163" lvl="0" indent="0" algn="l" rtl="0">
              <a:lnSpc>
                <a:spcPct val="120000"/>
              </a:lnSpc>
              <a:spcBef>
                <a:spcPts val="600"/>
              </a:spcBef>
              <a:spcAft>
                <a:spcPts val="0"/>
              </a:spcAft>
              <a:buSzPct val="80000"/>
              <a:buNone/>
            </a:pPr>
            <a:r>
              <a:rPr lang="lt-LT" sz="2300" b="1"/>
              <a:t>ARP (Address Resolution Protocol)</a:t>
            </a:r>
            <a:r>
              <a:rPr lang="lt-LT" sz="2300"/>
              <a:t>: Nustato sąsają tarp IP ir MAC </a:t>
            </a:r>
            <a:r>
              <a:rPr lang="lt-LT" sz="2300" b="1"/>
              <a:t>adresų. Kitose skaidrėse bus pateikta tinklo įrenginių MAC adresacija ir jos ryšys su IP adresacija.</a:t>
            </a:r>
            <a:endParaRPr/>
          </a:p>
          <a:p>
            <a:pPr marL="0" lvl="0" indent="0" algn="l" rtl="0">
              <a:lnSpc>
                <a:spcPct val="120000"/>
              </a:lnSpc>
              <a:spcBef>
                <a:spcPts val="1800"/>
              </a:spcBef>
              <a:spcAft>
                <a:spcPts val="0"/>
              </a:spcAft>
              <a:buSzPct val="80000"/>
              <a:buNone/>
            </a:pPr>
            <a:r>
              <a:rPr lang="lt-LT" sz="3400" b="1"/>
              <a:t>2.</a:t>
            </a:r>
            <a:r>
              <a:rPr lang="lt-LT" sz="2600" b="1"/>
              <a:t> </a:t>
            </a:r>
            <a:r>
              <a:rPr lang="lt-LT" sz="2900" b="1"/>
              <a:t>Tinklo sluoksnis (</a:t>
            </a:r>
            <a:r>
              <a:rPr lang="lt-LT" sz="2900" b="1" i="1"/>
              <a:t>Internet Layer</a:t>
            </a:r>
            <a:r>
              <a:rPr lang="lt-LT" sz="2900" b="1"/>
              <a:t>)</a:t>
            </a:r>
            <a:endParaRPr/>
          </a:p>
          <a:p>
            <a:pPr marL="538163" lvl="1" indent="0" algn="l" rtl="0">
              <a:lnSpc>
                <a:spcPct val="120000"/>
              </a:lnSpc>
              <a:spcBef>
                <a:spcPts val="600"/>
              </a:spcBef>
              <a:spcAft>
                <a:spcPts val="0"/>
              </a:spcAft>
              <a:buSzPct val="100000"/>
              <a:buNone/>
            </a:pPr>
            <a:r>
              <a:rPr lang="lt-LT" sz="2300"/>
              <a:t>IP (</a:t>
            </a:r>
            <a:r>
              <a:rPr lang="lt-LT" sz="2300" i="1"/>
              <a:t>Internet Protocol</a:t>
            </a:r>
            <a:r>
              <a:rPr lang="lt-LT" sz="2300"/>
              <a:t>). Standartinis įrenginių adresacijos ir duomenų paketų perdavimo protokolas.</a:t>
            </a:r>
            <a:endParaRPr sz="2300"/>
          </a:p>
        </p:txBody>
      </p:sp>
      <p:sp>
        <p:nvSpPr>
          <p:cNvPr id="560" name="Google Shape;560;p3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21</a:t>
            </a:fld>
            <a:endParaRPr>
              <a:solidFill>
                <a:srgbClr val="073E87"/>
              </a:solidFill>
            </a:endParaRPr>
          </a:p>
        </p:txBody>
      </p:sp>
      <p:sp>
        <p:nvSpPr>
          <p:cNvPr id="561" name="Google Shape;561;p3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Plačiau apie duomenų perdavimo sluoksnius, protokolus (3)</a:t>
            </a:r>
            <a:endParaRPr/>
          </a:p>
        </p:txBody>
      </p:sp>
      <p:pic>
        <p:nvPicPr>
          <p:cNvPr id="562" name="Google Shape;562;p36"/>
          <p:cNvPicPr preferRelativeResize="0"/>
          <p:nvPr/>
        </p:nvPicPr>
        <p:blipFill rotWithShape="1">
          <a:blip r:embed="rId3">
            <a:alphaModFix/>
          </a:blip>
          <a:srcRect/>
          <a:stretch/>
        </p:blipFill>
        <p:spPr>
          <a:xfrm>
            <a:off x="870215" y="1703483"/>
            <a:ext cx="1080000" cy="683212"/>
          </a:xfrm>
          <a:prstGeom prst="rect">
            <a:avLst/>
          </a:prstGeom>
          <a:noFill/>
          <a:ln>
            <a:noFill/>
          </a:ln>
        </p:spPr>
      </p:pic>
      <p:pic>
        <p:nvPicPr>
          <p:cNvPr id="563" name="Google Shape;563;p36"/>
          <p:cNvPicPr preferRelativeResize="0"/>
          <p:nvPr/>
        </p:nvPicPr>
        <p:blipFill rotWithShape="1">
          <a:blip r:embed="rId4">
            <a:alphaModFix/>
          </a:blip>
          <a:srcRect/>
          <a:stretch/>
        </p:blipFill>
        <p:spPr>
          <a:xfrm>
            <a:off x="870215" y="2478942"/>
            <a:ext cx="1080000" cy="55572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7"/>
          <p:cNvSpPr txBox="1">
            <a:spLocks noGrp="1"/>
          </p:cNvSpPr>
          <p:nvPr>
            <p:ph type="body" idx="1"/>
          </p:nvPr>
        </p:nvSpPr>
        <p:spPr>
          <a:xfrm>
            <a:off x="251520" y="1264599"/>
            <a:ext cx="8640959" cy="3844372"/>
          </a:xfrm>
          <a:prstGeom prst="rect">
            <a:avLst/>
          </a:prstGeom>
          <a:noFill/>
          <a:ln>
            <a:noFill/>
          </a:ln>
        </p:spPr>
        <p:txBody>
          <a:bodyPr spcFirstLastPara="1" wrap="square" lIns="91425" tIns="45700" rIns="91425" bIns="45700" anchor="t" anchorCtr="0">
            <a:normAutofit fontScale="77500" lnSpcReduction="20000"/>
          </a:bodyPr>
          <a:lstStyle/>
          <a:p>
            <a:pPr marL="0" lvl="1" indent="0" algn="l" rtl="0">
              <a:spcBef>
                <a:spcPts val="0"/>
              </a:spcBef>
              <a:spcAft>
                <a:spcPts val="0"/>
              </a:spcAft>
              <a:buSzPct val="100000"/>
              <a:buNone/>
            </a:pPr>
            <a:r>
              <a:rPr lang="lt-LT" sz="2600" b="1"/>
              <a:t>3.</a:t>
            </a:r>
            <a:r>
              <a:rPr lang="lt-LT" sz="2400" b="1"/>
              <a:t> Transporto sluoksnis (</a:t>
            </a:r>
            <a:r>
              <a:rPr lang="lt-LT" sz="2400" b="1" i="1"/>
              <a:t>Transport Layer</a:t>
            </a:r>
            <a:r>
              <a:rPr lang="lt-LT" sz="2400" b="1"/>
              <a:t>)</a:t>
            </a:r>
            <a:endParaRPr/>
          </a:p>
          <a:p>
            <a:pPr marL="450850" lvl="1" indent="0" algn="l" rtl="0">
              <a:lnSpc>
                <a:spcPct val="110000"/>
              </a:lnSpc>
              <a:spcBef>
                <a:spcPts val="400"/>
              </a:spcBef>
              <a:spcAft>
                <a:spcPts val="0"/>
              </a:spcAft>
              <a:buSzPct val="100000"/>
              <a:buNone/>
            </a:pPr>
            <a:r>
              <a:rPr lang="lt-LT" b="1"/>
              <a:t>TCP</a:t>
            </a:r>
            <a:r>
              <a:rPr lang="lt-LT"/>
              <a:t> (</a:t>
            </a:r>
            <a:r>
              <a:rPr lang="lt-LT" b="1" i="1"/>
              <a:t>Transmission Control Protocol</a:t>
            </a:r>
            <a:r>
              <a:rPr lang="lt-LT"/>
              <a:t>). Patikimas.</a:t>
            </a:r>
            <a:endParaRPr/>
          </a:p>
          <a:p>
            <a:pPr marL="450850" lvl="1" indent="0" algn="l" rtl="0">
              <a:lnSpc>
                <a:spcPct val="110000"/>
              </a:lnSpc>
              <a:spcBef>
                <a:spcPts val="400"/>
              </a:spcBef>
              <a:spcAft>
                <a:spcPts val="0"/>
              </a:spcAft>
              <a:buSzPct val="100000"/>
              <a:buNone/>
            </a:pPr>
            <a:r>
              <a:rPr lang="lt-LT" b="1"/>
              <a:t>UDP</a:t>
            </a:r>
            <a:r>
              <a:rPr lang="lt-LT"/>
              <a:t> (</a:t>
            </a:r>
            <a:r>
              <a:rPr lang="lt-LT" b="1" i="1"/>
              <a:t>User Datagram Protocol</a:t>
            </a:r>
            <a:r>
              <a:rPr lang="lt-LT"/>
              <a:t>).  Mažiau patikimas, bet greitesnis.</a:t>
            </a:r>
            <a:endParaRPr/>
          </a:p>
          <a:p>
            <a:pPr marL="450850" lvl="1" indent="0" algn="l" rtl="0">
              <a:lnSpc>
                <a:spcPct val="110000"/>
              </a:lnSpc>
              <a:spcBef>
                <a:spcPts val="400"/>
              </a:spcBef>
              <a:spcAft>
                <a:spcPts val="0"/>
              </a:spcAft>
              <a:buSzPct val="100000"/>
              <a:buNone/>
            </a:pPr>
            <a:r>
              <a:rPr lang="lt-LT" b="1"/>
              <a:t>SCTP</a:t>
            </a:r>
            <a:r>
              <a:rPr lang="lt-LT"/>
              <a:t> (</a:t>
            </a:r>
            <a:r>
              <a:rPr lang="lt-LT" b="1" i="1"/>
              <a:t>Stream Control Transmission Protocol</a:t>
            </a:r>
            <a:r>
              <a:rPr lang="lt-LT"/>
              <a:t>). Patikimas ir su lankstesnėmis duomenų srauto galimybėmis</a:t>
            </a:r>
            <a:r>
              <a:rPr lang="lt-LT" sz="1600"/>
              <a:t>.</a:t>
            </a:r>
            <a:endParaRPr/>
          </a:p>
          <a:p>
            <a:pPr marL="0" lvl="1" indent="0" algn="l" rtl="0">
              <a:lnSpc>
                <a:spcPct val="110000"/>
              </a:lnSpc>
              <a:spcBef>
                <a:spcPts val="800"/>
              </a:spcBef>
              <a:spcAft>
                <a:spcPts val="0"/>
              </a:spcAft>
              <a:buSzPct val="100000"/>
              <a:buNone/>
            </a:pPr>
            <a:r>
              <a:rPr lang="lt-LT" sz="2600" b="1"/>
              <a:t>4. </a:t>
            </a:r>
            <a:r>
              <a:rPr lang="lt-LT" sz="2400" b="1"/>
              <a:t>Taikymo (programų) sluoksnis (</a:t>
            </a:r>
            <a:r>
              <a:rPr lang="lt-LT" sz="2400" b="1" i="1"/>
              <a:t>Application Layer</a:t>
            </a:r>
            <a:r>
              <a:rPr lang="lt-LT" sz="2400" b="1"/>
              <a:t>)</a:t>
            </a:r>
            <a:endParaRPr/>
          </a:p>
          <a:p>
            <a:pPr marL="450850" lvl="1" indent="0" algn="l" rtl="0">
              <a:lnSpc>
                <a:spcPct val="110000"/>
              </a:lnSpc>
              <a:spcBef>
                <a:spcPts val="400"/>
              </a:spcBef>
              <a:spcAft>
                <a:spcPts val="0"/>
              </a:spcAft>
              <a:buSzPct val="100000"/>
              <a:buNone/>
            </a:pPr>
            <a:r>
              <a:rPr lang="lt-LT" b="1" i="1"/>
              <a:t>HTTP/HTTPS (HyperText Transfer Protocol/Secure) </a:t>
            </a:r>
            <a:r>
              <a:rPr lang="lt-LT" sz="1900"/>
              <a:t>– interneto </a:t>
            </a:r>
            <a:r>
              <a:rPr lang="lt-LT"/>
              <a:t>svetainėms.</a:t>
            </a:r>
            <a:endParaRPr/>
          </a:p>
          <a:p>
            <a:pPr marL="450850" lvl="1" indent="0" algn="l" rtl="0">
              <a:lnSpc>
                <a:spcPct val="110000"/>
              </a:lnSpc>
              <a:spcBef>
                <a:spcPts val="400"/>
              </a:spcBef>
              <a:spcAft>
                <a:spcPts val="0"/>
              </a:spcAft>
              <a:buSzPct val="100000"/>
              <a:buNone/>
            </a:pPr>
            <a:r>
              <a:rPr lang="lt-LT" b="1" i="1"/>
              <a:t>FTP (File Transfer Protocol) </a:t>
            </a:r>
            <a:r>
              <a:rPr lang="lt-LT" sz="1800"/>
              <a:t>–</a:t>
            </a:r>
            <a:r>
              <a:rPr lang="lt-LT" b="1" i="1"/>
              <a:t> </a:t>
            </a:r>
            <a:r>
              <a:rPr lang="lt-LT" sz="1900"/>
              <a:t>failų perdavimui. </a:t>
            </a:r>
            <a:endParaRPr/>
          </a:p>
          <a:p>
            <a:pPr marL="450850" lvl="1" indent="0" algn="l" rtl="0">
              <a:lnSpc>
                <a:spcPct val="110000"/>
              </a:lnSpc>
              <a:spcBef>
                <a:spcPts val="400"/>
              </a:spcBef>
              <a:spcAft>
                <a:spcPts val="0"/>
              </a:spcAft>
              <a:buSzPct val="100000"/>
              <a:buNone/>
            </a:pPr>
            <a:r>
              <a:rPr lang="lt-LT" b="1" i="1"/>
              <a:t>SMTP (Simple Mail Transfer Protocol) </a:t>
            </a:r>
            <a:r>
              <a:rPr lang="lt-LT" sz="1800"/>
              <a:t>–</a:t>
            </a:r>
            <a:r>
              <a:rPr lang="lt-LT"/>
              <a:t> elektroninių laiškų siuntimui.</a:t>
            </a:r>
            <a:endParaRPr/>
          </a:p>
          <a:p>
            <a:pPr marL="450850" lvl="1" indent="0" algn="l" rtl="0">
              <a:lnSpc>
                <a:spcPct val="110000"/>
              </a:lnSpc>
              <a:spcBef>
                <a:spcPts val="400"/>
              </a:spcBef>
              <a:spcAft>
                <a:spcPts val="0"/>
              </a:spcAft>
              <a:buSzPct val="100000"/>
              <a:buNone/>
            </a:pPr>
            <a:r>
              <a:rPr lang="lt-LT" b="1" i="1"/>
              <a:t>POP3 (Post Office Protocol 3) ir IMAP (Internet Message Access Protocol)</a:t>
            </a:r>
            <a:r>
              <a:rPr lang="lt-LT"/>
              <a:t> </a:t>
            </a:r>
            <a:r>
              <a:rPr lang="lt-LT" sz="1800"/>
              <a:t>–</a:t>
            </a:r>
            <a:r>
              <a:rPr lang="lt-LT"/>
              <a:t> elektroninių laiškų gavimui.</a:t>
            </a:r>
            <a:endParaRPr/>
          </a:p>
          <a:p>
            <a:pPr marL="450850" lvl="1" indent="0" algn="l" rtl="0">
              <a:lnSpc>
                <a:spcPct val="110000"/>
              </a:lnSpc>
              <a:spcBef>
                <a:spcPts val="400"/>
              </a:spcBef>
              <a:spcAft>
                <a:spcPts val="0"/>
              </a:spcAft>
              <a:buSzPct val="100000"/>
              <a:buNone/>
            </a:pPr>
            <a:r>
              <a:rPr lang="lt-LT" b="1" i="1"/>
              <a:t>DNS (Domain Name System) </a:t>
            </a:r>
            <a:r>
              <a:rPr lang="lt-LT" sz="1800"/>
              <a:t>–</a:t>
            </a:r>
            <a:r>
              <a:rPr lang="lt-LT" b="1" i="1"/>
              <a:t> </a:t>
            </a:r>
            <a:r>
              <a:rPr lang="lt-LT" sz="1900"/>
              <a:t>do</a:t>
            </a:r>
            <a:r>
              <a:rPr lang="lt-LT"/>
              <a:t>menų vardų ir IP adresų sąsaja.</a:t>
            </a:r>
            <a:endParaRPr/>
          </a:p>
          <a:p>
            <a:pPr marL="450850" lvl="1" indent="0" algn="l" rtl="0">
              <a:lnSpc>
                <a:spcPct val="110000"/>
              </a:lnSpc>
              <a:spcBef>
                <a:spcPts val="400"/>
              </a:spcBef>
              <a:spcAft>
                <a:spcPts val="0"/>
              </a:spcAft>
              <a:buSzPct val="100000"/>
              <a:buNone/>
            </a:pPr>
            <a:r>
              <a:rPr lang="lt-LT" b="1" i="1"/>
              <a:t>SNMP (Simple Network Management Protocol) </a:t>
            </a:r>
            <a:r>
              <a:rPr lang="lt-LT" sz="1800"/>
              <a:t>–</a:t>
            </a:r>
            <a:r>
              <a:rPr lang="lt-LT" b="1" i="1"/>
              <a:t>  </a:t>
            </a:r>
            <a:r>
              <a:rPr lang="lt-LT"/>
              <a:t>tinklo įrenginių valdymui ir stebėjimui.</a:t>
            </a:r>
            <a:r>
              <a:rPr lang="lt-LT" sz="1600"/>
              <a:t> </a:t>
            </a:r>
            <a:endParaRPr/>
          </a:p>
          <a:p>
            <a:pPr marL="0" lvl="1" indent="0" algn="l" rtl="0">
              <a:spcBef>
                <a:spcPts val="294"/>
              </a:spcBef>
              <a:spcAft>
                <a:spcPts val="0"/>
              </a:spcAft>
              <a:buSzPct val="100000"/>
              <a:buNone/>
            </a:pPr>
            <a:endParaRPr sz="1900" b="1" i="1"/>
          </a:p>
          <a:p>
            <a:pPr marL="0" lvl="1" indent="0" algn="ctr" rtl="0">
              <a:lnSpc>
                <a:spcPct val="120000"/>
              </a:lnSpc>
              <a:spcBef>
                <a:spcPts val="0"/>
              </a:spcBef>
              <a:spcAft>
                <a:spcPts val="0"/>
              </a:spcAft>
              <a:buSzPct val="100000"/>
              <a:buNone/>
            </a:pPr>
            <a:r>
              <a:rPr lang="lt-LT" sz="2600" b="1" i="1"/>
              <a:t>Šis sąrašas nėra išsamus, bet jis pateikia geresnį ir išsamesnį vaizdą apie protokolus, veikiančius kiekviename TCP/IP modelio sluoksnyje. </a:t>
            </a:r>
            <a:endParaRPr/>
          </a:p>
        </p:txBody>
      </p:sp>
      <p:sp>
        <p:nvSpPr>
          <p:cNvPr id="569" name="Google Shape;569;p3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22</a:t>
            </a:fld>
            <a:endParaRPr>
              <a:solidFill>
                <a:srgbClr val="073E87"/>
              </a:solidFill>
            </a:endParaRPr>
          </a:p>
        </p:txBody>
      </p:sp>
      <p:sp>
        <p:nvSpPr>
          <p:cNvPr id="570" name="Google Shape;570;p37"/>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lt1"/>
              </a:buClr>
              <a:buSzPct val="100000"/>
              <a:buFont typeface="Candara"/>
              <a:buNone/>
            </a:pPr>
            <a:r>
              <a:rPr lang="lt-LT">
                <a:solidFill>
                  <a:schemeClr val="lt1"/>
                </a:solidFill>
              </a:rPr>
              <a:t>Plačiau apie duomenų perdavimo sluoksnius, protokolus (4)</a:t>
            </a:r>
            <a:endParaRPr/>
          </a:p>
        </p:txBody>
      </p:sp>
      <p:cxnSp>
        <p:nvCxnSpPr>
          <p:cNvPr id="571" name="Google Shape;571;p37"/>
          <p:cNvCxnSpPr/>
          <p:nvPr/>
        </p:nvCxnSpPr>
        <p:spPr>
          <a:xfrm>
            <a:off x="3116008" y="4299942"/>
            <a:ext cx="2952328" cy="0"/>
          </a:xfrm>
          <a:prstGeom prst="straightConnector1">
            <a:avLst/>
          </a:prstGeom>
          <a:noFill/>
          <a:ln w="12700" cap="flat" cmpd="sng">
            <a:solidFill>
              <a:srgbClr val="002060"/>
            </a:solidFill>
            <a:prstDash val="solid"/>
            <a:round/>
            <a:headEnd type="none" w="sm" len="sm"/>
            <a:tailEnd type="none" w="sm" len="sm"/>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575"/>
        <p:cNvGrpSpPr/>
        <p:nvPr/>
      </p:nvGrpSpPr>
      <p:grpSpPr>
        <a:xfrm>
          <a:off x="0" y="0"/>
          <a:ext cx="0" cy="0"/>
          <a:chOff x="0" y="0"/>
          <a:chExt cx="0" cy="0"/>
        </a:xfrm>
      </p:grpSpPr>
      <p:sp>
        <p:nvSpPr>
          <p:cNvPr id="576" name="Google Shape;576;p38"/>
          <p:cNvSpPr txBox="1">
            <a:spLocks noGrp="1"/>
          </p:cNvSpPr>
          <p:nvPr>
            <p:ph type="body" idx="1"/>
          </p:nvPr>
        </p:nvSpPr>
        <p:spPr>
          <a:xfrm>
            <a:off x="251520" y="1264599"/>
            <a:ext cx="8640959" cy="3701352"/>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440"/>
              <a:buNone/>
            </a:pPr>
            <a:r>
              <a:rPr lang="lt-LT" sz="1800" b="1"/>
              <a:t>Modelis TCP/IP (</a:t>
            </a:r>
            <a:r>
              <a:rPr lang="lt-LT" sz="1800" b="1" i="1"/>
              <a:t>Transmission Control Protocol/Internet Protocol</a:t>
            </a:r>
            <a:r>
              <a:rPr lang="lt-LT" sz="1800" b="1"/>
              <a:t>) yra tinklo protokolų rinkinys, kuris yra interneto ir tinklų veikimo pagrindas</a:t>
            </a:r>
            <a:r>
              <a:rPr lang="lt-LT" sz="1800"/>
              <a:t>. Jis apima keletą protokolų, kurie leidžia kompiuteriams komunikuoti tarpusavyje ir perduoti duomenis per tinklus. Kaip matėme ankstesnėse skaidrėse, modelis turi 4 sluoksnius. Trijuose iš jų, išskyrus transporto sluoksnį, kompiuteriai turi ir veikia kitu, </a:t>
            </a:r>
            <a:r>
              <a:rPr lang="lt-LT" sz="1800" b="1"/>
              <a:t>tik tame sluoksnyje naudojamu vardu</a:t>
            </a:r>
            <a:r>
              <a:rPr lang="lt-LT" sz="1800"/>
              <a:t> (adresu):</a:t>
            </a:r>
            <a:endParaRPr/>
          </a:p>
          <a:p>
            <a:pPr marL="450850" lvl="0" indent="0" algn="l" rtl="0">
              <a:spcBef>
                <a:spcPts val="1200"/>
              </a:spcBef>
              <a:spcAft>
                <a:spcPts val="0"/>
              </a:spcAft>
              <a:buSzPts val="1440"/>
              <a:buNone/>
            </a:pPr>
            <a:r>
              <a:rPr lang="lt-LT" sz="1800" b="1"/>
              <a:t>DNS vardas </a:t>
            </a:r>
            <a:r>
              <a:rPr lang="lt-LT" sz="1800"/>
              <a:t>– taikymo sluoksnis (</a:t>
            </a:r>
            <a:r>
              <a:rPr lang="lt-LT" sz="1800" i="1"/>
              <a:t>Application Layer</a:t>
            </a:r>
            <a:r>
              <a:rPr lang="lt-LT" sz="1800"/>
              <a:t>)</a:t>
            </a:r>
            <a:endParaRPr/>
          </a:p>
          <a:p>
            <a:pPr marL="450850" lvl="0" indent="0" algn="l" rtl="0">
              <a:spcBef>
                <a:spcPts val="1800"/>
              </a:spcBef>
              <a:spcAft>
                <a:spcPts val="0"/>
              </a:spcAft>
              <a:buSzPts val="960"/>
              <a:buNone/>
            </a:pPr>
            <a:r>
              <a:rPr lang="lt-LT" sz="1200"/>
              <a:t>(</a:t>
            </a:r>
            <a:r>
              <a:rPr lang="lt-LT" sz="1200" b="1" i="1"/>
              <a:t>Naudojami portai, o ne vardai</a:t>
            </a:r>
            <a:r>
              <a:rPr lang="lt-LT" sz="1200"/>
              <a:t>) </a:t>
            </a:r>
            <a:r>
              <a:rPr lang="lt-LT" sz="1800"/>
              <a:t>– transporto sluoksnis (</a:t>
            </a:r>
            <a:r>
              <a:rPr lang="lt-LT" sz="1800" i="1"/>
              <a:t>Transport Layer</a:t>
            </a:r>
            <a:r>
              <a:rPr lang="lt-LT" sz="1800"/>
              <a:t>)</a:t>
            </a:r>
            <a:endParaRPr/>
          </a:p>
          <a:p>
            <a:pPr marL="450850" lvl="0" indent="0" algn="l" rtl="0">
              <a:spcBef>
                <a:spcPts val="1800"/>
              </a:spcBef>
              <a:spcAft>
                <a:spcPts val="0"/>
              </a:spcAft>
              <a:buSzPts val="1440"/>
              <a:buNone/>
            </a:pPr>
            <a:r>
              <a:rPr lang="lt-LT" sz="1800" b="1"/>
              <a:t>IP adresas </a:t>
            </a:r>
            <a:r>
              <a:rPr lang="lt-LT" sz="1800"/>
              <a:t>–</a:t>
            </a:r>
            <a:r>
              <a:rPr lang="lt-LT" sz="1800" b="1"/>
              <a:t> </a:t>
            </a:r>
            <a:r>
              <a:rPr lang="lt-LT" sz="1800"/>
              <a:t>tinklo interneto) sluoksnis (</a:t>
            </a:r>
            <a:r>
              <a:rPr lang="lt-LT" sz="1800" i="1"/>
              <a:t>Internet Layer</a:t>
            </a:r>
            <a:r>
              <a:rPr lang="lt-LT" sz="1800"/>
              <a:t>)</a:t>
            </a:r>
            <a:endParaRPr/>
          </a:p>
          <a:p>
            <a:pPr marL="450850" lvl="0" indent="0" algn="l" rtl="0">
              <a:spcBef>
                <a:spcPts val="1800"/>
              </a:spcBef>
              <a:spcAft>
                <a:spcPts val="0"/>
              </a:spcAft>
              <a:buSzPts val="1440"/>
              <a:buNone/>
            </a:pPr>
            <a:r>
              <a:rPr lang="lt-LT" sz="1800" b="1"/>
              <a:t>MAC adresas </a:t>
            </a:r>
            <a:r>
              <a:rPr lang="lt-LT" sz="1800"/>
              <a:t>–</a:t>
            </a:r>
            <a:r>
              <a:rPr lang="lt-LT" sz="1800" b="1"/>
              <a:t> </a:t>
            </a:r>
            <a:r>
              <a:rPr lang="lt-LT" sz="1800"/>
              <a:t>tinklo sąsajos (prieigos) sluoksnis (</a:t>
            </a:r>
            <a:r>
              <a:rPr lang="lt-LT" sz="1800" i="1"/>
              <a:t>Link Layer</a:t>
            </a:r>
            <a:r>
              <a:rPr lang="lt-LT" sz="1800"/>
              <a:t>)</a:t>
            </a:r>
            <a:endParaRPr/>
          </a:p>
          <a:p>
            <a:pPr marL="450850" lvl="0" indent="0" algn="l" rtl="0">
              <a:spcBef>
                <a:spcPts val="360"/>
              </a:spcBef>
              <a:spcAft>
                <a:spcPts val="0"/>
              </a:spcAft>
              <a:buSzPts val="1440"/>
              <a:buNone/>
            </a:pPr>
            <a:endParaRPr sz="1800"/>
          </a:p>
          <a:p>
            <a:pPr marL="360363" lvl="0" indent="-253683" algn="l" rtl="0">
              <a:spcBef>
                <a:spcPts val="420"/>
              </a:spcBef>
              <a:spcAft>
                <a:spcPts val="0"/>
              </a:spcAft>
              <a:buClr>
                <a:srgbClr val="029EF4"/>
              </a:buClr>
              <a:buSzPts val="1680"/>
              <a:buFont typeface="Noto Sans Symbols"/>
              <a:buNone/>
            </a:pPr>
            <a:endParaRPr/>
          </a:p>
        </p:txBody>
      </p:sp>
      <p:sp>
        <p:nvSpPr>
          <p:cNvPr id="577" name="Google Shape;577;p38"/>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23</a:t>
            </a:fld>
            <a:endParaRPr>
              <a:solidFill>
                <a:srgbClr val="073E87"/>
              </a:solidFill>
            </a:endParaRPr>
          </a:p>
        </p:txBody>
      </p:sp>
      <p:sp>
        <p:nvSpPr>
          <p:cNvPr id="578" name="Google Shape;578;p38"/>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lt1"/>
              </a:buClr>
              <a:buSzPts val="3300"/>
              <a:buFont typeface="Candara"/>
              <a:buNone/>
            </a:pPr>
            <a:r>
              <a:rPr lang="lt-LT">
                <a:solidFill>
                  <a:schemeClr val="lt1"/>
                </a:solidFill>
              </a:rPr>
              <a:t>Kompiuterių vardai (adresai)</a:t>
            </a:r>
            <a:endParaRPr/>
          </a:p>
        </p:txBody>
      </p:sp>
      <p:pic>
        <p:nvPicPr>
          <p:cNvPr id="579" name="Google Shape;579;p38"/>
          <p:cNvPicPr preferRelativeResize="0"/>
          <p:nvPr/>
        </p:nvPicPr>
        <p:blipFill rotWithShape="1">
          <a:blip r:embed="rId3">
            <a:alphaModFix/>
          </a:blip>
          <a:srcRect t="3824" r="22651" b="4251"/>
          <a:stretch/>
        </p:blipFill>
        <p:spPr>
          <a:xfrm>
            <a:off x="218447" y="2931790"/>
            <a:ext cx="459707" cy="2170707"/>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83"/>
        <p:cNvGrpSpPr/>
        <p:nvPr/>
      </p:nvGrpSpPr>
      <p:grpSpPr>
        <a:xfrm>
          <a:off x="0" y="0"/>
          <a:ext cx="0" cy="0"/>
          <a:chOff x="0" y="0"/>
          <a:chExt cx="0" cy="0"/>
        </a:xfrm>
      </p:grpSpPr>
      <p:sp>
        <p:nvSpPr>
          <p:cNvPr id="584" name="Google Shape;584;p39"/>
          <p:cNvSpPr txBox="1">
            <a:spLocks noGrp="1"/>
          </p:cNvSpPr>
          <p:nvPr>
            <p:ph type="body" idx="1"/>
          </p:nvPr>
        </p:nvSpPr>
        <p:spPr>
          <a:xfrm>
            <a:off x="251520" y="1264599"/>
            <a:ext cx="8640959" cy="3330023"/>
          </a:xfrm>
          <a:prstGeom prst="rect">
            <a:avLst/>
          </a:prstGeom>
          <a:noFill/>
          <a:ln>
            <a:noFill/>
          </a:ln>
        </p:spPr>
        <p:txBody>
          <a:bodyPr spcFirstLastPara="1" wrap="square" lIns="91425" tIns="45700" rIns="91425" bIns="45700" anchor="t" anchorCtr="0">
            <a:normAutofit lnSpcReduction="10000"/>
          </a:bodyPr>
          <a:lstStyle/>
          <a:p>
            <a:pPr marL="360363" lvl="0" indent="-360363" algn="l" rtl="0">
              <a:spcBef>
                <a:spcPts val="0"/>
              </a:spcBef>
              <a:spcAft>
                <a:spcPts val="0"/>
              </a:spcAft>
              <a:buSzPts val="1680"/>
              <a:buChar char="❑"/>
            </a:pPr>
            <a:r>
              <a:rPr lang="lt-LT" b="1"/>
              <a:t>DNS</a:t>
            </a:r>
            <a:r>
              <a:rPr lang="lt-LT"/>
              <a:t> (</a:t>
            </a:r>
            <a:r>
              <a:rPr lang="lt-LT" b="1" i="1"/>
              <a:t>Domain Name System</a:t>
            </a:r>
            <a:r>
              <a:rPr lang="lt-LT"/>
              <a:t>) yra hierarchinė  sistema, kuri išverčia žmogui suprantamus domeno vardus į IP adresus suprantamus kompiuteriui.</a:t>
            </a:r>
            <a:endParaRPr/>
          </a:p>
          <a:p>
            <a:pPr marL="360363" lvl="0" indent="-360363" algn="l" rtl="0">
              <a:spcBef>
                <a:spcPts val="1400"/>
              </a:spcBef>
              <a:spcAft>
                <a:spcPts val="0"/>
              </a:spcAft>
              <a:buSzPts val="1680"/>
              <a:buChar char="❑"/>
            </a:pPr>
            <a:r>
              <a:rPr lang="lt-LT"/>
              <a:t>Pavyzdžiai:</a:t>
            </a:r>
            <a:endParaRPr/>
          </a:p>
          <a:p>
            <a:pPr marL="576248" lvl="1" indent="-274313" algn="l" rtl="0">
              <a:spcBef>
                <a:spcPts val="600"/>
              </a:spcBef>
              <a:spcAft>
                <a:spcPts val="0"/>
              </a:spcAft>
              <a:buSzPts val="1900"/>
              <a:buChar char="▪"/>
            </a:pPr>
            <a:r>
              <a:rPr lang="lt-LT" sz="1900" b="1"/>
              <a:t>www.linma.org</a:t>
            </a:r>
            <a:r>
              <a:rPr lang="lt-LT" sz="1900"/>
              <a:t> vardas yra išverčiamas į 193.219.61.9</a:t>
            </a:r>
            <a:endParaRPr/>
          </a:p>
          <a:p>
            <a:pPr marL="576248" lvl="1" indent="-274313" algn="l" rtl="0">
              <a:spcBef>
                <a:spcPts val="600"/>
              </a:spcBef>
              <a:spcAft>
                <a:spcPts val="0"/>
              </a:spcAft>
              <a:buSzPts val="1900"/>
              <a:buChar char="▪"/>
            </a:pPr>
            <a:r>
              <a:rPr lang="lt-LT" sz="1900" b="1"/>
              <a:t>www.nsa.lt </a:t>
            </a:r>
            <a:r>
              <a:rPr lang="lt-LT" sz="1900"/>
              <a:t>yra išverčiamas į 79.98.25.1</a:t>
            </a:r>
            <a:endParaRPr/>
          </a:p>
          <a:p>
            <a:pPr marL="576248" lvl="1" indent="-274313" algn="l" rtl="0">
              <a:spcBef>
                <a:spcPts val="600"/>
              </a:spcBef>
              <a:spcAft>
                <a:spcPts val="0"/>
              </a:spcAft>
              <a:buSzPts val="1900"/>
              <a:buChar char="▪"/>
            </a:pPr>
            <a:r>
              <a:rPr lang="lt-LT" sz="1900" b="1"/>
              <a:t>www.google.com </a:t>
            </a:r>
            <a:r>
              <a:rPr lang="lt-LT" sz="1900"/>
              <a:t>yra išverčiamas į 142.250.203.196</a:t>
            </a:r>
            <a:endParaRPr/>
          </a:p>
          <a:p>
            <a:pPr marL="360363" lvl="0" indent="-360363" algn="l" rtl="0">
              <a:spcBef>
                <a:spcPts val="1400"/>
              </a:spcBef>
              <a:spcAft>
                <a:spcPts val="0"/>
              </a:spcAft>
              <a:buSzPts val="1680"/>
              <a:buChar char="❑"/>
            </a:pPr>
            <a:r>
              <a:rPr lang="lt-LT"/>
              <a:t>DNS sistema padeda vartotojams lengviau naudotis internetu, nes nereikia atsiminti sudėtingų IP adresų.</a:t>
            </a:r>
            <a:endParaRPr/>
          </a:p>
          <a:p>
            <a:pPr marL="0" lvl="0" indent="0" algn="l" rtl="0">
              <a:spcBef>
                <a:spcPts val="420"/>
              </a:spcBef>
              <a:spcAft>
                <a:spcPts val="0"/>
              </a:spcAft>
              <a:buSzPts val="1680"/>
              <a:buNone/>
            </a:pPr>
            <a:endParaRPr/>
          </a:p>
        </p:txBody>
      </p:sp>
      <p:sp>
        <p:nvSpPr>
          <p:cNvPr id="585" name="Google Shape;585;p39"/>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24</a:t>
            </a:fld>
            <a:endParaRPr>
              <a:solidFill>
                <a:srgbClr val="073E87"/>
              </a:solidFill>
            </a:endParaRPr>
          </a:p>
        </p:txBody>
      </p:sp>
      <p:sp>
        <p:nvSpPr>
          <p:cNvPr id="586" name="Google Shape;586;p39"/>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DNS (1)</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90"/>
        <p:cNvGrpSpPr/>
        <p:nvPr/>
      </p:nvGrpSpPr>
      <p:grpSpPr>
        <a:xfrm>
          <a:off x="0" y="0"/>
          <a:ext cx="0" cy="0"/>
          <a:chOff x="0" y="0"/>
          <a:chExt cx="0" cy="0"/>
        </a:xfrm>
      </p:grpSpPr>
      <p:sp>
        <p:nvSpPr>
          <p:cNvPr id="591" name="Google Shape;591;p40"/>
          <p:cNvSpPr txBox="1">
            <a:spLocks noGrp="1"/>
          </p:cNvSpPr>
          <p:nvPr>
            <p:ph type="body" idx="1"/>
          </p:nvPr>
        </p:nvSpPr>
        <p:spPr>
          <a:xfrm>
            <a:off x="251520" y="1117095"/>
            <a:ext cx="8640959" cy="390292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000"/>
              <a:t>Kaip nustatyti, koks IP adresas atitinka konkretų DNS vardą (adresą, domeną)?</a:t>
            </a:r>
            <a:endParaRPr/>
          </a:p>
          <a:p>
            <a:pPr marL="0" lvl="0" indent="0" algn="l" rtl="0">
              <a:spcBef>
                <a:spcPts val="400"/>
              </a:spcBef>
              <a:spcAft>
                <a:spcPts val="0"/>
              </a:spcAft>
              <a:buSzPts val="1600"/>
              <a:buNone/>
            </a:pPr>
            <a:r>
              <a:rPr lang="lt-LT" sz="2000"/>
              <a:t>Yra nemažai būdų tai padaryti – čia pateiksime kelis pavyzdžius.</a:t>
            </a:r>
            <a:endParaRPr sz="2400"/>
          </a:p>
          <a:p>
            <a:pPr marL="180975" lvl="0" indent="0" algn="l" rtl="0">
              <a:spcBef>
                <a:spcPts val="480"/>
              </a:spcBef>
              <a:spcAft>
                <a:spcPts val="0"/>
              </a:spcAft>
              <a:buSzPts val="1920"/>
              <a:buNone/>
            </a:pPr>
            <a:r>
              <a:rPr lang="lt-LT" sz="2400" b="1"/>
              <a:t>1 </a:t>
            </a:r>
            <a:r>
              <a:rPr lang="lt-LT" sz="2000" b="1"/>
              <a:t>būdas</a:t>
            </a:r>
            <a:endParaRPr/>
          </a:p>
        </p:txBody>
      </p:sp>
      <p:sp>
        <p:nvSpPr>
          <p:cNvPr id="592" name="Google Shape;592;p40"/>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DNS (2)</a:t>
            </a:r>
            <a:endParaRPr sz="2000"/>
          </a:p>
        </p:txBody>
      </p:sp>
      <p:sp>
        <p:nvSpPr>
          <p:cNvPr id="593" name="Google Shape;593;p40"/>
          <p:cNvSpPr txBox="1"/>
          <p:nvPr/>
        </p:nvSpPr>
        <p:spPr>
          <a:xfrm>
            <a:off x="251519" y="2322095"/>
            <a:ext cx="8640959" cy="2721258"/>
          </a:xfrm>
          <a:prstGeom prst="rect">
            <a:avLst/>
          </a:prstGeom>
          <a:solidFill>
            <a:srgbClr val="BCE4F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Komandų eilutėje (pasiekiama                    🡪 </a:t>
            </a:r>
            <a:r>
              <a:rPr lang="lt-LT" sz="1600" b="1">
                <a:solidFill>
                  <a:schemeClr val="dk2"/>
                </a:solidFill>
                <a:latin typeface="Candara"/>
                <a:ea typeface="Candara"/>
                <a:cs typeface="Candara"/>
                <a:sym typeface="Candara"/>
              </a:rPr>
              <a:t>cmd)</a:t>
            </a:r>
            <a:r>
              <a:rPr lang="lt-LT" sz="1600">
                <a:solidFill>
                  <a:schemeClr val="dk2"/>
                </a:solidFill>
                <a:latin typeface="Candara"/>
                <a:ea typeface="Candara"/>
                <a:cs typeface="Candara"/>
                <a:sym typeface="Candara"/>
              </a:rPr>
              <a:t> vykdome komandą: </a:t>
            </a:r>
            <a:r>
              <a:rPr lang="lt-LT" sz="1550" b="1" i="1">
                <a:solidFill>
                  <a:schemeClr val="dk2"/>
                </a:solidFill>
                <a:latin typeface="Candara"/>
                <a:ea typeface="Candara"/>
                <a:cs typeface="Candara"/>
                <a:sym typeface="Candara"/>
              </a:rPr>
              <a:t>nslookup domeno.vardas</a:t>
            </a:r>
            <a:endParaRPr sz="1550" b="1">
              <a:solidFill>
                <a:schemeClr val="dk2"/>
              </a:solidFill>
              <a:latin typeface="Candara"/>
              <a:ea typeface="Candara"/>
              <a:cs typeface="Candara"/>
              <a:sym typeface="Candara"/>
            </a:endParaRPr>
          </a:p>
          <a:p>
            <a:pPr marL="0" marR="0" lvl="0" indent="0" algn="l" rtl="0">
              <a:spcBef>
                <a:spcPts val="200"/>
              </a:spcBef>
              <a:spcAft>
                <a:spcPts val="0"/>
              </a:spcAft>
              <a:buNone/>
            </a:pPr>
            <a:r>
              <a:rPr lang="lt-LT" sz="1600">
                <a:solidFill>
                  <a:schemeClr val="dk2"/>
                </a:solidFill>
                <a:latin typeface="Candara"/>
                <a:ea typeface="Candara"/>
                <a:cs typeface="Candara"/>
                <a:sym typeface="Candara"/>
              </a:rPr>
              <a:t>Pavyzdžiui:</a:t>
            </a:r>
            <a:endParaRPr/>
          </a:p>
          <a:p>
            <a:pPr marL="538163" marR="0" lvl="0" indent="0" algn="l" rtl="0">
              <a:spcBef>
                <a:spcPts val="200"/>
              </a:spcBef>
              <a:spcAft>
                <a:spcPts val="0"/>
              </a:spcAft>
              <a:buNone/>
            </a:pPr>
            <a:r>
              <a:rPr lang="lt-LT" sz="1600" b="1" i="1">
                <a:solidFill>
                  <a:schemeClr val="dk2"/>
                </a:solidFill>
                <a:latin typeface="Candara"/>
                <a:ea typeface="Candara"/>
                <a:cs typeface="Candara"/>
                <a:sym typeface="Candara"/>
              </a:rPr>
              <a:t>nslookup emokykla.lt</a:t>
            </a:r>
            <a:endParaRPr sz="1600" b="1" i="1">
              <a:solidFill>
                <a:schemeClr val="dk2"/>
              </a:solidFill>
              <a:latin typeface="Candara"/>
              <a:ea typeface="Candara"/>
              <a:cs typeface="Candara"/>
              <a:sym typeface="Candara"/>
            </a:endParaRPr>
          </a:p>
          <a:p>
            <a:pPr marL="0" marR="0" lvl="0" indent="0" algn="l" rtl="0">
              <a:spcBef>
                <a:spcPts val="900"/>
              </a:spcBef>
              <a:spcAft>
                <a:spcPts val="0"/>
              </a:spcAft>
              <a:buNone/>
            </a:pPr>
            <a:r>
              <a:rPr lang="lt-LT" sz="1600">
                <a:solidFill>
                  <a:schemeClr val="dk2"/>
                </a:solidFill>
                <a:latin typeface="Candara"/>
                <a:ea typeface="Candara"/>
                <a:cs typeface="Candara"/>
                <a:sym typeface="Candara"/>
              </a:rPr>
              <a:t>Rezultatas:</a:t>
            </a:r>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p:txBody>
      </p:sp>
      <p:pic>
        <p:nvPicPr>
          <p:cNvPr id="594" name="Google Shape;594;p40" descr="Adding A&amp;S Printers to non-domain Windows Computers - Arts &amp; Sciences -  Answers"/>
          <p:cNvPicPr preferRelativeResize="0"/>
          <p:nvPr/>
        </p:nvPicPr>
        <p:blipFill rotWithShape="1">
          <a:blip r:embed="rId3">
            <a:alphaModFix/>
          </a:blip>
          <a:srcRect/>
          <a:stretch/>
        </p:blipFill>
        <p:spPr>
          <a:xfrm>
            <a:off x="2953916" y="2355726"/>
            <a:ext cx="838078" cy="293258"/>
          </a:xfrm>
          <a:prstGeom prst="rect">
            <a:avLst/>
          </a:prstGeom>
          <a:noFill/>
          <a:ln>
            <a:noFill/>
          </a:ln>
        </p:spPr>
      </p:pic>
      <p:pic>
        <p:nvPicPr>
          <p:cNvPr id="595" name="Google Shape;595;p40"/>
          <p:cNvPicPr preferRelativeResize="0"/>
          <p:nvPr/>
        </p:nvPicPr>
        <p:blipFill rotWithShape="1">
          <a:blip r:embed="rId4">
            <a:alphaModFix/>
          </a:blip>
          <a:srcRect/>
          <a:stretch/>
        </p:blipFill>
        <p:spPr>
          <a:xfrm>
            <a:off x="869255" y="3507854"/>
            <a:ext cx="2276475" cy="1419225"/>
          </a:xfrm>
          <a:prstGeom prst="rect">
            <a:avLst/>
          </a:prstGeom>
          <a:noFill/>
          <a:ln>
            <a:noFill/>
          </a:ln>
        </p:spPr>
      </p:pic>
      <p:sp>
        <p:nvSpPr>
          <p:cNvPr id="596" name="Google Shape;596;p40"/>
          <p:cNvSpPr txBox="1"/>
          <p:nvPr/>
        </p:nvSpPr>
        <p:spPr>
          <a:xfrm>
            <a:off x="4108249" y="3593672"/>
            <a:ext cx="3930425"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Tarp kitos informacijos (papildomai nurodomas serverio vardas ir IP, kuris pateikia atsakymą) gauname nurodyto domeno IP adresą.</a:t>
            </a:r>
            <a:endParaRPr sz="1600" b="1">
              <a:solidFill>
                <a:schemeClr val="dk2"/>
              </a:solidFill>
              <a:latin typeface="Candara"/>
              <a:ea typeface="Candara"/>
              <a:cs typeface="Candara"/>
              <a:sym typeface="Candara"/>
            </a:endParaRPr>
          </a:p>
        </p:txBody>
      </p:sp>
      <p:cxnSp>
        <p:nvCxnSpPr>
          <p:cNvPr id="597" name="Google Shape;597;p40"/>
          <p:cNvCxnSpPr/>
          <p:nvPr/>
        </p:nvCxnSpPr>
        <p:spPr>
          <a:xfrm rot="10800000">
            <a:off x="3241988" y="4115484"/>
            <a:ext cx="792088" cy="0"/>
          </a:xfrm>
          <a:prstGeom prst="straightConnector1">
            <a:avLst/>
          </a:prstGeom>
          <a:noFill/>
          <a:ln w="19050" cap="flat" cmpd="sng">
            <a:solidFill>
              <a:schemeClr val="dk2"/>
            </a:solidFill>
            <a:prstDash val="solid"/>
            <a:round/>
            <a:headEnd type="none" w="sm" len="sm"/>
            <a:tailEnd type="oval" w="med" len="med"/>
          </a:ln>
        </p:spPr>
      </p:cxnSp>
      <p:sp>
        <p:nvSpPr>
          <p:cNvPr id="598" name="Google Shape;598;p40"/>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25</a:t>
            </a:fld>
            <a:endParaRPr>
              <a:solidFill>
                <a:srgbClr val="073E87"/>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2"/>
        <p:cNvGrpSpPr/>
        <p:nvPr/>
      </p:nvGrpSpPr>
      <p:grpSpPr>
        <a:xfrm>
          <a:off x="0" y="0"/>
          <a:ext cx="0" cy="0"/>
          <a:chOff x="0" y="0"/>
          <a:chExt cx="0" cy="0"/>
        </a:xfrm>
      </p:grpSpPr>
      <p:sp>
        <p:nvSpPr>
          <p:cNvPr id="603" name="Google Shape;603;p41"/>
          <p:cNvSpPr txBox="1">
            <a:spLocks noGrp="1"/>
          </p:cNvSpPr>
          <p:nvPr>
            <p:ph type="body" idx="1"/>
          </p:nvPr>
        </p:nvSpPr>
        <p:spPr>
          <a:xfrm>
            <a:off x="251520" y="1117095"/>
            <a:ext cx="8640959" cy="390292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000"/>
              <a:t>Kaip nustatyti, koks IP adresas atitinka konkretų DNS vardą (adresą, domeną)?</a:t>
            </a:r>
            <a:endParaRPr/>
          </a:p>
          <a:p>
            <a:pPr marL="180975" lvl="0" indent="0" algn="l" rtl="0">
              <a:spcBef>
                <a:spcPts val="480"/>
              </a:spcBef>
              <a:spcAft>
                <a:spcPts val="0"/>
              </a:spcAft>
              <a:buSzPts val="1920"/>
              <a:buNone/>
            </a:pPr>
            <a:r>
              <a:rPr lang="lt-LT" sz="2400" b="1"/>
              <a:t>2 </a:t>
            </a:r>
            <a:r>
              <a:rPr lang="lt-LT" sz="2000" b="1"/>
              <a:t>būdas</a:t>
            </a:r>
            <a:endParaRPr/>
          </a:p>
        </p:txBody>
      </p:sp>
      <p:sp>
        <p:nvSpPr>
          <p:cNvPr id="604" name="Google Shape;604;p41"/>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DNS (3)</a:t>
            </a:r>
            <a:endParaRPr sz="2000"/>
          </a:p>
        </p:txBody>
      </p:sp>
      <p:sp>
        <p:nvSpPr>
          <p:cNvPr id="605" name="Google Shape;605;p41"/>
          <p:cNvSpPr txBox="1"/>
          <p:nvPr/>
        </p:nvSpPr>
        <p:spPr>
          <a:xfrm>
            <a:off x="238072" y="1923678"/>
            <a:ext cx="8654407" cy="3213700"/>
          </a:xfrm>
          <a:prstGeom prst="rect">
            <a:avLst/>
          </a:prstGeom>
          <a:solidFill>
            <a:srgbClr val="BCE4F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Komandų eilutėje vykdome komandą: </a:t>
            </a:r>
            <a:r>
              <a:rPr lang="lt-LT" sz="1600" b="1" i="1">
                <a:solidFill>
                  <a:schemeClr val="dk2"/>
                </a:solidFill>
                <a:latin typeface="Candara"/>
                <a:ea typeface="Candara"/>
                <a:cs typeface="Candara"/>
                <a:sym typeface="Candara"/>
              </a:rPr>
              <a:t>ping domeno.vardas. </a:t>
            </a:r>
            <a:endParaRPr sz="1550" b="1">
              <a:solidFill>
                <a:schemeClr val="dk2"/>
              </a:solidFill>
              <a:latin typeface="Candara"/>
              <a:ea typeface="Candara"/>
              <a:cs typeface="Candara"/>
              <a:sym typeface="Candara"/>
            </a:endParaRPr>
          </a:p>
          <a:p>
            <a:pPr marL="0" marR="0" lvl="0" indent="0" algn="l" rtl="0">
              <a:spcBef>
                <a:spcPts val="200"/>
              </a:spcBef>
              <a:spcAft>
                <a:spcPts val="0"/>
              </a:spcAft>
              <a:buNone/>
            </a:pPr>
            <a:r>
              <a:rPr lang="lt-LT" sz="1600">
                <a:solidFill>
                  <a:schemeClr val="dk2"/>
                </a:solidFill>
                <a:latin typeface="Candara"/>
                <a:ea typeface="Candara"/>
                <a:cs typeface="Candara"/>
                <a:sym typeface="Candara"/>
              </a:rPr>
              <a:t>Pavyzdžiui:</a:t>
            </a:r>
            <a:endParaRPr/>
          </a:p>
          <a:p>
            <a:pPr marL="538163" marR="0" lvl="0" indent="0" algn="l" rtl="0">
              <a:spcBef>
                <a:spcPts val="200"/>
              </a:spcBef>
              <a:spcAft>
                <a:spcPts val="0"/>
              </a:spcAft>
              <a:buNone/>
            </a:pPr>
            <a:r>
              <a:rPr lang="lt-LT" sz="1600" b="1" i="1">
                <a:solidFill>
                  <a:schemeClr val="dk2"/>
                </a:solidFill>
                <a:latin typeface="Candara"/>
                <a:ea typeface="Candara"/>
                <a:cs typeface="Candara"/>
                <a:sym typeface="Candara"/>
              </a:rPr>
              <a:t>ping nsa.lt</a:t>
            </a:r>
            <a:endParaRPr sz="1600" b="1" i="1">
              <a:solidFill>
                <a:schemeClr val="dk2"/>
              </a:solidFill>
              <a:latin typeface="Candara"/>
              <a:ea typeface="Candara"/>
              <a:cs typeface="Candara"/>
              <a:sym typeface="Candara"/>
            </a:endParaRPr>
          </a:p>
          <a:p>
            <a:pPr marL="0" marR="0" lvl="0" indent="0" algn="l" rtl="0">
              <a:spcBef>
                <a:spcPts val="600"/>
              </a:spcBef>
              <a:spcAft>
                <a:spcPts val="0"/>
              </a:spcAft>
              <a:buNone/>
            </a:pPr>
            <a:r>
              <a:rPr lang="lt-LT" sz="1600">
                <a:solidFill>
                  <a:schemeClr val="dk2"/>
                </a:solidFill>
                <a:latin typeface="Candara"/>
                <a:ea typeface="Candara"/>
                <a:cs typeface="Candara"/>
                <a:sym typeface="Candara"/>
              </a:rPr>
              <a:t>Rezultatas:</a:t>
            </a:r>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p:txBody>
      </p:sp>
      <p:sp>
        <p:nvSpPr>
          <p:cNvPr id="606" name="Google Shape;606;p41"/>
          <p:cNvSpPr txBox="1"/>
          <p:nvPr/>
        </p:nvSpPr>
        <p:spPr>
          <a:xfrm>
            <a:off x="5770779" y="3068558"/>
            <a:ext cx="2889125" cy="181588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Ši komanda pateikia ne tik IP adresą, bet ir parodo, ar tiriamas kompiuteris įjungtas (jei jame neuždraustas atsakas į </a:t>
            </a:r>
            <a:r>
              <a:rPr lang="lt-LT" sz="1600" i="1">
                <a:solidFill>
                  <a:schemeClr val="dk2"/>
                </a:solidFill>
                <a:latin typeface="Candara"/>
                <a:ea typeface="Candara"/>
                <a:cs typeface="Candara"/>
                <a:sym typeface="Candara"/>
              </a:rPr>
              <a:t>ping</a:t>
            </a:r>
            <a:r>
              <a:rPr lang="lt-LT" sz="1600">
                <a:solidFill>
                  <a:schemeClr val="dk2"/>
                </a:solidFill>
                <a:latin typeface="Candara"/>
                <a:ea typeface="Candara"/>
                <a:cs typeface="Candara"/>
                <a:sym typeface="Candara"/>
              </a:rPr>
              <a:t> kreipinius) ir kokia yra ryšio kokybė, duomenų perdavimo greitis.</a:t>
            </a:r>
            <a:endParaRPr sz="1600" b="1">
              <a:solidFill>
                <a:schemeClr val="dk2"/>
              </a:solidFill>
              <a:latin typeface="Candara"/>
              <a:ea typeface="Candara"/>
              <a:cs typeface="Candara"/>
              <a:sym typeface="Candara"/>
            </a:endParaRPr>
          </a:p>
        </p:txBody>
      </p:sp>
      <p:cxnSp>
        <p:nvCxnSpPr>
          <p:cNvPr id="607" name="Google Shape;607;p41"/>
          <p:cNvCxnSpPr/>
          <p:nvPr/>
        </p:nvCxnSpPr>
        <p:spPr>
          <a:xfrm rot="10800000">
            <a:off x="4956980" y="4011910"/>
            <a:ext cx="792088" cy="0"/>
          </a:xfrm>
          <a:prstGeom prst="straightConnector1">
            <a:avLst/>
          </a:prstGeom>
          <a:noFill/>
          <a:ln w="19050" cap="flat" cmpd="sng">
            <a:solidFill>
              <a:schemeClr val="dk2"/>
            </a:solidFill>
            <a:prstDash val="solid"/>
            <a:round/>
            <a:headEnd type="none" w="sm" len="sm"/>
            <a:tailEnd type="oval" w="med" len="med"/>
          </a:ln>
        </p:spPr>
      </p:cxnSp>
      <p:pic>
        <p:nvPicPr>
          <p:cNvPr id="608" name="Google Shape;608;p41"/>
          <p:cNvPicPr preferRelativeResize="0"/>
          <p:nvPr/>
        </p:nvPicPr>
        <p:blipFill rotWithShape="1">
          <a:blip r:embed="rId3">
            <a:alphaModFix/>
          </a:blip>
          <a:srcRect/>
          <a:stretch/>
        </p:blipFill>
        <p:spPr>
          <a:xfrm>
            <a:off x="874685" y="3097063"/>
            <a:ext cx="3985347" cy="1930885"/>
          </a:xfrm>
          <a:prstGeom prst="rect">
            <a:avLst/>
          </a:prstGeom>
          <a:noFill/>
          <a:ln>
            <a:noFill/>
          </a:ln>
        </p:spPr>
      </p:pic>
      <p:sp>
        <p:nvSpPr>
          <p:cNvPr id="609" name="Google Shape;609;p41"/>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26</a:t>
            </a:fld>
            <a:endParaRPr>
              <a:solidFill>
                <a:srgbClr val="073E87"/>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13"/>
        <p:cNvGrpSpPr/>
        <p:nvPr/>
      </p:nvGrpSpPr>
      <p:grpSpPr>
        <a:xfrm>
          <a:off x="0" y="0"/>
          <a:ext cx="0" cy="0"/>
          <a:chOff x="0" y="0"/>
          <a:chExt cx="0" cy="0"/>
        </a:xfrm>
      </p:grpSpPr>
      <p:sp>
        <p:nvSpPr>
          <p:cNvPr id="614" name="Google Shape;614;p42"/>
          <p:cNvSpPr txBox="1">
            <a:spLocks noGrp="1"/>
          </p:cNvSpPr>
          <p:nvPr>
            <p:ph type="body" idx="1"/>
          </p:nvPr>
        </p:nvSpPr>
        <p:spPr>
          <a:xfrm>
            <a:off x="251520" y="1117095"/>
            <a:ext cx="8640959" cy="390292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000"/>
              <a:t>Kaip nustatyti, koks IP adresas atitinka konkretų DNS vardą (adresą, domeną)?</a:t>
            </a:r>
            <a:endParaRPr/>
          </a:p>
          <a:p>
            <a:pPr marL="180975" lvl="0" indent="0" algn="l" rtl="0">
              <a:spcBef>
                <a:spcPts val="480"/>
              </a:spcBef>
              <a:spcAft>
                <a:spcPts val="0"/>
              </a:spcAft>
              <a:buSzPts val="1920"/>
              <a:buNone/>
            </a:pPr>
            <a:r>
              <a:rPr lang="lt-LT" sz="2400" b="1"/>
              <a:t>3 </a:t>
            </a:r>
            <a:r>
              <a:rPr lang="lt-LT" sz="2000" b="1"/>
              <a:t>būdas</a:t>
            </a:r>
            <a:endParaRPr/>
          </a:p>
        </p:txBody>
      </p:sp>
      <p:sp>
        <p:nvSpPr>
          <p:cNvPr id="615" name="Google Shape;615;p42"/>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DNS (4)</a:t>
            </a:r>
            <a:endParaRPr sz="2000"/>
          </a:p>
        </p:txBody>
      </p:sp>
      <p:sp>
        <p:nvSpPr>
          <p:cNvPr id="616" name="Google Shape;616;p42"/>
          <p:cNvSpPr txBox="1"/>
          <p:nvPr/>
        </p:nvSpPr>
        <p:spPr>
          <a:xfrm>
            <a:off x="238072" y="1923678"/>
            <a:ext cx="8654407" cy="3123932"/>
          </a:xfrm>
          <a:prstGeom prst="rect">
            <a:avLst/>
          </a:prstGeom>
          <a:solidFill>
            <a:srgbClr val="BCE4F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Yra ir interneto svetainių, kuriose galima nustatyti koks IP adresas atitinka konkretų DNS vardą (adresą, domeną), taip pat pateikia daug naudingos informacijos apie nagrinėjamą domeną, pavyzdžiui, koks patikimumas, kokias paslaugas teikia ir kt. Viena iš tokių svetainių, nustatančių, koks IP adresas atitinka konkretų DNS vardą (adresą, domeną), yra </a:t>
            </a:r>
            <a:r>
              <a:rPr lang="lt-LT" sz="1600" b="1" u="sng">
                <a:solidFill>
                  <a:schemeClr val="dk2"/>
                </a:solidFill>
                <a:latin typeface="Candara"/>
                <a:ea typeface="Candara"/>
                <a:cs typeface="Candara"/>
                <a:sym typeface="Candar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https://mxtoolbox.com/</a:t>
            </a:r>
            <a:r>
              <a:rPr lang="lt-LT" sz="1600">
                <a:solidFill>
                  <a:schemeClr val="dk2"/>
                </a:solidFill>
                <a:latin typeface="Candara"/>
                <a:ea typeface="Candara"/>
                <a:cs typeface="Candara"/>
                <a:sym typeface="Candara"/>
              </a:rPr>
              <a:t>.</a:t>
            </a:r>
            <a:endParaRPr/>
          </a:p>
          <a:p>
            <a:pPr marL="0" marR="0" lvl="0" indent="0" algn="l" rtl="0">
              <a:spcBef>
                <a:spcPts val="600"/>
              </a:spcBef>
              <a:spcAft>
                <a:spcPts val="0"/>
              </a:spcAft>
              <a:buNone/>
            </a:pPr>
            <a:endParaRPr sz="1600">
              <a:solidFill>
                <a:schemeClr val="dk2"/>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p:txBody>
      </p:sp>
      <p:pic>
        <p:nvPicPr>
          <p:cNvPr id="617" name="Google Shape;617;p42"/>
          <p:cNvPicPr preferRelativeResize="0"/>
          <p:nvPr/>
        </p:nvPicPr>
        <p:blipFill rotWithShape="1">
          <a:blip r:embed="rId4">
            <a:alphaModFix/>
          </a:blip>
          <a:srcRect/>
          <a:stretch/>
        </p:blipFill>
        <p:spPr>
          <a:xfrm>
            <a:off x="3046558" y="2983503"/>
            <a:ext cx="5595701" cy="1982448"/>
          </a:xfrm>
          <a:prstGeom prst="rect">
            <a:avLst/>
          </a:prstGeom>
          <a:noFill/>
          <a:ln>
            <a:noFill/>
          </a:ln>
        </p:spPr>
      </p:pic>
      <p:sp>
        <p:nvSpPr>
          <p:cNvPr id="618" name="Google Shape;618;p42"/>
          <p:cNvSpPr txBox="1"/>
          <p:nvPr/>
        </p:nvSpPr>
        <p:spPr>
          <a:xfrm>
            <a:off x="827584" y="4279595"/>
            <a:ext cx="1813474" cy="52322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400">
                <a:solidFill>
                  <a:schemeClr val="dk2"/>
                </a:solidFill>
                <a:latin typeface="Candara"/>
                <a:ea typeface="Candara"/>
                <a:cs typeface="Candara"/>
                <a:sym typeface="Candara"/>
              </a:rPr>
              <a:t>Įrašomas dominančio domeno vardas</a:t>
            </a:r>
            <a:endParaRPr sz="1400" b="1">
              <a:solidFill>
                <a:schemeClr val="dk2"/>
              </a:solidFill>
              <a:latin typeface="Candara"/>
              <a:ea typeface="Candara"/>
              <a:cs typeface="Candara"/>
              <a:sym typeface="Candara"/>
            </a:endParaRPr>
          </a:p>
        </p:txBody>
      </p:sp>
      <p:cxnSp>
        <p:nvCxnSpPr>
          <p:cNvPr id="619" name="Google Shape;619;p42"/>
          <p:cNvCxnSpPr/>
          <p:nvPr/>
        </p:nvCxnSpPr>
        <p:spPr>
          <a:xfrm rot="10800000">
            <a:off x="2339752" y="4630309"/>
            <a:ext cx="792088" cy="0"/>
          </a:xfrm>
          <a:prstGeom prst="straightConnector1">
            <a:avLst/>
          </a:prstGeom>
          <a:noFill/>
          <a:ln w="19050" cap="flat" cmpd="sng">
            <a:solidFill>
              <a:schemeClr val="dk2"/>
            </a:solidFill>
            <a:prstDash val="solid"/>
            <a:round/>
            <a:headEnd type="oval" w="med" len="med"/>
            <a:tailEnd type="none" w="sm" len="sm"/>
          </a:ln>
        </p:spPr>
      </p:cxnSp>
      <p:sp>
        <p:nvSpPr>
          <p:cNvPr id="620" name="Google Shape;620;p42"/>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27</a:t>
            </a:fld>
            <a:endParaRPr>
              <a:solidFill>
                <a:srgbClr val="073E87"/>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24"/>
        <p:cNvGrpSpPr/>
        <p:nvPr/>
      </p:nvGrpSpPr>
      <p:grpSpPr>
        <a:xfrm>
          <a:off x="0" y="0"/>
          <a:ext cx="0" cy="0"/>
          <a:chOff x="0" y="0"/>
          <a:chExt cx="0" cy="0"/>
        </a:xfrm>
      </p:grpSpPr>
      <p:sp>
        <p:nvSpPr>
          <p:cNvPr id="625" name="Google Shape;625;p43"/>
          <p:cNvSpPr txBox="1">
            <a:spLocks noGrp="1"/>
          </p:cNvSpPr>
          <p:nvPr>
            <p:ph type="body" idx="1"/>
          </p:nvPr>
        </p:nvSpPr>
        <p:spPr>
          <a:xfrm>
            <a:off x="251520" y="1117095"/>
            <a:ext cx="8640959" cy="3902927"/>
          </a:xfrm>
          <a:prstGeom prst="rect">
            <a:avLst/>
          </a:prstGeom>
          <a:noFill/>
          <a:ln>
            <a:noFill/>
          </a:ln>
        </p:spPr>
        <p:txBody>
          <a:bodyPr spcFirstLastPara="1" wrap="square" lIns="91425" tIns="45700" rIns="91425" bIns="45700" anchor="t" anchorCtr="0">
            <a:normAutofit/>
          </a:bodyPr>
          <a:lstStyle/>
          <a:p>
            <a:pPr marL="0" lvl="0" indent="0" algn="l" rtl="0">
              <a:spcBef>
                <a:spcPts val="0"/>
              </a:spcBef>
              <a:spcAft>
                <a:spcPts val="0"/>
              </a:spcAft>
              <a:buSzPts val="1600"/>
              <a:buNone/>
            </a:pPr>
            <a:r>
              <a:rPr lang="lt-LT" sz="2000" dirty="0"/>
              <a:t>Pavyzdžiui, nagrinėjant domeną www.silute.lt,  svetainėje </a:t>
            </a:r>
            <a:r>
              <a:rPr lang="lt-LT" sz="2000" dirty="0">
                <a:solidFill>
                  <a:schemeClr val="dk2"/>
                </a:solidFill>
              </a:rPr>
              <a:t>https://mxtoolbox.com/ </a:t>
            </a:r>
            <a:r>
              <a:rPr lang="lt-LT" sz="2000" dirty="0"/>
              <a:t>tarp kitos labai svarbios informacijos gauname ir informaciją apie IP adresą: </a:t>
            </a:r>
            <a:endParaRPr dirty="0"/>
          </a:p>
        </p:txBody>
      </p:sp>
      <p:sp>
        <p:nvSpPr>
          <p:cNvPr id="626" name="Google Shape;626;p43"/>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300"/>
              <a:buFont typeface="Candara"/>
              <a:buNone/>
            </a:pPr>
            <a:r>
              <a:rPr lang="lt-LT"/>
              <a:t>DNS (5)</a:t>
            </a:r>
            <a:endParaRPr sz="2000"/>
          </a:p>
        </p:txBody>
      </p:sp>
      <p:sp>
        <p:nvSpPr>
          <p:cNvPr id="627" name="Google Shape;627;p43"/>
          <p:cNvSpPr txBox="1"/>
          <p:nvPr/>
        </p:nvSpPr>
        <p:spPr>
          <a:xfrm>
            <a:off x="207100" y="2172881"/>
            <a:ext cx="8685379" cy="3046988"/>
          </a:xfrm>
          <a:prstGeom prst="rect">
            <a:avLst/>
          </a:prstGeom>
          <a:solidFill>
            <a:srgbClr val="BCE4FC"/>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600">
              <a:solidFill>
                <a:schemeClr val="dk2"/>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a:p>
            <a:pPr marL="0" marR="0" lvl="0" indent="180975" algn="l" rtl="0">
              <a:spcBef>
                <a:spcPts val="0"/>
              </a:spcBef>
              <a:spcAft>
                <a:spcPts val="0"/>
              </a:spcAft>
              <a:buNone/>
            </a:pPr>
            <a:endParaRPr sz="1600" b="1" i="1">
              <a:solidFill>
                <a:schemeClr val="dk1"/>
              </a:solidFill>
              <a:latin typeface="Candara"/>
              <a:ea typeface="Candara"/>
              <a:cs typeface="Candara"/>
              <a:sym typeface="Candara"/>
            </a:endParaRPr>
          </a:p>
        </p:txBody>
      </p:sp>
      <p:sp>
        <p:nvSpPr>
          <p:cNvPr id="628" name="Google Shape;628;p43"/>
          <p:cNvSpPr txBox="1"/>
          <p:nvPr/>
        </p:nvSpPr>
        <p:spPr>
          <a:xfrm>
            <a:off x="6664832" y="3750956"/>
            <a:ext cx="1721796" cy="107721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600">
                <a:solidFill>
                  <a:schemeClr val="dk2"/>
                </a:solidFill>
                <a:latin typeface="Candara"/>
                <a:ea typeface="Candara"/>
                <a:cs typeface="Candara"/>
                <a:sym typeface="Candara"/>
              </a:rPr>
              <a:t>Vienam domenui gali būti pateiktas ne vienas IP adresas</a:t>
            </a:r>
            <a:endParaRPr sz="1600" b="1">
              <a:solidFill>
                <a:schemeClr val="dk2"/>
              </a:solidFill>
              <a:latin typeface="Candara"/>
              <a:ea typeface="Candara"/>
              <a:cs typeface="Candara"/>
              <a:sym typeface="Candara"/>
            </a:endParaRPr>
          </a:p>
        </p:txBody>
      </p:sp>
      <p:cxnSp>
        <p:nvCxnSpPr>
          <p:cNvPr id="629" name="Google Shape;629;p43"/>
          <p:cNvCxnSpPr/>
          <p:nvPr/>
        </p:nvCxnSpPr>
        <p:spPr>
          <a:xfrm rot="10800000">
            <a:off x="5868144" y="4299942"/>
            <a:ext cx="792088" cy="0"/>
          </a:xfrm>
          <a:prstGeom prst="straightConnector1">
            <a:avLst/>
          </a:prstGeom>
          <a:noFill/>
          <a:ln w="19050" cap="flat" cmpd="sng">
            <a:solidFill>
              <a:schemeClr val="dk2"/>
            </a:solidFill>
            <a:prstDash val="solid"/>
            <a:round/>
            <a:headEnd type="none" w="sm" len="sm"/>
            <a:tailEnd type="oval" w="med" len="med"/>
          </a:ln>
        </p:spPr>
      </p:cxnSp>
      <p:pic>
        <p:nvPicPr>
          <p:cNvPr id="630" name="Google Shape;630;p43"/>
          <p:cNvPicPr preferRelativeResize="0"/>
          <p:nvPr/>
        </p:nvPicPr>
        <p:blipFill rotWithShape="1">
          <a:blip r:embed="rId3">
            <a:alphaModFix/>
          </a:blip>
          <a:srcRect/>
          <a:stretch/>
        </p:blipFill>
        <p:spPr>
          <a:xfrm>
            <a:off x="367882" y="2427734"/>
            <a:ext cx="5439359" cy="2400440"/>
          </a:xfrm>
          <a:prstGeom prst="rect">
            <a:avLst/>
          </a:prstGeom>
          <a:noFill/>
          <a:ln>
            <a:noFill/>
          </a:ln>
        </p:spPr>
      </p:pic>
      <p:sp>
        <p:nvSpPr>
          <p:cNvPr id="631" name="Google Shape;631;p43"/>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28</a:t>
            </a:fld>
            <a:endParaRPr>
              <a:solidFill>
                <a:srgbClr val="073E87"/>
              </a:solidFil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635"/>
        <p:cNvGrpSpPr/>
        <p:nvPr/>
      </p:nvGrpSpPr>
      <p:grpSpPr>
        <a:xfrm>
          <a:off x="0" y="0"/>
          <a:ext cx="0" cy="0"/>
          <a:chOff x="0" y="0"/>
          <a:chExt cx="0" cy="0"/>
        </a:xfrm>
      </p:grpSpPr>
      <p:sp>
        <p:nvSpPr>
          <p:cNvPr id="636" name="Google Shape;636;p44"/>
          <p:cNvSpPr txBox="1">
            <a:spLocks noGrp="1"/>
          </p:cNvSpPr>
          <p:nvPr>
            <p:ph type="body" idx="1"/>
          </p:nvPr>
        </p:nvSpPr>
        <p:spPr>
          <a:xfrm>
            <a:off x="251521" y="1275606"/>
            <a:ext cx="5400600" cy="3600400"/>
          </a:xfrm>
          <a:prstGeom prst="rect">
            <a:avLst/>
          </a:prstGeom>
          <a:noFill/>
          <a:ln>
            <a:noFill/>
          </a:ln>
        </p:spPr>
        <p:txBody>
          <a:bodyPr spcFirstLastPara="1" wrap="square" lIns="91425" tIns="45700" rIns="91425" bIns="45700" anchor="t" anchorCtr="0">
            <a:normAutofit/>
          </a:bodyPr>
          <a:lstStyle/>
          <a:p>
            <a:pPr marL="360363" lvl="0" indent="-360363" algn="l" rtl="0">
              <a:spcBef>
                <a:spcPts val="0"/>
              </a:spcBef>
              <a:spcAft>
                <a:spcPts val="0"/>
              </a:spcAft>
              <a:buClr>
                <a:schemeClr val="dk2"/>
              </a:buClr>
              <a:buSzPts val="1680"/>
              <a:buChar char="❑"/>
            </a:pPr>
            <a:r>
              <a:rPr lang="lt-LT" dirty="0">
                <a:solidFill>
                  <a:srgbClr val="7030A0"/>
                </a:solidFill>
              </a:rPr>
              <a:t>Naudodami ankstesnėse skaidrėse nurodytas priemones nustatykite interneto svetainių, kuriose dažnai lankotės,</a:t>
            </a:r>
            <a:br>
              <a:rPr lang="lt-LT" dirty="0">
                <a:solidFill>
                  <a:srgbClr val="7030A0"/>
                </a:solidFill>
              </a:rPr>
            </a:br>
            <a:r>
              <a:rPr lang="lt-LT" dirty="0">
                <a:solidFill>
                  <a:srgbClr val="7030A0"/>
                </a:solidFill>
              </a:rPr>
              <a:t>IP adresus.</a:t>
            </a:r>
            <a:endParaRPr dirty="0"/>
          </a:p>
          <a:p>
            <a:pPr marL="360363" lvl="0" indent="-360363" algn="l" rtl="0">
              <a:spcBef>
                <a:spcPts val="1200"/>
              </a:spcBef>
              <a:spcAft>
                <a:spcPts val="0"/>
              </a:spcAft>
              <a:buClr>
                <a:schemeClr val="dk2"/>
              </a:buClr>
              <a:buSzPts val="1680"/>
              <a:buChar char="❑"/>
            </a:pPr>
            <a:r>
              <a:rPr lang="lt-LT" dirty="0">
                <a:solidFill>
                  <a:srgbClr val="7030A0"/>
                </a:solidFill>
              </a:rPr>
              <a:t>Savarankiškai (prireikus – pasitardami su mokytoju) išsiaiškinkite, kokią papildomą informaciją apie nustatytą IP adresą pateikia jūsų naudojamos IP adreso nustatymo priemonės.</a:t>
            </a:r>
            <a:endParaRPr dirty="0"/>
          </a:p>
        </p:txBody>
      </p:sp>
      <p:sp>
        <p:nvSpPr>
          <p:cNvPr id="637" name="Google Shape;637;p44"/>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600"/>
              <a:buFont typeface="Candara"/>
              <a:buNone/>
            </a:pPr>
            <a:r>
              <a:rPr lang="lt-LT" sz="3600"/>
              <a:t>Užduotis: domenai, DNS, IP</a:t>
            </a:r>
            <a:endParaRPr sz="2200"/>
          </a:p>
        </p:txBody>
      </p:sp>
      <p:pic>
        <p:nvPicPr>
          <p:cNvPr id="638" name="Google Shape;638;p44" descr="Paveikslėlis, kuriame yra tekstas, iliustracija, dizainas&#10;&#10;Automatiškai sugeneruotas aprašymas"/>
          <p:cNvPicPr preferRelativeResize="0"/>
          <p:nvPr/>
        </p:nvPicPr>
        <p:blipFill rotWithShape="1">
          <a:blip r:embed="rId3">
            <a:alphaModFix/>
          </a:blip>
          <a:srcRect l="8321" t="5214" r="7083" b="8333"/>
          <a:stretch/>
        </p:blipFill>
        <p:spPr>
          <a:xfrm>
            <a:off x="5364088" y="2338854"/>
            <a:ext cx="3415248" cy="2487663"/>
          </a:xfrm>
          <a:prstGeom prst="rect">
            <a:avLst/>
          </a:prstGeom>
          <a:noFill/>
          <a:ln>
            <a:noFill/>
          </a:ln>
        </p:spPr>
      </p:pic>
      <p:sp>
        <p:nvSpPr>
          <p:cNvPr id="639" name="Google Shape;639;p44"/>
          <p:cNvSpPr txBox="1"/>
          <p:nvPr/>
        </p:nvSpPr>
        <p:spPr>
          <a:xfrm>
            <a:off x="6228184" y="4842840"/>
            <a:ext cx="2099294" cy="24622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lt-LT" sz="1000" u="sng">
                <a:solidFill>
                  <a:schemeClr val="dk1"/>
                </a:solidFill>
                <a:latin typeface="Candara"/>
                <a:ea typeface="Candara"/>
                <a:cs typeface="Candara"/>
                <a:sym typeface="Candara"/>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https://undraw.co/illustrations</a:t>
            </a:r>
            <a:r>
              <a:rPr lang="lt-LT" sz="1000">
                <a:solidFill>
                  <a:schemeClr val="dk1"/>
                </a:solidFill>
                <a:latin typeface="Candara"/>
                <a:ea typeface="Candara"/>
                <a:cs typeface="Candara"/>
                <a:sym typeface="Candara"/>
              </a:rPr>
              <a:t> </a:t>
            </a:r>
            <a:endParaRPr sz="1000">
              <a:solidFill>
                <a:schemeClr val="dk1"/>
              </a:solidFill>
              <a:latin typeface="Candara"/>
              <a:ea typeface="Candara"/>
              <a:cs typeface="Candara"/>
              <a:sym typeface="Candara"/>
            </a:endParaRPr>
          </a:p>
        </p:txBody>
      </p:sp>
      <p:sp>
        <p:nvSpPr>
          <p:cNvPr id="640" name="Google Shape;640;p44"/>
          <p:cNvSpPr/>
          <p:nvPr/>
        </p:nvSpPr>
        <p:spPr>
          <a:xfrm>
            <a:off x="251520" y="353997"/>
            <a:ext cx="720080" cy="777593"/>
          </a:xfrm>
          <a:prstGeom prst="irregularSeal1">
            <a:avLst/>
          </a:prstGeom>
          <a:solidFill>
            <a:srgbClr val="C198E0"/>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3200" b="1">
                <a:solidFill>
                  <a:schemeClr val="lt1"/>
                </a:solidFill>
                <a:latin typeface="Candara"/>
                <a:ea typeface="Candara"/>
                <a:cs typeface="Candara"/>
                <a:sym typeface="Candara"/>
              </a:rPr>
              <a:t>3</a:t>
            </a:r>
            <a:endParaRPr sz="3200" b="1">
              <a:solidFill>
                <a:schemeClr val="lt1"/>
              </a:solidFill>
              <a:latin typeface="Candara"/>
              <a:ea typeface="Candara"/>
              <a:cs typeface="Candara"/>
              <a:sym typeface="Candara"/>
            </a:endParaRPr>
          </a:p>
        </p:txBody>
      </p:sp>
      <p:sp>
        <p:nvSpPr>
          <p:cNvPr id="641" name="Google Shape;641;p44"/>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29</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45"/>
          <p:cNvSpPr txBox="1">
            <a:spLocks noGrp="1"/>
          </p:cNvSpPr>
          <p:nvPr>
            <p:ph type="body" idx="1"/>
          </p:nvPr>
        </p:nvSpPr>
        <p:spPr>
          <a:xfrm>
            <a:off x="251520" y="1203598"/>
            <a:ext cx="8640959" cy="3600400"/>
          </a:xfrm>
          <a:prstGeom prst="rect">
            <a:avLst/>
          </a:prstGeom>
          <a:noFill/>
          <a:ln>
            <a:noFill/>
          </a:ln>
        </p:spPr>
        <p:txBody>
          <a:bodyPr spcFirstLastPara="1" wrap="square" lIns="91425" tIns="45700" rIns="91425" bIns="45700" anchor="t" anchorCtr="0">
            <a:normAutofit fontScale="85000" lnSpcReduction="10000"/>
          </a:bodyPr>
          <a:lstStyle/>
          <a:p>
            <a:pPr marL="360363" lvl="0" indent="-360363" algn="l" rtl="0">
              <a:lnSpc>
                <a:spcPct val="110000"/>
              </a:lnSpc>
              <a:spcBef>
                <a:spcPts val="0"/>
              </a:spcBef>
              <a:spcAft>
                <a:spcPts val="0"/>
              </a:spcAft>
              <a:buClr>
                <a:schemeClr val="dk2"/>
              </a:buClr>
              <a:buSzPct val="80000"/>
              <a:buChar char="❑"/>
            </a:pPr>
            <a:r>
              <a:rPr lang="lt-LT" sz="2400" dirty="0">
                <a:solidFill>
                  <a:srgbClr val="7030A0"/>
                </a:solidFill>
              </a:rPr>
              <a:t>Sužinokite daugiau apie tiriamą domeną bei nustatytą IP, pavyzdžiui, IP organizaciją, įstaigos vietovę, vietą žemėlapyje, kontaktus, kada aktyvuotas domenas, IP ir kt. Naudokite papildomus interneto įrankius, pavyzdžiui:</a:t>
            </a:r>
            <a:endParaRPr dirty="0"/>
          </a:p>
          <a:p>
            <a:pPr marL="574675" lvl="1" indent="-219075" algn="l" rtl="0">
              <a:spcBef>
                <a:spcPts val="357"/>
              </a:spcBef>
              <a:spcAft>
                <a:spcPts val="0"/>
              </a:spcAft>
              <a:buClr>
                <a:schemeClr val="dk2"/>
              </a:buClr>
              <a:buSzPct val="100000"/>
              <a:buChar char="▪"/>
            </a:pPr>
            <a:r>
              <a:rPr lang="lt-LT" sz="2100" u="sng" dirty="0">
                <a:solidFill>
                  <a:srgbClr val="00B050"/>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https://www.whois.com/whois</a:t>
            </a:r>
            <a:endParaRPr sz="2100" dirty="0">
              <a:solidFill>
                <a:srgbClr val="00B050"/>
              </a:solidFill>
            </a:endParaRPr>
          </a:p>
          <a:p>
            <a:pPr marL="574675" lvl="1" indent="-219075" algn="l" rtl="0">
              <a:spcBef>
                <a:spcPts val="357"/>
              </a:spcBef>
              <a:spcAft>
                <a:spcPts val="0"/>
              </a:spcAft>
              <a:buClr>
                <a:schemeClr val="dk2"/>
              </a:buClr>
              <a:buSzPct val="100000"/>
              <a:buChar char="▪"/>
            </a:pPr>
            <a:r>
              <a:rPr lang="lt-LT" sz="2100" u="sng" dirty="0">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IP </a:t>
            </a:r>
            <a:r>
              <a:rPr lang="lt-LT" sz="2100" u="sng" dirty="0" err="1">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Address</a:t>
            </a:r>
            <a:r>
              <a:rPr lang="lt-LT" sz="2100" u="sng" dirty="0">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a:t>
            </a:r>
            <a:r>
              <a:rPr lang="lt-LT" sz="2100" u="sng" dirty="0" err="1">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Lookup</a:t>
            </a:r>
            <a:r>
              <a:rPr lang="lt-LT" sz="2100" u="sng" dirty="0">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 </a:t>
            </a:r>
            <a:r>
              <a:rPr lang="lt-LT" sz="2100" u="sng" dirty="0" err="1">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Geolocation</a:t>
            </a:r>
            <a:r>
              <a:rPr lang="lt-LT" sz="2100" u="sng" dirty="0">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 (iplocation.net)</a:t>
            </a:r>
            <a:r>
              <a:rPr lang="lt-LT" sz="2100" dirty="0">
                <a:solidFill>
                  <a:srgbClr val="00B050"/>
                </a:solidFill>
              </a:rPr>
              <a:t> </a:t>
            </a:r>
            <a:endParaRPr dirty="0"/>
          </a:p>
          <a:p>
            <a:pPr marL="574675" lvl="1" indent="-219075" algn="l" rtl="0">
              <a:spcBef>
                <a:spcPts val="357"/>
              </a:spcBef>
              <a:spcAft>
                <a:spcPts val="0"/>
              </a:spcAft>
              <a:buClr>
                <a:schemeClr val="dk2"/>
              </a:buClr>
              <a:buSzPct val="100000"/>
              <a:buChar char="▪"/>
            </a:pPr>
            <a:r>
              <a:rPr lang="lt-LT" sz="2100" u="sng" dirty="0">
                <a:solidFill>
                  <a:srgbClr val="00B050"/>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https://www.geodatatool.com/</a:t>
            </a:r>
            <a:r>
              <a:rPr lang="lt-LT" sz="2100" dirty="0">
                <a:solidFill>
                  <a:srgbClr val="00B050"/>
                </a:solidFill>
              </a:rPr>
              <a:t> </a:t>
            </a:r>
            <a:endParaRPr dirty="0"/>
          </a:p>
          <a:p>
            <a:pPr marL="574675" lvl="1" indent="-219075" algn="l" rtl="0">
              <a:spcBef>
                <a:spcPts val="357"/>
              </a:spcBef>
              <a:spcAft>
                <a:spcPts val="0"/>
              </a:spcAft>
              <a:buClr>
                <a:schemeClr val="dk2"/>
              </a:buClr>
              <a:buSzPct val="100000"/>
              <a:buChar char="▪"/>
            </a:pPr>
            <a:r>
              <a:rPr lang="lt-LT" sz="2100" u="sng" dirty="0">
                <a:solidFill>
                  <a:srgbClr val="00B050"/>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https://www.iv.lt/domenai/</a:t>
            </a:r>
            <a:r>
              <a:rPr lang="lt-LT" sz="2100" dirty="0">
                <a:solidFill>
                  <a:srgbClr val="00B050"/>
                </a:solidFill>
              </a:rPr>
              <a:t> </a:t>
            </a:r>
            <a:r>
              <a:rPr lang="lt-LT" sz="2100" dirty="0">
                <a:solidFill>
                  <a:srgbClr val="7030A0"/>
                </a:solidFill>
              </a:rPr>
              <a:t>(</a:t>
            </a:r>
            <a:r>
              <a:rPr lang="lt-LT" sz="2100" i="1" dirty="0">
                <a:solidFill>
                  <a:srgbClr val="7030A0"/>
                </a:solidFill>
              </a:rPr>
              <a:t>čia galima ieškoti laisvų domenų, įsigyti domeną, tikrinti, kam ir iki kada priklauso konkretūs domenai, kontaktai ir kt.</a:t>
            </a:r>
            <a:r>
              <a:rPr lang="lt-LT" sz="2100" dirty="0">
                <a:solidFill>
                  <a:srgbClr val="7030A0"/>
                </a:solidFill>
              </a:rPr>
              <a:t>)</a:t>
            </a:r>
            <a:endParaRPr dirty="0"/>
          </a:p>
          <a:p>
            <a:pPr marL="574675" lvl="1" indent="-219075" algn="l" rtl="0">
              <a:spcBef>
                <a:spcPts val="357"/>
              </a:spcBef>
              <a:spcAft>
                <a:spcPts val="0"/>
              </a:spcAft>
              <a:buClr>
                <a:schemeClr val="dk2"/>
              </a:buClr>
              <a:buSzPct val="100000"/>
              <a:buChar char="▪"/>
            </a:pPr>
            <a:r>
              <a:rPr lang="lt-LT" sz="2100" u="sng" dirty="0">
                <a:solidFill>
                  <a:srgbClr val="00B050"/>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https://whatismyipaddress.com/</a:t>
            </a:r>
            <a:r>
              <a:rPr lang="lt-LT" sz="2100" dirty="0">
                <a:solidFill>
                  <a:srgbClr val="00B050"/>
                </a:solidFill>
              </a:rPr>
              <a:t> </a:t>
            </a:r>
            <a:r>
              <a:rPr lang="lt-LT" sz="2100" dirty="0">
                <a:solidFill>
                  <a:srgbClr val="7030A0"/>
                </a:solidFill>
              </a:rPr>
              <a:t>(</a:t>
            </a:r>
            <a:r>
              <a:rPr lang="lt-LT" sz="2100" i="1" dirty="0">
                <a:solidFill>
                  <a:srgbClr val="7030A0"/>
                </a:solidFill>
              </a:rPr>
              <a:t>jūsų IP adresas, vietovės žemėlapis)</a:t>
            </a:r>
            <a:endParaRPr dirty="0"/>
          </a:p>
          <a:p>
            <a:pPr marL="360363" lvl="0" indent="-360363" algn="l" rtl="0">
              <a:lnSpc>
                <a:spcPct val="110000"/>
              </a:lnSpc>
              <a:spcBef>
                <a:spcPts val="600"/>
              </a:spcBef>
              <a:spcAft>
                <a:spcPts val="0"/>
              </a:spcAft>
              <a:buClr>
                <a:schemeClr val="dk2"/>
              </a:buClr>
              <a:buSzPct val="80000"/>
              <a:buChar char="❑"/>
            </a:pPr>
            <a:r>
              <a:rPr lang="lt-LT" sz="2400" dirty="0">
                <a:solidFill>
                  <a:srgbClr val="7030A0"/>
                </a:solidFill>
              </a:rPr>
              <a:t>Pasidalinkite rasta informacija su grupės draugais.</a:t>
            </a:r>
            <a:endParaRPr dirty="0"/>
          </a:p>
          <a:p>
            <a:pPr marL="360363" lvl="0" indent="-360363" algn="l" rtl="0">
              <a:lnSpc>
                <a:spcPct val="110000"/>
              </a:lnSpc>
              <a:spcBef>
                <a:spcPts val="600"/>
              </a:spcBef>
              <a:spcAft>
                <a:spcPts val="0"/>
              </a:spcAft>
              <a:buClr>
                <a:schemeClr val="dk2"/>
              </a:buClr>
              <a:buSzPct val="80000"/>
              <a:buChar char="❑"/>
            </a:pPr>
            <a:r>
              <a:rPr lang="lt-LT" sz="2400" dirty="0">
                <a:solidFill>
                  <a:srgbClr val="7030A0"/>
                </a:solidFill>
              </a:rPr>
              <a:t>Aptarkite, kuo papildoma informacija apie IP adresą ir domeną yra svarbi.</a:t>
            </a:r>
            <a:endParaRPr dirty="0"/>
          </a:p>
        </p:txBody>
      </p:sp>
      <p:sp>
        <p:nvSpPr>
          <p:cNvPr id="647" name="Google Shape;647;p45"/>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600"/>
              <a:buFont typeface="Candara"/>
              <a:buNone/>
            </a:pPr>
            <a:r>
              <a:rPr lang="lt-LT" sz="3600"/>
              <a:t>Užduotis: domenai, DNS, IP</a:t>
            </a:r>
            <a:endParaRPr sz="2200"/>
          </a:p>
        </p:txBody>
      </p:sp>
      <p:sp>
        <p:nvSpPr>
          <p:cNvPr id="648" name="Google Shape;648;p45"/>
          <p:cNvSpPr/>
          <p:nvPr/>
        </p:nvSpPr>
        <p:spPr>
          <a:xfrm>
            <a:off x="251520" y="353997"/>
            <a:ext cx="720080" cy="777593"/>
          </a:xfrm>
          <a:prstGeom prst="irregularSeal1">
            <a:avLst/>
          </a:prstGeom>
          <a:solidFill>
            <a:srgbClr val="C198E0"/>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3200" b="1">
                <a:solidFill>
                  <a:schemeClr val="lt1"/>
                </a:solidFill>
                <a:latin typeface="Candara"/>
                <a:ea typeface="Candara"/>
                <a:cs typeface="Candara"/>
                <a:sym typeface="Candara"/>
              </a:rPr>
              <a:t>4</a:t>
            </a:r>
            <a:endParaRPr sz="3200" b="1">
              <a:solidFill>
                <a:schemeClr val="lt1"/>
              </a:solidFill>
              <a:latin typeface="Candara"/>
              <a:ea typeface="Candara"/>
              <a:cs typeface="Candara"/>
              <a:sym typeface="Candara"/>
            </a:endParaRPr>
          </a:p>
        </p:txBody>
      </p:sp>
      <p:sp>
        <p:nvSpPr>
          <p:cNvPr id="649" name="Google Shape;649;p45"/>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30</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63"/>
        <p:cNvGrpSpPr/>
        <p:nvPr/>
      </p:nvGrpSpPr>
      <p:grpSpPr>
        <a:xfrm>
          <a:off x="0" y="0"/>
          <a:ext cx="0" cy="0"/>
          <a:chOff x="0" y="0"/>
          <a:chExt cx="0" cy="0"/>
        </a:xfrm>
      </p:grpSpPr>
      <p:sp>
        <p:nvSpPr>
          <p:cNvPr id="664" name="Google Shape;664;p47"/>
          <p:cNvSpPr txBox="1">
            <a:spLocks noGrp="1"/>
          </p:cNvSpPr>
          <p:nvPr>
            <p:ph type="body" idx="1"/>
          </p:nvPr>
        </p:nvSpPr>
        <p:spPr>
          <a:xfrm>
            <a:off x="251521" y="1203598"/>
            <a:ext cx="4032447" cy="3755423"/>
          </a:xfrm>
          <a:prstGeom prst="rect">
            <a:avLst/>
          </a:prstGeom>
          <a:noFill/>
          <a:ln>
            <a:noFill/>
          </a:ln>
        </p:spPr>
        <p:txBody>
          <a:bodyPr spcFirstLastPara="1" wrap="square" lIns="91425" tIns="45700" rIns="91425" bIns="45700" anchor="t" anchorCtr="0">
            <a:noAutofit/>
          </a:bodyPr>
          <a:lstStyle/>
          <a:p>
            <a:pPr marL="177800" lvl="0" indent="-177800" algn="l" rtl="0">
              <a:spcBef>
                <a:spcPts val="0"/>
              </a:spcBef>
              <a:spcAft>
                <a:spcPts val="0"/>
              </a:spcAft>
              <a:buClr>
                <a:schemeClr val="dk2"/>
              </a:buClr>
              <a:buSzPts val="1280"/>
              <a:buFont typeface="Noto Sans Symbols"/>
              <a:buChar char="▪"/>
            </a:pPr>
            <a:r>
              <a:rPr lang="lt-LT" sz="1600" dirty="0">
                <a:solidFill>
                  <a:srgbClr val="7030A0"/>
                </a:solidFill>
              </a:rPr>
              <a:t>Kas yra domenas?</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Kaip išsirinkti tinkamą domeną?</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Kam yra reikalingas domenas?</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Kuo domenas skiriasi nuo svetainės talpinimo?</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Kaip patikrinti, ar pasirinktas domenas laisvas?</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Koks skirtumas tarp .</a:t>
            </a:r>
            <a:r>
              <a:rPr lang="lt-LT" sz="1600" dirty="0" err="1">
                <a:solidFill>
                  <a:srgbClr val="7030A0"/>
                </a:solidFill>
              </a:rPr>
              <a:t>com</a:t>
            </a:r>
            <a:r>
              <a:rPr lang="lt-LT" sz="1600" dirty="0">
                <a:solidFill>
                  <a:srgbClr val="7030A0"/>
                </a:solidFill>
              </a:rPr>
              <a:t>, .</a:t>
            </a:r>
            <a:r>
              <a:rPr lang="lt-LT" sz="1600" dirty="0" err="1">
                <a:solidFill>
                  <a:srgbClr val="7030A0"/>
                </a:solidFill>
              </a:rPr>
              <a:t>lt</a:t>
            </a:r>
            <a:r>
              <a:rPr lang="lt-LT" sz="1600" dirty="0">
                <a:solidFill>
                  <a:srgbClr val="7030A0"/>
                </a:solidFill>
              </a:rPr>
              <a:t>, .</a:t>
            </a:r>
            <a:r>
              <a:rPr lang="lt-LT" sz="1600" dirty="0" err="1">
                <a:solidFill>
                  <a:srgbClr val="7030A0"/>
                </a:solidFill>
              </a:rPr>
              <a:t>eu</a:t>
            </a:r>
            <a:r>
              <a:rPr lang="lt-LT" sz="1600" dirty="0">
                <a:solidFill>
                  <a:srgbClr val="7030A0"/>
                </a:solidFill>
              </a:rPr>
              <a:t>?</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Kas yra TLD, </a:t>
            </a:r>
            <a:r>
              <a:rPr lang="lt-LT" sz="1600" dirty="0" err="1">
                <a:solidFill>
                  <a:srgbClr val="7030A0"/>
                </a:solidFill>
              </a:rPr>
              <a:t>ccTLD</a:t>
            </a:r>
            <a:r>
              <a:rPr lang="lt-LT" sz="1600" dirty="0">
                <a:solidFill>
                  <a:srgbClr val="7030A0"/>
                </a:solidFill>
              </a:rPr>
              <a:t>, </a:t>
            </a:r>
            <a:r>
              <a:rPr lang="lt-LT" sz="1600" dirty="0" err="1">
                <a:solidFill>
                  <a:srgbClr val="7030A0"/>
                </a:solidFill>
              </a:rPr>
              <a:t>gTLD</a:t>
            </a:r>
            <a:r>
              <a:rPr lang="lt-LT" sz="1600" dirty="0">
                <a:solidFill>
                  <a:srgbClr val="7030A0"/>
                </a:solidFill>
              </a:rPr>
              <a:t>?</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Kaip greitai yra registruojamas domenas?</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Kaip greitai yra aktyvuojamas domenas?</a:t>
            </a:r>
            <a:endParaRPr dirty="0"/>
          </a:p>
          <a:p>
            <a:pPr marL="177800" lvl="0" indent="-177800" algn="l" rtl="0">
              <a:spcBef>
                <a:spcPts val="200"/>
              </a:spcBef>
              <a:spcAft>
                <a:spcPts val="0"/>
              </a:spcAft>
              <a:buClr>
                <a:schemeClr val="dk2"/>
              </a:buClr>
              <a:buSzPts val="1280"/>
              <a:buFont typeface="Noto Sans Symbols"/>
              <a:buChar char="▪"/>
            </a:pPr>
            <a:r>
              <a:rPr lang="lt-LT" sz="1600" dirty="0">
                <a:solidFill>
                  <a:srgbClr val="7030A0"/>
                </a:solidFill>
              </a:rPr>
              <a:t>Ar galiu nusipirkti domeną visam laikui?</a:t>
            </a:r>
            <a:endParaRPr dirty="0"/>
          </a:p>
          <a:p>
            <a:pPr marL="177800" lvl="0" indent="-177800" algn="l" rtl="0">
              <a:spcBef>
                <a:spcPts val="600"/>
              </a:spcBef>
              <a:spcAft>
                <a:spcPts val="0"/>
              </a:spcAft>
              <a:buClr>
                <a:schemeClr val="dk2"/>
              </a:buClr>
              <a:buSzPts val="1280"/>
              <a:buFont typeface="Noto Sans Symbols"/>
              <a:buChar char="▪"/>
            </a:pPr>
            <a:r>
              <a:rPr lang="lt-LT" sz="1600" dirty="0">
                <a:solidFill>
                  <a:srgbClr val="7030A0"/>
                </a:solidFill>
              </a:rPr>
              <a:t>Ar galiu perkelti domeną pas kitą paslaugų teikėją?</a:t>
            </a:r>
            <a:endParaRPr dirty="0"/>
          </a:p>
          <a:p>
            <a:pPr marL="177800" lvl="0" indent="-96520" algn="l" rtl="0">
              <a:spcBef>
                <a:spcPts val="400"/>
              </a:spcBef>
              <a:spcAft>
                <a:spcPts val="0"/>
              </a:spcAft>
              <a:buClr>
                <a:schemeClr val="dk2"/>
              </a:buClr>
              <a:buSzPts val="1280"/>
              <a:buFont typeface="Noto Sans Symbols"/>
              <a:buNone/>
            </a:pPr>
            <a:endParaRPr sz="1600" dirty="0">
              <a:solidFill>
                <a:srgbClr val="7030A0"/>
              </a:solidFill>
            </a:endParaRPr>
          </a:p>
        </p:txBody>
      </p:sp>
      <p:sp>
        <p:nvSpPr>
          <p:cNvPr id="665" name="Google Shape;665;p47"/>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lt-LT">
                <a:solidFill>
                  <a:srgbClr val="073E87"/>
                </a:solidFill>
              </a:rPr>
              <a:t>31</a:t>
            </a:fld>
            <a:endParaRPr>
              <a:solidFill>
                <a:srgbClr val="073E87"/>
              </a:solidFill>
            </a:endParaRPr>
          </a:p>
        </p:txBody>
      </p:sp>
      <p:sp>
        <p:nvSpPr>
          <p:cNvPr id="667" name="Google Shape;667;p47"/>
          <p:cNvSpPr txBox="1"/>
          <p:nvPr/>
        </p:nvSpPr>
        <p:spPr>
          <a:xfrm>
            <a:off x="4644006" y="1210528"/>
            <a:ext cx="4248473" cy="3755423"/>
          </a:xfrm>
          <a:prstGeom prst="rect">
            <a:avLst/>
          </a:prstGeom>
          <a:noFill/>
          <a:ln>
            <a:noFill/>
          </a:ln>
        </p:spPr>
        <p:txBody>
          <a:bodyPr spcFirstLastPara="1" wrap="square" lIns="91425" tIns="45700" rIns="91425" bIns="45700" anchor="t" anchorCtr="0">
            <a:noAutofit/>
          </a:bodyPr>
          <a:lstStyle/>
          <a:p>
            <a:pPr marL="177800" marR="0" lvl="0" indent="-177800" algn="l" rtl="0">
              <a:spcBef>
                <a:spcPts val="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Ar galiu rezervuoti domeno vardą?</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Ar užregistravus domeną, vėliau galima pakeisti jo vardą?</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Kaip pratęsti domeno galiojimą?</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Kas nutinka el. paštui pasibaigus domeno galiojimo laikui?</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Po kurio laiko nuo domeno galiojimo pabaigos galiu jį nusipirkti?</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Kas yra domeno WHOIS informacija?</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Ar domenui yra taikoma 30 dienų pinigų grąžinimo garantija?</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Kuo naudingas „Google Ads“ įrankis?</a:t>
            </a:r>
            <a:endParaRPr/>
          </a:p>
          <a:p>
            <a:pPr marL="177800" marR="0" lvl="0" indent="-177800" algn="l" rtl="0">
              <a:spcBef>
                <a:spcPts val="200"/>
              </a:spcBef>
              <a:spcAft>
                <a:spcPts val="0"/>
              </a:spcAft>
              <a:buClr>
                <a:schemeClr val="dk2"/>
              </a:buClr>
              <a:buSzPts val="1280"/>
              <a:buFont typeface="Noto Sans Symbols"/>
              <a:buChar char="▪"/>
            </a:pPr>
            <a:r>
              <a:rPr lang="lt-LT" sz="1600">
                <a:solidFill>
                  <a:srgbClr val="7030A0"/>
                </a:solidFill>
                <a:latin typeface="Candara"/>
                <a:ea typeface="Candara"/>
                <a:cs typeface="Candara"/>
                <a:sym typeface="Candara"/>
              </a:rPr>
              <a:t>Kuo naudingas SEO įrankis ir kaip jį gauti?</a:t>
            </a:r>
            <a:endParaRPr/>
          </a:p>
        </p:txBody>
      </p:sp>
      <p:sp>
        <p:nvSpPr>
          <p:cNvPr id="3" name="TextBox 2"/>
          <p:cNvSpPr txBox="1"/>
          <p:nvPr/>
        </p:nvSpPr>
        <p:spPr>
          <a:xfrm>
            <a:off x="3073791" y="464235"/>
            <a:ext cx="7540283" cy="307777"/>
          </a:xfrm>
          <a:prstGeom prst="rect">
            <a:avLst/>
          </a:prstGeom>
          <a:noFill/>
        </p:spPr>
        <p:txBody>
          <a:bodyPr wrap="square" rtlCol="0">
            <a:spAutoFit/>
          </a:bodyPr>
          <a:lstStyle/>
          <a:p>
            <a:r>
              <a:rPr lang="lt-LT" dirty="0" smtClean="0"/>
              <a:t>Atsakykite į šiuos klausimus</a:t>
            </a:r>
            <a:endParaRPr lang="lt-LT"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53"/>
        <p:cNvGrpSpPr/>
        <p:nvPr/>
      </p:nvGrpSpPr>
      <p:grpSpPr>
        <a:xfrm>
          <a:off x="0" y="0"/>
          <a:ext cx="0" cy="0"/>
          <a:chOff x="0" y="0"/>
          <a:chExt cx="0" cy="0"/>
        </a:xfrm>
      </p:grpSpPr>
      <p:sp>
        <p:nvSpPr>
          <p:cNvPr id="654" name="Google Shape;654;p46"/>
          <p:cNvSpPr txBox="1">
            <a:spLocks noGrp="1"/>
          </p:cNvSpPr>
          <p:nvPr>
            <p:ph type="body" idx="1"/>
          </p:nvPr>
        </p:nvSpPr>
        <p:spPr>
          <a:xfrm>
            <a:off x="251520" y="1203598"/>
            <a:ext cx="8640959" cy="3600400"/>
          </a:xfrm>
          <a:prstGeom prst="rect">
            <a:avLst/>
          </a:prstGeom>
          <a:noFill/>
          <a:ln>
            <a:noFill/>
          </a:ln>
        </p:spPr>
        <p:txBody>
          <a:bodyPr spcFirstLastPara="1" wrap="square" lIns="91425" tIns="45700" rIns="91425" bIns="45700" anchor="t" anchorCtr="0">
            <a:normAutofit/>
          </a:bodyPr>
          <a:lstStyle/>
          <a:p>
            <a:pPr marL="360363" lvl="0" indent="-360363" algn="l" rtl="0">
              <a:lnSpc>
                <a:spcPct val="110000"/>
              </a:lnSpc>
              <a:spcBef>
                <a:spcPts val="0"/>
              </a:spcBef>
              <a:spcAft>
                <a:spcPts val="0"/>
              </a:spcAft>
              <a:buClr>
                <a:schemeClr val="dk2"/>
              </a:buClr>
              <a:buSzPct val="80000"/>
              <a:buChar char="❑"/>
            </a:pPr>
            <a:r>
              <a:rPr lang="lt-LT" sz="2400" dirty="0">
                <a:solidFill>
                  <a:srgbClr val="7030A0"/>
                </a:solidFill>
              </a:rPr>
              <a:t>Naudodami lietuviškas interneto svetaines, pavyzdžiui:</a:t>
            </a:r>
            <a:endParaRPr dirty="0"/>
          </a:p>
          <a:p>
            <a:pPr marL="574675" lvl="1" indent="-219106" algn="l" rtl="0">
              <a:spcBef>
                <a:spcPts val="388"/>
              </a:spcBef>
              <a:spcAft>
                <a:spcPts val="0"/>
              </a:spcAft>
              <a:buClr>
                <a:schemeClr val="dk2"/>
              </a:buClr>
              <a:buSzPct val="100000"/>
              <a:buChar char="▪"/>
            </a:pPr>
            <a:r>
              <a:rPr lang="lt-LT" sz="2100" u="sng" dirty="0">
                <a:solidFill>
                  <a:srgbClr val="00B050"/>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https://www.iv.lt/domenai/</a:t>
            </a:r>
            <a:r>
              <a:rPr lang="lt-LT" sz="2100" dirty="0">
                <a:solidFill>
                  <a:srgbClr val="00B050"/>
                </a:solidFill>
              </a:rPr>
              <a:t> </a:t>
            </a:r>
            <a:endParaRPr dirty="0"/>
          </a:p>
          <a:p>
            <a:pPr marL="574675" lvl="1" indent="-219106" algn="l" rtl="0">
              <a:spcBef>
                <a:spcPts val="388"/>
              </a:spcBef>
              <a:spcAft>
                <a:spcPts val="0"/>
              </a:spcAft>
              <a:buClr>
                <a:schemeClr val="dk2"/>
              </a:buClr>
              <a:buSzPct val="100000"/>
              <a:buChar char="▪"/>
            </a:pPr>
            <a:r>
              <a:rPr lang="lt-LT" sz="2100" u="sng" dirty="0">
                <a:solidFill>
                  <a:srgbClr val="00B050"/>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https://www.hostinger.lt/domenai</a:t>
            </a:r>
            <a:endParaRPr sz="2100" dirty="0">
              <a:solidFill>
                <a:srgbClr val="00B050"/>
              </a:solidFill>
            </a:endParaRPr>
          </a:p>
          <a:p>
            <a:pPr marL="574675" lvl="1" indent="-219106" algn="l" rtl="0">
              <a:spcBef>
                <a:spcPts val="388"/>
              </a:spcBef>
              <a:spcAft>
                <a:spcPts val="0"/>
              </a:spcAft>
              <a:buClr>
                <a:schemeClr val="dk2"/>
              </a:buClr>
              <a:buSzPct val="100000"/>
              <a:buChar char="▪"/>
            </a:pPr>
            <a:r>
              <a:rPr lang="lt-LT" sz="2100" u="sng" dirty="0">
                <a:solidFill>
                  <a:srgbClr val="00B050"/>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https://www.domenai.lt/</a:t>
            </a:r>
            <a:endParaRPr sz="2100" dirty="0">
              <a:solidFill>
                <a:srgbClr val="00B050"/>
              </a:solidFill>
            </a:endParaRPr>
          </a:p>
          <a:p>
            <a:pPr marL="574675" lvl="1" indent="-219106" algn="l" rtl="0">
              <a:spcBef>
                <a:spcPts val="388"/>
              </a:spcBef>
              <a:spcAft>
                <a:spcPts val="0"/>
              </a:spcAft>
              <a:buClr>
                <a:schemeClr val="dk2"/>
              </a:buClr>
              <a:buSzPct val="100000"/>
              <a:buChar char="▪"/>
            </a:pPr>
            <a:r>
              <a:rPr lang="lt-LT" sz="2100" u="sng" dirty="0">
                <a:solidFill>
                  <a:srgbClr val="00B050"/>
                </a:solidFill>
                <a:hlinkClick r:id="rId6">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https://www.owexxhosting.lt/</a:t>
            </a:r>
            <a:endParaRPr sz="2100" dirty="0">
              <a:solidFill>
                <a:srgbClr val="00B050"/>
              </a:solidFill>
            </a:endParaRPr>
          </a:p>
          <a:p>
            <a:pPr marL="574675" lvl="1" indent="-219106" algn="l" rtl="0">
              <a:spcBef>
                <a:spcPts val="388"/>
              </a:spcBef>
              <a:spcAft>
                <a:spcPts val="0"/>
              </a:spcAft>
              <a:buClr>
                <a:schemeClr val="dk2"/>
              </a:buClr>
              <a:buSzPct val="100000"/>
              <a:buChar char="▪"/>
            </a:pPr>
            <a:r>
              <a:rPr lang="lt-LT" sz="2100" u="sng" dirty="0">
                <a:solidFill>
                  <a:srgbClr val="00B050"/>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a:t>
            </a:r>
            <a:r>
              <a:rPr lang="lt-LT" sz="2100" u="sng" dirty="0" smtClean="0">
                <a:solidFill>
                  <a:srgbClr val="00B050"/>
                </a:solidFill>
                <a:hlinkClick r:id="rId7">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www.names.lt/lt-domenai_domenu_registracija.html</a:t>
            </a:r>
            <a:endParaRPr sz="2100" dirty="0">
              <a:solidFill>
                <a:srgbClr val="00B050"/>
              </a:solidFill>
            </a:endParaRPr>
          </a:p>
        </p:txBody>
      </p:sp>
      <p:sp>
        <p:nvSpPr>
          <p:cNvPr id="655" name="Google Shape;655;p46"/>
          <p:cNvSpPr txBox="1">
            <a:spLocks noGrp="1"/>
          </p:cNvSpPr>
          <p:nvPr>
            <p:ph type="title"/>
          </p:nvPr>
        </p:nvSpPr>
        <p:spPr>
          <a:xfrm>
            <a:off x="457200" y="177549"/>
            <a:ext cx="8229600" cy="93954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rgbClr val="FFFFFF"/>
              </a:buClr>
              <a:buSzPts val="3600"/>
              <a:buFont typeface="Candara"/>
              <a:buNone/>
            </a:pPr>
            <a:r>
              <a:rPr lang="lt-LT" sz="3600"/>
              <a:t>Užduotis: domenai, DNS, IP</a:t>
            </a:r>
            <a:endParaRPr sz="2200"/>
          </a:p>
        </p:txBody>
      </p:sp>
      <p:sp>
        <p:nvSpPr>
          <p:cNvPr id="658" name="Google Shape;658;p46"/>
          <p:cNvSpPr/>
          <p:nvPr/>
        </p:nvSpPr>
        <p:spPr>
          <a:xfrm>
            <a:off x="251520" y="267495"/>
            <a:ext cx="1152128" cy="864096"/>
          </a:xfrm>
          <a:prstGeom prst="irregularSeal1">
            <a:avLst/>
          </a:prstGeom>
          <a:solidFill>
            <a:srgbClr val="C198E0"/>
          </a:solidFill>
          <a:ln w="12700"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lt-LT" sz="3200" b="1">
                <a:solidFill>
                  <a:schemeClr val="lt1"/>
                </a:solidFill>
                <a:latin typeface="Candara"/>
                <a:ea typeface="Candara"/>
                <a:cs typeface="Candara"/>
                <a:sym typeface="Candara"/>
              </a:rPr>
              <a:t>5.1</a:t>
            </a:r>
            <a:endParaRPr sz="3200" b="1">
              <a:solidFill>
                <a:schemeClr val="lt1"/>
              </a:solidFill>
              <a:latin typeface="Candara"/>
              <a:ea typeface="Candara"/>
              <a:cs typeface="Candara"/>
              <a:sym typeface="Candara"/>
            </a:endParaRPr>
          </a:p>
        </p:txBody>
      </p:sp>
      <p:sp>
        <p:nvSpPr>
          <p:cNvPr id="659" name="Google Shape;659;p46"/>
          <p:cNvSpPr txBox="1">
            <a:spLocks noGrp="1"/>
          </p:cNvSpPr>
          <p:nvPr>
            <p:ph type="sldNum" idx="12"/>
          </p:nvPr>
        </p:nvSpPr>
        <p:spPr>
          <a:xfrm>
            <a:off x="8551628" y="4835127"/>
            <a:ext cx="592372" cy="273844"/>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73E87"/>
              </a:buClr>
              <a:buSzPts val="1000"/>
              <a:buFont typeface="Candara"/>
              <a:buNone/>
            </a:pPr>
            <a:fld id="{00000000-1234-1234-1234-123412341234}" type="slidenum">
              <a:rPr lang="lt-LT" sz="1000" b="0" i="0" u="none" strike="noStrike" cap="none">
                <a:solidFill>
                  <a:srgbClr val="073E87"/>
                </a:solidFill>
                <a:latin typeface="Candara"/>
                <a:ea typeface="Candara"/>
                <a:cs typeface="Candara"/>
                <a:sym typeface="Candara"/>
              </a:rPr>
              <a:t>32</a:t>
            </a:fld>
            <a:endParaRPr sz="1000" b="0" i="0" u="none" strike="noStrike" cap="none">
              <a:solidFill>
                <a:srgbClr val="073E87"/>
              </a:solidFill>
              <a:latin typeface="Candara"/>
              <a:ea typeface="Candara"/>
              <a:cs typeface="Candara"/>
              <a:sym typeface="Candara"/>
            </a:endParaRPr>
          </a:p>
        </p:txBody>
      </p:sp>
    </p:spTree>
  </p:cSld>
  <p:clrMapOvr>
    <a:masterClrMapping/>
  </p:clrMapOvr>
</p:sld>
</file>

<file path=ppt/theme/theme1.xml><?xml version="1.0" encoding="utf-8"?>
<a:theme xmlns:a="http://schemas.openxmlformats.org/drawingml/2006/main" name="1_Bangos forma">
  <a:themeElements>
    <a:clrScheme name="Bangos forma">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Bangos forma">
  <a:themeElements>
    <a:clrScheme name="Pasirinktinis 4">
      <a:dk1>
        <a:srgbClr val="000000"/>
      </a:dk1>
      <a:lt1>
        <a:srgbClr val="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4584D3"/>
      </a:hlink>
      <a:folHlink>
        <a:srgbClr val="03A8A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ema">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DD360A5AE058E48B608F8E82876A3B4" ma:contentTypeVersion="17" ma:contentTypeDescription="Create a new document." ma:contentTypeScope="" ma:versionID="938a36c12db58a32f123becc6d5274e7">
  <xsd:schema xmlns:xsd="http://www.w3.org/2001/XMLSchema" xmlns:xs="http://www.w3.org/2001/XMLSchema" xmlns:p="http://schemas.microsoft.com/office/2006/metadata/properties" xmlns:ns2="395fa40d-cb69-404e-8f04-41199545fccc" xmlns:ns3="13393c10-a869-462d-8718-85d3f21a3c08" targetNamespace="http://schemas.microsoft.com/office/2006/metadata/properties" ma:root="true" ma:fieldsID="8d0d22c82df1be3f4a3d5c9bb877de9c" ns2:_="" ns3:_="">
    <xsd:import namespace="395fa40d-cb69-404e-8f04-41199545fccc"/>
    <xsd:import namespace="13393c10-a869-462d-8718-85d3f21a3c0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5fa40d-cb69-404e-8f04-41199545fcc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dee11391-bdff-4962-ac8c-5d8544a2ed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3393c10-a869-462d-8718-85d3f21a3c0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e7809e08-a476-480e-839f-f8c568a8ccae}" ma:internalName="TaxCatchAll" ma:showField="CatchAllData" ma:web="13393c10-a869-462d-8718-85d3f21a3c0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95fa40d-cb69-404e-8f04-41199545fccc">
      <Terms xmlns="http://schemas.microsoft.com/office/infopath/2007/PartnerControls"/>
    </lcf76f155ced4ddcb4097134ff3c332f>
    <TaxCatchAll xmlns="13393c10-a869-462d-8718-85d3f21a3c08" xsi:nil="true"/>
  </documentManagement>
</p:properties>
</file>

<file path=customXml/itemProps1.xml><?xml version="1.0" encoding="utf-8"?>
<ds:datastoreItem xmlns:ds="http://schemas.openxmlformats.org/officeDocument/2006/customXml" ds:itemID="{F8BF458A-9770-4451-A7F9-56D478118E9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5fa40d-cb69-404e-8f04-41199545fccc"/>
    <ds:schemaRef ds:uri="13393c10-a869-462d-8718-85d3f21a3c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A20D7A-15B3-479A-BE7E-1F75D3DB3C7E}">
  <ds:schemaRefs>
    <ds:schemaRef ds:uri="http://schemas.microsoft.com/sharepoint/v3/contenttype/forms"/>
  </ds:schemaRefs>
</ds:datastoreItem>
</file>

<file path=customXml/itemProps3.xml><?xml version="1.0" encoding="utf-8"?>
<ds:datastoreItem xmlns:ds="http://schemas.openxmlformats.org/officeDocument/2006/customXml" ds:itemID="{5EBA20E7-132A-4E72-BE84-58E6416896B6}">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95fa40d-cb69-404e-8f04-41199545fccc"/>
    <ds:schemaRef ds:uri="http://purl.org/dc/terms/"/>
    <ds:schemaRef ds:uri="13393c10-a869-462d-8718-85d3f21a3c08"/>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637</TotalTime>
  <Words>3179</Words>
  <Application>Microsoft Office PowerPoint</Application>
  <PresentationFormat>Demonstracija ekrane (16:9)</PresentationFormat>
  <Paragraphs>288</Paragraphs>
  <Slides>32</Slides>
  <Notes>32</Notes>
  <HiddenSlides>0</HiddenSlides>
  <MMClips>0</MMClips>
  <ScaleCrop>false</ScaleCrop>
  <HeadingPairs>
    <vt:vector size="6" baseType="variant">
      <vt:variant>
        <vt:lpstr>Naudojami šriftai</vt:lpstr>
      </vt:variant>
      <vt:variant>
        <vt:i4>4</vt:i4>
      </vt:variant>
      <vt:variant>
        <vt:lpstr>Tema</vt:lpstr>
      </vt:variant>
      <vt:variant>
        <vt:i4>2</vt:i4>
      </vt:variant>
      <vt:variant>
        <vt:lpstr>Skaidrių pavadinimai</vt:lpstr>
      </vt:variant>
      <vt:variant>
        <vt:i4>32</vt:i4>
      </vt:variant>
    </vt:vector>
  </HeadingPairs>
  <TitlesOfParts>
    <vt:vector size="38" baseType="lpstr">
      <vt:lpstr>Candara</vt:lpstr>
      <vt:lpstr>Noto Sans Symbols</vt:lpstr>
      <vt:lpstr>Arial</vt:lpstr>
      <vt:lpstr>Calibri</vt:lpstr>
      <vt:lpstr>1_Bangos forma</vt:lpstr>
      <vt:lpstr>2_Bangos forma</vt:lpstr>
      <vt:lpstr>Kompiuterių tinklai III gimnazijos klasė 2 pamoka</vt:lpstr>
      <vt:lpstr>Lokalieji ir išoriniai kompiuterių tinklai</vt:lpstr>
      <vt:lpstr>Lokalieji ir išoriniai kompiuterių tinklai: pagrindiniai skirtumai (1)</vt:lpstr>
      <vt:lpstr>Lokalieji ir išoriniai kompiuterių tinklai: pagrindiniai skirtumai (2)</vt:lpstr>
      <vt:lpstr>Lokalieji ir išoriniai kompiuterių tinklai: pagrindiniai skirtumai (3)</vt:lpstr>
      <vt:lpstr>Lokalieji ir išoriniai kompiuterių tinklai: pagrindiniai skirtumai (4)</vt:lpstr>
      <vt:lpstr>Lokalaus (vietinio) tinklo (LAN) topologija </vt:lpstr>
      <vt:lpstr>Kompiuterių tinklo architektūra</vt:lpstr>
      <vt:lpstr>Kompiuterių tinklo architektūra (santrauka)</vt:lpstr>
      <vt:lpstr>Pagrindiniai tinklų architektūros modeliai (1) </vt:lpstr>
      <vt:lpstr>Pagrindiniai tinklų architektūros modeliai (2) </vt:lpstr>
      <vt:lpstr>Pagrindiniai tinklų architektūros modeliai (3) </vt:lpstr>
      <vt:lpstr>Pagrindiniai tinklų architektūros modeliai (4) </vt:lpstr>
      <vt:lpstr>Kliento / serverio architektūros žvaigždės topologijos vietinio tinklo (LAN) pavyzdys</vt:lpstr>
      <vt:lpstr>TCP/IP yra hierarchinis protokolas</vt:lpstr>
      <vt:lpstr>Duomenų persiuntimui naudojamas dekompozicijos principas (1)</vt:lpstr>
      <vt:lpstr>Duomenų persiuntimui naudojamas dekompozicijos principas (2)</vt:lpstr>
      <vt:lpstr>Kaip visi sluoksniai dirba kartu?</vt:lpstr>
      <vt:lpstr>Plačiau apie duomenų perdavimo sluoksnius, protokolus (1)</vt:lpstr>
      <vt:lpstr>Plačiau apie duomenų perdavimo sluoksnius, protokolus (2)</vt:lpstr>
      <vt:lpstr>Plačiau apie duomenų perdavimo sluoksnius, protokolus (3)</vt:lpstr>
      <vt:lpstr>Plačiau apie duomenų perdavimo sluoksnius, protokolus (4)</vt:lpstr>
      <vt:lpstr>Kompiuterių vardai (adresai)</vt:lpstr>
      <vt:lpstr>DNS (1)</vt:lpstr>
      <vt:lpstr>DNS (2)</vt:lpstr>
      <vt:lpstr>DNS (3)</vt:lpstr>
      <vt:lpstr>DNS (4)</vt:lpstr>
      <vt:lpstr>DNS (5)</vt:lpstr>
      <vt:lpstr>Užduotis: domenai, DNS, IP</vt:lpstr>
      <vt:lpstr>Užduotis: domenai, DNS, IP</vt:lpstr>
      <vt:lpstr>„PowerPoint“ pateiktis</vt:lpstr>
      <vt:lpstr>Užduotis: domenai, DNS, IP</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Kompiuterių tinklai III (11) gimnazijos klasė</dc:title>
  <dc:creator>Tatjana Ba;vočienė, Antanas Balvočius</dc:creator>
  <cp:lastModifiedBy>Administrator</cp:lastModifiedBy>
  <cp:revision>7</cp:revision>
  <dcterms:created xsi:type="dcterms:W3CDTF">2023-09-13T18:05:32Z</dcterms:created>
  <dcterms:modified xsi:type="dcterms:W3CDTF">2024-02-07T10:18:34Z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0x0101007DD360A5AE058E48B608F8E82876A3B4</vt:lpwstr>
  </property>
</Properties>
</file>