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60" r:id="rId5"/>
  </p:sldMasterIdLst>
  <p:notesMasterIdLst>
    <p:notesMasterId r:id="rId39"/>
  </p:notesMasterIdLst>
  <p:sldIdLst>
    <p:sldId id="256" r:id="rId6"/>
    <p:sldId id="257" r:id="rId7"/>
    <p:sldId id="304" r:id="rId8"/>
    <p:sldId id="305" r:id="rId9"/>
    <p:sldId id="306" r:id="rId10"/>
    <p:sldId id="307" r:id="rId11"/>
    <p:sldId id="308" r:id="rId12"/>
    <p:sldId id="309" r:id="rId13"/>
    <p:sldId id="311" r:id="rId14"/>
    <p:sldId id="312" r:id="rId15"/>
    <p:sldId id="313" r:id="rId16"/>
    <p:sldId id="314" r:id="rId17"/>
    <p:sldId id="315" r:id="rId18"/>
    <p:sldId id="316" r:id="rId19"/>
    <p:sldId id="317" r:id="rId20"/>
    <p:sldId id="318" r:id="rId21"/>
    <p:sldId id="319" r:id="rId22"/>
    <p:sldId id="320" r:id="rId23"/>
    <p:sldId id="321" r:id="rId24"/>
    <p:sldId id="322" r:id="rId25"/>
    <p:sldId id="324" r:id="rId26"/>
    <p:sldId id="325" r:id="rId27"/>
    <p:sldId id="326" r:id="rId28"/>
    <p:sldId id="327" r:id="rId29"/>
    <p:sldId id="328" r:id="rId30"/>
    <p:sldId id="329" r:id="rId31"/>
    <p:sldId id="330" r:id="rId32"/>
    <p:sldId id="331" r:id="rId33"/>
    <p:sldId id="332" r:id="rId34"/>
    <p:sldId id="333" r:id="rId35"/>
    <p:sldId id="336" r:id="rId36"/>
    <p:sldId id="337" r:id="rId37"/>
    <p:sldId id="338" r:id="rId38"/>
  </p:sldIdLst>
  <p:sldSz cx="9144000" cy="5143500" type="screen16x9"/>
  <p:notesSz cx="6858000" cy="9144000"/>
  <p:embeddedFontLst>
    <p:embeddedFont>
      <p:font typeface="Candara" panose="020E0502030303020204" pitchFamily="34" charset="0"/>
      <p:regular r:id="rId40"/>
      <p:bold r:id="rId41"/>
      <p:italic r:id="rId42"/>
      <p:boldItalic r:id="rId43"/>
    </p:embeddedFont>
    <p:embeddedFont>
      <p:font typeface="Calibri" panose="020F0502020204030204" pitchFamily="34"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02" roundtripDataSignature="AMtx7mhpF360JETBoVt4Iu8A0ELQxFQpO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7" d="100"/>
          <a:sy n="97" d="100"/>
        </p:scale>
        <p:origin x="786" y="9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3.fntdata"/><Relationship Id="rId47" Type="http://schemas.openxmlformats.org/officeDocument/2006/relationships/font" Target="fonts/font8.fntdata"/><Relationship Id="rId10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font" Target="fonts/font7.fntdata"/><Relationship Id="rId10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font" Target="fonts/font1.fntdata"/><Relationship Id="rId45" Type="http://schemas.openxmlformats.org/officeDocument/2006/relationships/font" Target="fonts/font6.fntdata"/><Relationship Id="rId102" Type="http://customschemas.google.com/relationships/presentationmetadata" Target="metadata"/><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4.fntdata"/><Relationship Id="rId105" Type="http://schemas.openxmlformats.org/officeDocument/2006/relationships/theme" Target="theme/theme1.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lt-LT"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7998294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1" name="Google Shape;26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2408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2" name="Google Shape;27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61821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p4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0" name="Google Shape;680;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8386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p5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0" name="Google Shape;690;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92863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p5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1" name="Google Shape;701;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1535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p5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8" name="Google Shape;708;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46831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p5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3" name="Google Shape;723;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8472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p5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37" name="Google Shape;737;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10348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7"/>
        <p:cNvGrpSpPr/>
        <p:nvPr/>
      </p:nvGrpSpPr>
      <p:grpSpPr>
        <a:xfrm>
          <a:off x="0" y="0"/>
          <a:ext cx="0" cy="0"/>
          <a:chOff x="0" y="0"/>
          <a:chExt cx="0" cy="0"/>
        </a:xfrm>
      </p:grpSpPr>
      <p:sp>
        <p:nvSpPr>
          <p:cNvPr id="758" name="Google Shape;758;p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9" name="Google Shape;759;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3602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p5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7" name="Google Shape;767;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95043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p5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7" name="Google Shape;777;p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64106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5"/>
        <p:cNvGrpSpPr/>
        <p:nvPr/>
      </p:nvGrpSpPr>
      <p:grpSpPr>
        <a:xfrm>
          <a:off x="0" y="0"/>
          <a:ext cx="0" cy="0"/>
          <a:chOff x="0" y="0"/>
          <a:chExt cx="0" cy="0"/>
        </a:xfrm>
      </p:grpSpPr>
      <p:sp>
        <p:nvSpPr>
          <p:cNvPr id="786" name="Google Shape;786;p5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7" name="Google Shape;787;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28108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4"/>
        <p:cNvGrpSpPr/>
        <p:nvPr/>
      </p:nvGrpSpPr>
      <p:grpSpPr>
        <a:xfrm>
          <a:off x="0" y="0"/>
          <a:ext cx="0" cy="0"/>
          <a:chOff x="0" y="0"/>
          <a:chExt cx="0" cy="0"/>
        </a:xfrm>
      </p:grpSpPr>
      <p:sp>
        <p:nvSpPr>
          <p:cNvPr id="795" name="Google Shape;795;p6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6" name="Google Shape;796;p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7809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p6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8" name="Google Shape;808;p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41545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3"/>
        <p:cNvGrpSpPr/>
        <p:nvPr/>
      </p:nvGrpSpPr>
      <p:grpSpPr>
        <a:xfrm>
          <a:off x="0" y="0"/>
          <a:ext cx="0" cy="0"/>
          <a:chOff x="0" y="0"/>
          <a:chExt cx="0" cy="0"/>
        </a:xfrm>
      </p:grpSpPr>
      <p:sp>
        <p:nvSpPr>
          <p:cNvPr id="814" name="Google Shape;814;p6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5" name="Google Shape;815;p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97859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p6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2" name="Google Shape;822;p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476126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p6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0" name="Google Shape;830;p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42749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p6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9" name="Google Shape;839;p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60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9"/>
        <p:cNvGrpSpPr/>
        <p:nvPr/>
      </p:nvGrpSpPr>
      <p:grpSpPr>
        <a:xfrm>
          <a:off x="0" y="0"/>
          <a:ext cx="0" cy="0"/>
          <a:chOff x="0" y="0"/>
          <a:chExt cx="0" cy="0"/>
        </a:xfrm>
      </p:grpSpPr>
      <p:sp>
        <p:nvSpPr>
          <p:cNvPr id="850" name="Google Shape;850;p6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1" name="Google Shape;851;p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201392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p6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9" name="Google Shape;859;p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696759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4"/>
        <p:cNvGrpSpPr/>
        <p:nvPr/>
      </p:nvGrpSpPr>
      <p:grpSpPr>
        <a:xfrm>
          <a:off x="0" y="0"/>
          <a:ext cx="0" cy="0"/>
          <a:chOff x="0" y="0"/>
          <a:chExt cx="0" cy="0"/>
        </a:xfrm>
      </p:grpSpPr>
      <p:sp>
        <p:nvSpPr>
          <p:cNvPr id="875" name="Google Shape;875;p6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6" name="Google Shape;876;p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624195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2"/>
        <p:cNvGrpSpPr/>
        <p:nvPr/>
      </p:nvGrpSpPr>
      <p:grpSpPr>
        <a:xfrm>
          <a:off x="0" y="0"/>
          <a:ext cx="0" cy="0"/>
          <a:chOff x="0" y="0"/>
          <a:chExt cx="0" cy="0"/>
        </a:xfrm>
      </p:grpSpPr>
      <p:sp>
        <p:nvSpPr>
          <p:cNvPr id="883" name="Google Shape;883;p7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4" name="Google Shape;884;p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6827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4"/>
        <p:cNvGrpSpPr/>
        <p:nvPr/>
      </p:nvGrpSpPr>
      <p:grpSpPr>
        <a:xfrm>
          <a:off x="0" y="0"/>
          <a:ext cx="0" cy="0"/>
          <a:chOff x="0" y="0"/>
          <a:chExt cx="0" cy="0"/>
        </a:xfrm>
      </p:grpSpPr>
      <p:sp>
        <p:nvSpPr>
          <p:cNvPr id="895" name="Google Shape;895;p7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6" name="Google Shape;896;p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20502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3"/>
        <p:cNvGrpSpPr/>
        <p:nvPr/>
      </p:nvGrpSpPr>
      <p:grpSpPr>
        <a:xfrm>
          <a:off x="0" y="0"/>
          <a:ext cx="0" cy="0"/>
          <a:chOff x="0" y="0"/>
          <a:chExt cx="0" cy="0"/>
        </a:xfrm>
      </p:grpSpPr>
      <p:sp>
        <p:nvSpPr>
          <p:cNvPr id="904" name="Google Shape;904;p7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5" name="Google Shape;905;p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474119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0"/>
        <p:cNvGrpSpPr/>
        <p:nvPr/>
      </p:nvGrpSpPr>
      <p:grpSpPr>
        <a:xfrm>
          <a:off x="0" y="0"/>
          <a:ext cx="0" cy="0"/>
          <a:chOff x="0" y="0"/>
          <a:chExt cx="0" cy="0"/>
        </a:xfrm>
      </p:grpSpPr>
      <p:sp>
        <p:nvSpPr>
          <p:cNvPr id="911" name="Google Shape;911;p7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2" name="Google Shape;912;p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586838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7"/>
        <p:cNvGrpSpPr/>
        <p:nvPr/>
      </p:nvGrpSpPr>
      <p:grpSpPr>
        <a:xfrm>
          <a:off x="0" y="0"/>
          <a:ext cx="0" cy="0"/>
          <a:chOff x="0" y="0"/>
          <a:chExt cx="0" cy="0"/>
        </a:xfrm>
      </p:grpSpPr>
      <p:sp>
        <p:nvSpPr>
          <p:cNvPr id="918" name="Google Shape;918;p7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9" name="Google Shape;919;p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462336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4"/>
        <p:cNvGrpSpPr/>
        <p:nvPr/>
      </p:nvGrpSpPr>
      <p:grpSpPr>
        <a:xfrm>
          <a:off x="0" y="0"/>
          <a:ext cx="0" cy="0"/>
          <a:chOff x="0" y="0"/>
          <a:chExt cx="0" cy="0"/>
        </a:xfrm>
      </p:grpSpPr>
      <p:sp>
        <p:nvSpPr>
          <p:cNvPr id="925" name="Google Shape;925;p7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6" name="Google Shape;926;p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49902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1"/>
        <p:cNvGrpSpPr/>
        <p:nvPr/>
      </p:nvGrpSpPr>
      <p:grpSpPr>
        <a:xfrm>
          <a:off x="0" y="0"/>
          <a:ext cx="0" cy="0"/>
          <a:chOff x="0" y="0"/>
          <a:chExt cx="0" cy="0"/>
        </a:xfrm>
      </p:grpSpPr>
      <p:sp>
        <p:nvSpPr>
          <p:cNvPr id="932" name="Google Shape;932;p7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3" name="Google Shape;933;p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43755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p7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0" name="Google Shape;940;p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463400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p7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7" name="Google Shape;947;p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82282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2"/>
        <p:cNvGrpSpPr/>
        <p:nvPr/>
      </p:nvGrpSpPr>
      <p:grpSpPr>
        <a:xfrm>
          <a:off x="0" y="0"/>
          <a:ext cx="0" cy="0"/>
          <a:chOff x="0" y="0"/>
          <a:chExt cx="0" cy="0"/>
        </a:xfrm>
      </p:grpSpPr>
      <p:sp>
        <p:nvSpPr>
          <p:cNvPr id="973" name="Google Shape;973;p8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4" name="Google Shape;974;p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26631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3"/>
        <p:cNvGrpSpPr/>
        <p:nvPr/>
      </p:nvGrpSpPr>
      <p:grpSpPr>
        <a:xfrm>
          <a:off x="0" y="0"/>
          <a:ext cx="0" cy="0"/>
          <a:chOff x="0" y="0"/>
          <a:chExt cx="0" cy="0"/>
        </a:xfrm>
      </p:grpSpPr>
      <p:sp>
        <p:nvSpPr>
          <p:cNvPr id="984" name="Google Shape;984;p8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5" name="Google Shape;985;p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43577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avadinimo skaidrė" type="title">
  <p:cSld name="TITLE">
    <p:spTree>
      <p:nvGrpSpPr>
        <p:cNvPr id="1" name="Shape 22"/>
        <p:cNvGrpSpPr/>
        <p:nvPr/>
      </p:nvGrpSpPr>
      <p:grpSpPr>
        <a:xfrm>
          <a:off x="0" y="0"/>
          <a:ext cx="0" cy="0"/>
          <a:chOff x="0" y="0"/>
          <a:chExt cx="0" cy="0"/>
        </a:xfrm>
      </p:grpSpPr>
      <p:sp>
        <p:nvSpPr>
          <p:cNvPr id="23" name="Google Shape;23;p85"/>
          <p:cNvSpPr/>
          <p:nvPr/>
        </p:nvSpPr>
        <p:spPr>
          <a:xfrm>
            <a:off x="228600" y="171450"/>
            <a:ext cx="8695944" cy="4632548"/>
          </a:xfrm>
          <a:prstGeom prst="roundRect">
            <a:avLst>
              <a:gd name="adj" fmla="val 1272"/>
            </a:avLst>
          </a:prstGeom>
          <a:solidFill>
            <a:srgbClr val="219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grpSp>
        <p:nvGrpSpPr>
          <p:cNvPr id="24" name="Google Shape;24;p85"/>
          <p:cNvGrpSpPr/>
          <p:nvPr/>
        </p:nvGrpSpPr>
        <p:grpSpPr>
          <a:xfrm>
            <a:off x="211665" y="4015472"/>
            <a:ext cx="8723376" cy="998685"/>
            <a:chOff x="-3905250" y="4294188"/>
            <a:chExt cx="13011150" cy="1892300"/>
          </a:xfrm>
        </p:grpSpPr>
        <p:sp>
          <p:nvSpPr>
            <p:cNvPr id="25" name="Google Shape;25;p85"/>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6" name="Google Shape;26;p85"/>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7" name="Google Shape;27;p85"/>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8" name="Google Shape;28;p85"/>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9" name="Google Shape;29;p85"/>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30" name="Google Shape;30;p85"/>
          <p:cNvSpPr txBox="1">
            <a:spLocks noGrp="1"/>
          </p:cNvSpPr>
          <p:nvPr>
            <p:ph type="ctrTitle"/>
          </p:nvPr>
        </p:nvSpPr>
        <p:spPr>
          <a:xfrm>
            <a:off x="685800" y="1200151"/>
            <a:ext cx="7772400" cy="1335081"/>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FFFFFF"/>
              </a:buClr>
              <a:buSzPts val="4400"/>
              <a:buFont typeface="Candara"/>
              <a:buNone/>
              <a:defRPr sz="44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85"/>
          <p:cNvSpPr txBox="1">
            <a:spLocks noGrp="1"/>
          </p:cNvSpPr>
          <p:nvPr>
            <p:ph type="subTitle" idx="1"/>
          </p:nvPr>
        </p:nvSpPr>
        <p:spPr>
          <a:xfrm>
            <a:off x="1371600" y="2667001"/>
            <a:ext cx="6400800" cy="1104900"/>
          </a:xfrm>
          <a:prstGeom prst="rect">
            <a:avLst/>
          </a:prstGeom>
          <a:noFill/>
          <a:ln>
            <a:noFill/>
          </a:ln>
        </p:spPr>
        <p:txBody>
          <a:bodyPr spcFirstLastPara="1" wrap="square" lIns="91425" tIns="45700" rIns="91425" bIns="45700" anchor="t" anchorCtr="0">
            <a:normAutofit/>
          </a:bodyPr>
          <a:lstStyle>
            <a:lvl1pPr lvl="0" algn="ctr">
              <a:spcBef>
                <a:spcPts val="400"/>
              </a:spcBef>
              <a:spcAft>
                <a:spcPts val="0"/>
              </a:spcAft>
              <a:buSzPts val="2000"/>
              <a:buNone/>
              <a:defRPr sz="2000">
                <a:solidFill>
                  <a:srgbClr val="FFFFFF"/>
                </a:solidFill>
              </a:defRPr>
            </a:lvl1pPr>
            <a:lvl2pPr lvl="1" algn="ctr">
              <a:spcBef>
                <a:spcPts val="440"/>
              </a:spcBef>
              <a:spcAft>
                <a:spcPts val="0"/>
              </a:spcAft>
              <a:buSzPts val="2200"/>
              <a:buNone/>
              <a:defRPr>
                <a:solidFill>
                  <a:srgbClr val="888888"/>
                </a:solidFill>
              </a:defRPr>
            </a:lvl2pPr>
            <a:lvl3pPr lvl="2" algn="ctr">
              <a:spcBef>
                <a:spcPts val="400"/>
              </a:spcBef>
              <a:spcAft>
                <a:spcPts val="0"/>
              </a:spcAft>
              <a:buSzPts val="2000"/>
              <a:buNone/>
              <a:defRPr>
                <a:solidFill>
                  <a:srgbClr val="888888"/>
                </a:solidFill>
              </a:defRPr>
            </a:lvl3pPr>
            <a:lvl4pPr lvl="3" algn="ctr">
              <a:spcBef>
                <a:spcPts val="360"/>
              </a:spcBef>
              <a:spcAft>
                <a:spcPts val="0"/>
              </a:spcAft>
              <a:buSzPts val="1800"/>
              <a:buNone/>
              <a:defRPr>
                <a:solidFill>
                  <a:srgbClr val="888888"/>
                </a:solidFill>
              </a:defRPr>
            </a:lvl4pPr>
            <a:lvl5pPr lvl="4" algn="ctr">
              <a:spcBef>
                <a:spcPts val="320"/>
              </a:spcBef>
              <a:spcAft>
                <a:spcPts val="0"/>
              </a:spcAft>
              <a:buSzPts val="1600"/>
              <a:buNone/>
              <a:defRPr>
                <a:solidFill>
                  <a:srgbClr val="888888"/>
                </a:solidFill>
              </a:defRPr>
            </a:lvl5pPr>
            <a:lvl6pPr lvl="5" algn="ctr">
              <a:spcBef>
                <a:spcPts val="384"/>
              </a:spcBef>
              <a:spcAft>
                <a:spcPts val="0"/>
              </a:spcAft>
              <a:buSzPts val="1400"/>
              <a:buNone/>
              <a:defRPr>
                <a:solidFill>
                  <a:srgbClr val="888888"/>
                </a:solidFill>
              </a:defRPr>
            </a:lvl6pPr>
            <a:lvl7pPr lvl="6" algn="ctr">
              <a:spcBef>
                <a:spcPts val="384"/>
              </a:spcBef>
              <a:spcAft>
                <a:spcPts val="0"/>
              </a:spcAft>
              <a:buSzPts val="1400"/>
              <a:buNone/>
              <a:defRPr>
                <a:solidFill>
                  <a:srgbClr val="888888"/>
                </a:solidFill>
              </a:defRPr>
            </a:lvl7pPr>
            <a:lvl8pPr lvl="7" algn="ctr">
              <a:spcBef>
                <a:spcPts val="384"/>
              </a:spcBef>
              <a:spcAft>
                <a:spcPts val="0"/>
              </a:spcAft>
              <a:buSzPts val="1400"/>
              <a:buNone/>
              <a:defRPr>
                <a:solidFill>
                  <a:srgbClr val="888888"/>
                </a:solidFill>
              </a:defRPr>
            </a:lvl8pPr>
            <a:lvl9pPr lvl="8" algn="ctr">
              <a:spcBef>
                <a:spcPts val="384"/>
              </a:spcBef>
              <a:spcAft>
                <a:spcPts val="0"/>
              </a:spcAft>
              <a:buSzPts val="1400"/>
              <a:buNone/>
              <a:defRPr>
                <a:solidFill>
                  <a:srgbClr val="888888"/>
                </a:solidFill>
              </a:defRPr>
            </a:lvl9pPr>
          </a:lstStyle>
          <a:p>
            <a:endParaRPr/>
          </a:p>
        </p:txBody>
      </p:sp>
      <p:sp>
        <p:nvSpPr>
          <p:cNvPr id="32" name="Google Shape;32;p85"/>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85"/>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85"/>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avadinimas ir turinys" type="obj">
  <p:cSld name="OBJECT">
    <p:spTree>
      <p:nvGrpSpPr>
        <p:cNvPr id="1" name="Shape 35"/>
        <p:cNvGrpSpPr/>
        <p:nvPr/>
      </p:nvGrpSpPr>
      <p:grpSpPr>
        <a:xfrm>
          <a:off x="0" y="0"/>
          <a:ext cx="0" cy="0"/>
          <a:chOff x="0" y="0"/>
          <a:chExt cx="0" cy="0"/>
        </a:xfrm>
      </p:grpSpPr>
      <p:sp>
        <p:nvSpPr>
          <p:cNvPr id="36" name="Google Shape;36;p92"/>
          <p:cNvSpPr txBox="1">
            <a:spLocks noGrp="1"/>
          </p:cNvSpPr>
          <p:nvPr>
            <p:ph type="body" idx="1"/>
          </p:nvPr>
        </p:nvSpPr>
        <p:spPr>
          <a:xfrm>
            <a:off x="872070" y="2006600"/>
            <a:ext cx="7408333" cy="2588022"/>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37" name="Google Shape;37;p92"/>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92"/>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92"/>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
        <p:nvSpPr>
          <p:cNvPr id="40" name="Google Shape;40;p92"/>
          <p:cNvSpPr txBox="1">
            <a:spLocks noGrp="1"/>
          </p:cNvSpPr>
          <p:nvPr>
            <p:ph type="title"/>
          </p:nvPr>
        </p:nvSpPr>
        <p:spPr>
          <a:xfrm>
            <a:off x="457200" y="253746"/>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kcijos antraštė" type="secHead">
  <p:cSld name="SECTION_HEADER">
    <p:spTree>
      <p:nvGrpSpPr>
        <p:cNvPr id="1" name="Shape 41"/>
        <p:cNvGrpSpPr/>
        <p:nvPr/>
      </p:nvGrpSpPr>
      <p:grpSpPr>
        <a:xfrm>
          <a:off x="0" y="0"/>
          <a:ext cx="0" cy="0"/>
          <a:chOff x="0" y="0"/>
          <a:chExt cx="0" cy="0"/>
        </a:xfrm>
      </p:grpSpPr>
      <p:sp>
        <p:nvSpPr>
          <p:cNvPr id="42" name="Google Shape;42;p93"/>
          <p:cNvSpPr/>
          <p:nvPr/>
        </p:nvSpPr>
        <p:spPr>
          <a:xfrm>
            <a:off x="228600" y="171450"/>
            <a:ext cx="8695944" cy="3552444"/>
          </a:xfrm>
          <a:prstGeom prst="roundRect">
            <a:avLst>
              <a:gd name="adj" fmla="val 1272"/>
            </a:avLst>
          </a:prstGeom>
          <a:gradFill>
            <a:gsLst>
              <a:gs pos="0">
                <a:srgbClr val="0293E0"/>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sp>
        <p:nvSpPr>
          <p:cNvPr id="43" name="Google Shape;43;p93"/>
          <p:cNvSpPr/>
          <p:nvPr/>
        </p:nvSpPr>
        <p:spPr>
          <a:xfrm>
            <a:off x="6047441" y="3152695"/>
            <a:ext cx="2876429" cy="53552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44" name="Google Shape;44;p93"/>
          <p:cNvSpPr/>
          <p:nvPr/>
        </p:nvSpPr>
        <p:spPr>
          <a:xfrm>
            <a:off x="2619320" y="3056467"/>
            <a:ext cx="5544515" cy="637604"/>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45" name="Google Shape;45;p93"/>
          <p:cNvSpPr/>
          <p:nvPr/>
        </p:nvSpPr>
        <p:spPr>
          <a:xfrm>
            <a:off x="2828728" y="3065672"/>
            <a:ext cx="5467980" cy="580704"/>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46" name="Google Shape;46;p93"/>
          <p:cNvSpPr/>
          <p:nvPr/>
        </p:nvSpPr>
        <p:spPr>
          <a:xfrm>
            <a:off x="5609489" y="3055632"/>
            <a:ext cx="3308000" cy="488662"/>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47" name="Google Shape;47;p93"/>
          <p:cNvSpPr/>
          <p:nvPr/>
        </p:nvSpPr>
        <p:spPr>
          <a:xfrm>
            <a:off x="211665" y="3043917"/>
            <a:ext cx="8723376" cy="997406"/>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48" name="Google Shape;48;p93"/>
          <p:cNvSpPr txBox="1">
            <a:spLocks noGrp="1"/>
          </p:cNvSpPr>
          <p:nvPr>
            <p:ph type="title"/>
          </p:nvPr>
        </p:nvSpPr>
        <p:spPr>
          <a:xfrm>
            <a:off x="690032" y="1847670"/>
            <a:ext cx="7772400" cy="1143000"/>
          </a:xfrm>
          <a:prstGeom prst="rect">
            <a:avLst/>
          </a:prstGeom>
          <a:noFill/>
          <a:ln>
            <a:noFill/>
          </a:ln>
        </p:spPr>
        <p:txBody>
          <a:bodyPr spcFirstLastPara="1" wrap="square" lIns="91425" tIns="45700" rIns="91425" bIns="45700" anchor="t" anchorCtr="0">
            <a:normAutofit/>
          </a:bodyPr>
          <a:lstStyle>
            <a:lvl1pPr lvl="0" algn="ctr">
              <a:spcBef>
                <a:spcPts val="0"/>
              </a:spcBef>
              <a:spcAft>
                <a:spcPts val="0"/>
              </a:spcAft>
              <a:buClr>
                <a:srgbClr val="FFFFFF"/>
              </a:buClr>
              <a:buSzPts val="4400"/>
              <a:buFont typeface="Candara"/>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93"/>
          <p:cNvSpPr txBox="1">
            <a:spLocks noGrp="1"/>
          </p:cNvSpPr>
          <p:nvPr>
            <p:ph type="body" idx="1"/>
          </p:nvPr>
        </p:nvSpPr>
        <p:spPr>
          <a:xfrm>
            <a:off x="1367365" y="1078087"/>
            <a:ext cx="6417734" cy="704851"/>
          </a:xfrm>
          <a:prstGeom prst="rect">
            <a:avLst/>
          </a:prstGeom>
          <a:noFill/>
          <a:ln>
            <a:noFill/>
          </a:ln>
        </p:spPr>
        <p:txBody>
          <a:bodyPr spcFirstLastPara="1" wrap="square" lIns="91425" tIns="45700" rIns="91425" bIns="45700" anchor="b" anchorCtr="0">
            <a:normAutofit/>
          </a:bodyPr>
          <a:lstStyle>
            <a:lvl1pPr marL="457200" lvl="0" indent="-228600" algn="ctr">
              <a:spcBef>
                <a:spcPts val="400"/>
              </a:spcBef>
              <a:spcAft>
                <a:spcPts val="0"/>
              </a:spcAft>
              <a:buSzPts val="2000"/>
              <a:buNone/>
              <a:defRPr sz="2000">
                <a:solidFill>
                  <a:srgbClr val="FFFFFF"/>
                </a:solidFill>
              </a:defRPr>
            </a:lvl1pPr>
            <a:lvl2pPr marL="914400" lvl="1" indent="-228600" algn="l">
              <a:spcBef>
                <a:spcPts val="360"/>
              </a:spcBef>
              <a:spcAft>
                <a:spcPts val="0"/>
              </a:spcAft>
              <a:buSzPts val="1800"/>
              <a:buNone/>
              <a:defRPr sz="1800">
                <a:solidFill>
                  <a:srgbClr val="888888"/>
                </a:solidFill>
              </a:defRPr>
            </a:lvl2pPr>
            <a:lvl3pPr marL="1371600" lvl="2" indent="-228600" algn="l">
              <a:spcBef>
                <a:spcPts val="320"/>
              </a:spcBef>
              <a:spcAft>
                <a:spcPts val="0"/>
              </a:spcAft>
              <a:buSzPts val="1600"/>
              <a:buNone/>
              <a:defRPr sz="1600">
                <a:solidFill>
                  <a:srgbClr val="888888"/>
                </a:solidFill>
              </a:defRPr>
            </a:lvl3pPr>
            <a:lvl4pPr marL="1828800" lvl="3" indent="-228600" algn="l">
              <a:spcBef>
                <a:spcPts val="280"/>
              </a:spcBef>
              <a:spcAft>
                <a:spcPts val="0"/>
              </a:spcAft>
              <a:buSzPts val="1400"/>
              <a:buNone/>
              <a:defRPr sz="1400">
                <a:solidFill>
                  <a:srgbClr val="888888"/>
                </a:solidFill>
              </a:defRPr>
            </a:lvl4pPr>
            <a:lvl5pPr marL="2286000" lvl="4" indent="-228600" algn="l">
              <a:spcBef>
                <a:spcPts val="280"/>
              </a:spcBef>
              <a:spcAft>
                <a:spcPts val="0"/>
              </a:spcAft>
              <a:buSzPts val="1400"/>
              <a:buNone/>
              <a:defRPr sz="1400">
                <a:solidFill>
                  <a:srgbClr val="888888"/>
                </a:solidFill>
              </a:defRPr>
            </a:lvl5pPr>
            <a:lvl6pPr marL="2743200" lvl="5" indent="-228600" algn="l">
              <a:spcBef>
                <a:spcPts val="384"/>
              </a:spcBef>
              <a:spcAft>
                <a:spcPts val="0"/>
              </a:spcAft>
              <a:buSzPts val="1400"/>
              <a:buNone/>
              <a:defRPr sz="1400">
                <a:solidFill>
                  <a:srgbClr val="888888"/>
                </a:solidFill>
              </a:defRPr>
            </a:lvl6pPr>
            <a:lvl7pPr marL="3200400" lvl="6" indent="-228600" algn="l">
              <a:spcBef>
                <a:spcPts val="384"/>
              </a:spcBef>
              <a:spcAft>
                <a:spcPts val="0"/>
              </a:spcAft>
              <a:buSzPts val="1400"/>
              <a:buNone/>
              <a:defRPr sz="1400">
                <a:solidFill>
                  <a:srgbClr val="888888"/>
                </a:solidFill>
              </a:defRPr>
            </a:lvl7pPr>
            <a:lvl8pPr marL="3657600" lvl="7" indent="-228600" algn="l">
              <a:spcBef>
                <a:spcPts val="384"/>
              </a:spcBef>
              <a:spcAft>
                <a:spcPts val="0"/>
              </a:spcAft>
              <a:buSzPts val="1400"/>
              <a:buNone/>
              <a:defRPr sz="1400">
                <a:solidFill>
                  <a:srgbClr val="888888"/>
                </a:solidFill>
              </a:defRPr>
            </a:lvl8pPr>
            <a:lvl9pPr marL="4114800" lvl="8" indent="-228600" algn="l">
              <a:spcBef>
                <a:spcPts val="384"/>
              </a:spcBef>
              <a:spcAft>
                <a:spcPts val="0"/>
              </a:spcAft>
              <a:buSzPts val="1400"/>
              <a:buNone/>
              <a:defRPr sz="1400">
                <a:solidFill>
                  <a:srgbClr val="888888"/>
                </a:solidFill>
              </a:defRPr>
            </a:lvl9pPr>
          </a:lstStyle>
          <a:p>
            <a:endParaRPr/>
          </a:p>
        </p:txBody>
      </p:sp>
      <p:sp>
        <p:nvSpPr>
          <p:cNvPr id="50" name="Google Shape;50;p93"/>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93"/>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3"/>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u turiniai" type="twoObj">
  <p:cSld name="TWO_OBJECTS">
    <p:spTree>
      <p:nvGrpSpPr>
        <p:cNvPr id="1" name="Shape 53"/>
        <p:cNvGrpSpPr/>
        <p:nvPr/>
      </p:nvGrpSpPr>
      <p:grpSpPr>
        <a:xfrm>
          <a:off x="0" y="0"/>
          <a:ext cx="0" cy="0"/>
          <a:chOff x="0" y="0"/>
          <a:chExt cx="0" cy="0"/>
        </a:xfrm>
      </p:grpSpPr>
      <p:sp>
        <p:nvSpPr>
          <p:cNvPr id="54" name="Google Shape;54;p94"/>
          <p:cNvSpPr txBox="1">
            <a:spLocks noGrp="1"/>
          </p:cNvSpPr>
          <p:nvPr>
            <p:ph type="title"/>
          </p:nvPr>
        </p:nvSpPr>
        <p:spPr>
          <a:xfrm>
            <a:off x="457200" y="253746"/>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94"/>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94"/>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94"/>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
        <p:nvSpPr>
          <p:cNvPr id="58" name="Google Shape;58;p94"/>
          <p:cNvSpPr txBox="1">
            <a:spLocks noGrp="1"/>
          </p:cNvSpPr>
          <p:nvPr>
            <p:ph type="body" idx="1"/>
          </p:nvPr>
        </p:nvSpPr>
        <p:spPr>
          <a:xfrm>
            <a:off x="676655" y="2009394"/>
            <a:ext cx="3822192" cy="2585466"/>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59" name="Google Shape;59;p94"/>
          <p:cNvSpPr txBox="1">
            <a:spLocks noGrp="1"/>
          </p:cNvSpPr>
          <p:nvPr>
            <p:ph type="body" idx="2"/>
          </p:nvPr>
        </p:nvSpPr>
        <p:spPr>
          <a:xfrm>
            <a:off x="4645152" y="2009394"/>
            <a:ext cx="3822192" cy="2585466"/>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Lyginimas" type="twoTxTwoObj">
  <p:cSld name="TWO_OBJECTS_WITH_TEXT">
    <p:spTree>
      <p:nvGrpSpPr>
        <p:cNvPr id="1" name="Shape 60"/>
        <p:cNvGrpSpPr/>
        <p:nvPr/>
      </p:nvGrpSpPr>
      <p:grpSpPr>
        <a:xfrm>
          <a:off x="0" y="0"/>
          <a:ext cx="0" cy="0"/>
          <a:chOff x="0" y="0"/>
          <a:chExt cx="0" cy="0"/>
        </a:xfrm>
      </p:grpSpPr>
      <p:sp>
        <p:nvSpPr>
          <p:cNvPr id="61" name="Google Shape;61;p95"/>
          <p:cNvSpPr txBox="1">
            <a:spLocks noGrp="1"/>
          </p:cNvSpPr>
          <p:nvPr>
            <p:ph type="title"/>
          </p:nvPr>
        </p:nvSpPr>
        <p:spPr>
          <a:xfrm>
            <a:off x="457200" y="253746"/>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4400"/>
              <a:buFont typeface="Candar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95"/>
          <p:cNvSpPr txBox="1">
            <a:spLocks noGrp="1"/>
          </p:cNvSpPr>
          <p:nvPr>
            <p:ph type="body" idx="1"/>
          </p:nvPr>
        </p:nvSpPr>
        <p:spPr>
          <a:xfrm>
            <a:off x="676656" y="2008585"/>
            <a:ext cx="3822192" cy="479822"/>
          </a:xfrm>
          <a:prstGeom prst="rect">
            <a:avLst/>
          </a:prstGeom>
          <a:noFill/>
          <a:ln>
            <a:noFill/>
          </a:ln>
        </p:spPr>
        <p:txBody>
          <a:bodyPr spcFirstLastPara="1" wrap="square" lIns="91425" tIns="45700" rIns="91425" bIns="45700" anchor="ctr" anchorCtr="0">
            <a:normAutofit/>
          </a:bodyPr>
          <a:lstStyle>
            <a:lvl1pPr marL="457200" lvl="0" indent="-228600" algn="ctr">
              <a:spcBef>
                <a:spcPts val="480"/>
              </a:spcBef>
              <a:spcAft>
                <a:spcPts val="0"/>
              </a:spcAft>
              <a:buSzPts val="2400"/>
              <a:buNone/>
              <a:defRPr sz="2400" b="0">
                <a:solidFill>
                  <a:schemeClr val="dk2"/>
                </a:solidFill>
                <a:latin typeface="Candara"/>
                <a:ea typeface="Candara"/>
                <a:cs typeface="Candara"/>
                <a:sym typeface="Candara"/>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84"/>
              </a:spcBef>
              <a:spcAft>
                <a:spcPts val="0"/>
              </a:spcAft>
              <a:buSzPts val="1600"/>
              <a:buNone/>
              <a:defRPr sz="1600" b="1"/>
            </a:lvl6pPr>
            <a:lvl7pPr marL="3200400" lvl="6" indent="-228600" algn="l">
              <a:spcBef>
                <a:spcPts val="384"/>
              </a:spcBef>
              <a:spcAft>
                <a:spcPts val="0"/>
              </a:spcAft>
              <a:buSzPts val="1600"/>
              <a:buNone/>
              <a:defRPr sz="1600" b="1"/>
            </a:lvl7pPr>
            <a:lvl8pPr marL="3657600" lvl="7" indent="-228600" algn="l">
              <a:spcBef>
                <a:spcPts val="384"/>
              </a:spcBef>
              <a:spcAft>
                <a:spcPts val="0"/>
              </a:spcAft>
              <a:buSzPts val="1600"/>
              <a:buNone/>
              <a:defRPr sz="1600" b="1"/>
            </a:lvl8pPr>
            <a:lvl9pPr marL="4114800" lvl="8" indent="-228600" algn="l">
              <a:spcBef>
                <a:spcPts val="384"/>
              </a:spcBef>
              <a:spcAft>
                <a:spcPts val="0"/>
              </a:spcAft>
              <a:buSzPts val="1600"/>
              <a:buNone/>
              <a:defRPr sz="1600" b="1"/>
            </a:lvl9pPr>
          </a:lstStyle>
          <a:p>
            <a:endParaRPr/>
          </a:p>
        </p:txBody>
      </p:sp>
      <p:sp>
        <p:nvSpPr>
          <p:cNvPr id="63" name="Google Shape;63;p95"/>
          <p:cNvSpPr txBox="1">
            <a:spLocks noGrp="1"/>
          </p:cNvSpPr>
          <p:nvPr>
            <p:ph type="body" idx="2"/>
          </p:nvPr>
        </p:nvSpPr>
        <p:spPr>
          <a:xfrm>
            <a:off x="677335" y="2571751"/>
            <a:ext cx="3820055" cy="2022872"/>
          </a:xfrm>
          <a:prstGeom prst="rect">
            <a:avLst/>
          </a:prstGeom>
          <a:noFill/>
          <a:ln>
            <a:noFill/>
          </a:ln>
        </p:spPr>
        <p:txBody>
          <a:bodyPr spcFirstLastPara="1" wrap="square" lIns="91425" tIns="45700" rIns="91425" bIns="45700" anchor="t" anchorCtr="0">
            <a:normAutofit/>
          </a:bodyPr>
          <a:lstStyle>
            <a:lvl1pPr marL="457200" lvl="0" indent="-355600" algn="l">
              <a:spcBef>
                <a:spcPts val="400"/>
              </a:spcBef>
              <a:spcAft>
                <a:spcPts val="0"/>
              </a:spcAft>
              <a:buSzPts val="2000"/>
              <a:buChar char="*"/>
              <a:defRPr sz="2000"/>
            </a:lvl1pPr>
            <a:lvl2pPr marL="914400" lvl="1" indent="-342900" algn="l">
              <a:spcBef>
                <a:spcPts val="360"/>
              </a:spcBef>
              <a:spcAft>
                <a:spcPts val="0"/>
              </a:spcAft>
              <a:buSzPts val="1800"/>
              <a:buChar char="*"/>
              <a:defRPr sz="1800"/>
            </a:lvl2pPr>
            <a:lvl3pPr marL="1371600" lvl="2" indent="-330200" algn="l">
              <a:spcBef>
                <a:spcPts val="320"/>
              </a:spcBef>
              <a:spcAft>
                <a:spcPts val="0"/>
              </a:spcAft>
              <a:buSzPts val="1600"/>
              <a:buChar char="*"/>
              <a:defRPr sz="1600"/>
            </a:lvl3pPr>
            <a:lvl4pPr marL="1828800" lvl="3" indent="-317500" algn="l">
              <a:spcBef>
                <a:spcPts val="280"/>
              </a:spcBef>
              <a:spcAft>
                <a:spcPts val="0"/>
              </a:spcAft>
              <a:buSzPts val="1400"/>
              <a:buChar char="*"/>
              <a:defRPr sz="1400"/>
            </a:lvl4pPr>
            <a:lvl5pPr marL="2286000" lvl="4" indent="-317500" algn="l">
              <a:spcBef>
                <a:spcPts val="280"/>
              </a:spcBef>
              <a:spcAft>
                <a:spcPts val="0"/>
              </a:spcAft>
              <a:buSzPts val="1400"/>
              <a:buChar char="*"/>
              <a:defRPr sz="1400"/>
            </a:lvl5pPr>
            <a:lvl6pPr marL="2743200" lvl="5" indent="-330200" algn="l">
              <a:spcBef>
                <a:spcPts val="384"/>
              </a:spcBef>
              <a:spcAft>
                <a:spcPts val="0"/>
              </a:spcAft>
              <a:buSzPts val="1600"/>
              <a:buChar char="●"/>
              <a:defRPr sz="1600"/>
            </a:lvl6pPr>
            <a:lvl7pPr marL="3200400" lvl="6" indent="-330200" algn="l">
              <a:spcBef>
                <a:spcPts val="384"/>
              </a:spcBef>
              <a:spcAft>
                <a:spcPts val="0"/>
              </a:spcAft>
              <a:buSzPts val="1600"/>
              <a:buChar char="●"/>
              <a:defRPr sz="1600"/>
            </a:lvl7pPr>
            <a:lvl8pPr marL="3657600" lvl="7" indent="-330200" algn="l">
              <a:spcBef>
                <a:spcPts val="384"/>
              </a:spcBef>
              <a:spcAft>
                <a:spcPts val="0"/>
              </a:spcAft>
              <a:buSzPts val="1600"/>
              <a:buChar char="●"/>
              <a:defRPr sz="1600"/>
            </a:lvl8pPr>
            <a:lvl9pPr marL="4114800" lvl="8" indent="-330200" algn="l">
              <a:spcBef>
                <a:spcPts val="384"/>
              </a:spcBef>
              <a:spcAft>
                <a:spcPts val="0"/>
              </a:spcAft>
              <a:buSzPts val="1600"/>
              <a:buChar char="●"/>
              <a:defRPr sz="1600"/>
            </a:lvl9pPr>
          </a:lstStyle>
          <a:p>
            <a:endParaRPr/>
          </a:p>
        </p:txBody>
      </p:sp>
      <p:sp>
        <p:nvSpPr>
          <p:cNvPr id="64" name="Google Shape;64;p95"/>
          <p:cNvSpPr txBox="1">
            <a:spLocks noGrp="1"/>
          </p:cNvSpPr>
          <p:nvPr>
            <p:ph type="body" idx="3"/>
          </p:nvPr>
        </p:nvSpPr>
        <p:spPr>
          <a:xfrm>
            <a:off x="4648200" y="2008585"/>
            <a:ext cx="3822192" cy="479822"/>
          </a:xfrm>
          <a:prstGeom prst="rect">
            <a:avLst/>
          </a:prstGeom>
          <a:noFill/>
          <a:ln>
            <a:noFill/>
          </a:ln>
        </p:spPr>
        <p:txBody>
          <a:bodyPr spcFirstLastPara="1" wrap="square" lIns="91425" tIns="45700" rIns="91425" bIns="45700" anchor="ctr" anchorCtr="0">
            <a:normAutofit/>
          </a:bodyPr>
          <a:lstStyle>
            <a:lvl1pPr marL="457200" lvl="0" indent="-228600" algn="ctr">
              <a:spcBef>
                <a:spcPts val="480"/>
              </a:spcBef>
              <a:spcAft>
                <a:spcPts val="0"/>
              </a:spcAft>
              <a:buSzPts val="2400"/>
              <a:buNone/>
              <a:defRPr sz="2400" b="0" i="0">
                <a:solidFill>
                  <a:schemeClr val="dk2"/>
                </a:solidFill>
                <a:latin typeface="Candara"/>
                <a:ea typeface="Candara"/>
                <a:cs typeface="Candara"/>
                <a:sym typeface="Candara"/>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84"/>
              </a:spcBef>
              <a:spcAft>
                <a:spcPts val="0"/>
              </a:spcAft>
              <a:buSzPts val="1600"/>
              <a:buNone/>
              <a:defRPr sz="1600" b="1"/>
            </a:lvl6pPr>
            <a:lvl7pPr marL="3200400" lvl="6" indent="-228600" algn="l">
              <a:spcBef>
                <a:spcPts val="384"/>
              </a:spcBef>
              <a:spcAft>
                <a:spcPts val="0"/>
              </a:spcAft>
              <a:buSzPts val="1600"/>
              <a:buNone/>
              <a:defRPr sz="1600" b="1"/>
            </a:lvl7pPr>
            <a:lvl8pPr marL="3657600" lvl="7" indent="-228600" algn="l">
              <a:spcBef>
                <a:spcPts val="384"/>
              </a:spcBef>
              <a:spcAft>
                <a:spcPts val="0"/>
              </a:spcAft>
              <a:buSzPts val="1600"/>
              <a:buNone/>
              <a:defRPr sz="1600" b="1"/>
            </a:lvl8pPr>
            <a:lvl9pPr marL="4114800" lvl="8" indent="-228600" algn="l">
              <a:spcBef>
                <a:spcPts val="384"/>
              </a:spcBef>
              <a:spcAft>
                <a:spcPts val="0"/>
              </a:spcAft>
              <a:buSzPts val="1600"/>
              <a:buNone/>
              <a:defRPr sz="1600" b="1"/>
            </a:lvl9pPr>
          </a:lstStyle>
          <a:p>
            <a:endParaRPr/>
          </a:p>
        </p:txBody>
      </p:sp>
      <p:sp>
        <p:nvSpPr>
          <p:cNvPr id="65" name="Google Shape;65;p95"/>
          <p:cNvSpPr txBox="1">
            <a:spLocks noGrp="1"/>
          </p:cNvSpPr>
          <p:nvPr>
            <p:ph type="body" idx="4"/>
          </p:nvPr>
        </p:nvSpPr>
        <p:spPr>
          <a:xfrm>
            <a:off x="4645025" y="2571751"/>
            <a:ext cx="3822192" cy="2022872"/>
          </a:xfrm>
          <a:prstGeom prst="rect">
            <a:avLst/>
          </a:prstGeom>
          <a:noFill/>
          <a:ln>
            <a:noFill/>
          </a:ln>
        </p:spPr>
        <p:txBody>
          <a:bodyPr spcFirstLastPara="1" wrap="square" lIns="91425" tIns="45700" rIns="91425" bIns="45700" anchor="t" anchorCtr="0">
            <a:normAutofit/>
          </a:bodyPr>
          <a:lstStyle>
            <a:lvl1pPr marL="457200" lvl="0" indent="-355600" algn="l">
              <a:spcBef>
                <a:spcPts val="400"/>
              </a:spcBef>
              <a:spcAft>
                <a:spcPts val="0"/>
              </a:spcAft>
              <a:buSzPts val="2000"/>
              <a:buChar char="*"/>
              <a:defRPr sz="2000"/>
            </a:lvl1pPr>
            <a:lvl2pPr marL="914400" lvl="1" indent="-342900" algn="l">
              <a:spcBef>
                <a:spcPts val="360"/>
              </a:spcBef>
              <a:spcAft>
                <a:spcPts val="0"/>
              </a:spcAft>
              <a:buSzPts val="1800"/>
              <a:buChar char="*"/>
              <a:defRPr sz="1800"/>
            </a:lvl2pPr>
            <a:lvl3pPr marL="1371600" lvl="2" indent="-330200" algn="l">
              <a:spcBef>
                <a:spcPts val="320"/>
              </a:spcBef>
              <a:spcAft>
                <a:spcPts val="0"/>
              </a:spcAft>
              <a:buSzPts val="1600"/>
              <a:buChar char="*"/>
              <a:defRPr sz="1600"/>
            </a:lvl3pPr>
            <a:lvl4pPr marL="1828800" lvl="3" indent="-317500" algn="l">
              <a:spcBef>
                <a:spcPts val="280"/>
              </a:spcBef>
              <a:spcAft>
                <a:spcPts val="0"/>
              </a:spcAft>
              <a:buSzPts val="1400"/>
              <a:buChar char="*"/>
              <a:defRPr sz="1400"/>
            </a:lvl4pPr>
            <a:lvl5pPr marL="2286000" lvl="4" indent="-317500" algn="l">
              <a:spcBef>
                <a:spcPts val="280"/>
              </a:spcBef>
              <a:spcAft>
                <a:spcPts val="0"/>
              </a:spcAft>
              <a:buSzPts val="1400"/>
              <a:buChar char="*"/>
              <a:defRPr sz="1400"/>
            </a:lvl5pPr>
            <a:lvl6pPr marL="2743200" lvl="5" indent="-330200" algn="l">
              <a:spcBef>
                <a:spcPts val="384"/>
              </a:spcBef>
              <a:spcAft>
                <a:spcPts val="0"/>
              </a:spcAft>
              <a:buSzPts val="1600"/>
              <a:buChar char="●"/>
              <a:defRPr sz="1600"/>
            </a:lvl6pPr>
            <a:lvl7pPr marL="3200400" lvl="6" indent="-330200" algn="l">
              <a:spcBef>
                <a:spcPts val="384"/>
              </a:spcBef>
              <a:spcAft>
                <a:spcPts val="0"/>
              </a:spcAft>
              <a:buSzPts val="1600"/>
              <a:buChar char="●"/>
              <a:defRPr sz="1600"/>
            </a:lvl7pPr>
            <a:lvl8pPr marL="3657600" lvl="7" indent="-330200" algn="l">
              <a:spcBef>
                <a:spcPts val="384"/>
              </a:spcBef>
              <a:spcAft>
                <a:spcPts val="0"/>
              </a:spcAft>
              <a:buSzPts val="1600"/>
              <a:buChar char="●"/>
              <a:defRPr sz="1600"/>
            </a:lvl8pPr>
            <a:lvl9pPr marL="4114800" lvl="8" indent="-330200" algn="l">
              <a:spcBef>
                <a:spcPts val="384"/>
              </a:spcBef>
              <a:spcAft>
                <a:spcPts val="0"/>
              </a:spcAft>
              <a:buSzPts val="1600"/>
              <a:buChar char="●"/>
              <a:defRPr sz="1600"/>
            </a:lvl9pPr>
          </a:lstStyle>
          <a:p>
            <a:endParaRPr/>
          </a:p>
        </p:txBody>
      </p:sp>
      <p:sp>
        <p:nvSpPr>
          <p:cNvPr id="66" name="Google Shape;66;p95"/>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95"/>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95"/>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k pavadinimas" type="titleOnly">
  <p:cSld name="TITLE_ONLY">
    <p:spTree>
      <p:nvGrpSpPr>
        <p:cNvPr id="1" name="Shape 69"/>
        <p:cNvGrpSpPr/>
        <p:nvPr/>
      </p:nvGrpSpPr>
      <p:grpSpPr>
        <a:xfrm>
          <a:off x="0" y="0"/>
          <a:ext cx="0" cy="0"/>
          <a:chOff x="0" y="0"/>
          <a:chExt cx="0" cy="0"/>
        </a:xfrm>
      </p:grpSpPr>
      <p:sp>
        <p:nvSpPr>
          <p:cNvPr id="70" name="Google Shape;70;p96"/>
          <p:cNvSpPr txBox="1">
            <a:spLocks noGrp="1"/>
          </p:cNvSpPr>
          <p:nvPr>
            <p:ph type="title"/>
          </p:nvPr>
        </p:nvSpPr>
        <p:spPr>
          <a:xfrm>
            <a:off x="457200" y="253746"/>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96"/>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96"/>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96"/>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uščia" type="blank">
  <p:cSld name="BLANK">
    <p:spTree>
      <p:nvGrpSpPr>
        <p:cNvPr id="1" name="Shape 74"/>
        <p:cNvGrpSpPr/>
        <p:nvPr/>
      </p:nvGrpSpPr>
      <p:grpSpPr>
        <a:xfrm>
          <a:off x="0" y="0"/>
          <a:ext cx="0" cy="0"/>
          <a:chOff x="0" y="0"/>
          <a:chExt cx="0" cy="0"/>
        </a:xfrm>
      </p:grpSpPr>
      <p:sp>
        <p:nvSpPr>
          <p:cNvPr id="75" name="Google Shape;75;p97"/>
          <p:cNvSpPr/>
          <p:nvPr/>
        </p:nvSpPr>
        <p:spPr>
          <a:xfrm>
            <a:off x="228600" y="171450"/>
            <a:ext cx="8695944" cy="1069848"/>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grpSp>
        <p:nvGrpSpPr>
          <p:cNvPr id="76" name="Google Shape;76;p97"/>
          <p:cNvGrpSpPr/>
          <p:nvPr/>
        </p:nvGrpSpPr>
        <p:grpSpPr>
          <a:xfrm>
            <a:off x="211665" y="535644"/>
            <a:ext cx="8723376" cy="997406"/>
            <a:chOff x="-3905251" y="4294188"/>
            <a:chExt cx="13027839" cy="1892300"/>
          </a:xfrm>
        </p:grpSpPr>
        <p:sp>
          <p:nvSpPr>
            <p:cNvPr id="77" name="Google Shape;77;p97"/>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78" name="Google Shape;78;p97"/>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79" name="Google Shape;79;p97"/>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80" name="Google Shape;80;p97"/>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81" name="Google Shape;81;p97"/>
            <p:cNvSpPr/>
            <p:nvPr/>
          </p:nvSpPr>
          <p:spPr>
            <a:xfrm>
              <a:off x="-3905251" y="4294188"/>
              <a:ext cx="13027839"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82" name="Google Shape;82;p97"/>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97"/>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97"/>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urinys ir antraštė" type="objTx">
  <p:cSld name="OBJECT_WITH_CAPTION_TEXT">
    <p:spTree>
      <p:nvGrpSpPr>
        <p:cNvPr id="1" name="Shape 85"/>
        <p:cNvGrpSpPr/>
        <p:nvPr/>
      </p:nvGrpSpPr>
      <p:grpSpPr>
        <a:xfrm>
          <a:off x="0" y="0"/>
          <a:ext cx="0" cy="0"/>
          <a:chOff x="0" y="0"/>
          <a:chExt cx="0" cy="0"/>
        </a:xfrm>
      </p:grpSpPr>
      <p:sp>
        <p:nvSpPr>
          <p:cNvPr id="86" name="Google Shape;86;p98"/>
          <p:cNvSpPr/>
          <p:nvPr/>
        </p:nvSpPr>
        <p:spPr>
          <a:xfrm>
            <a:off x="228600" y="171450"/>
            <a:ext cx="8695944" cy="1069848"/>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sp>
        <p:nvSpPr>
          <p:cNvPr id="87" name="Google Shape;87;p98"/>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98"/>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98"/>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
        <p:nvSpPr>
          <p:cNvPr id="90" name="Google Shape;90;p98"/>
          <p:cNvSpPr txBox="1">
            <a:spLocks noGrp="1"/>
          </p:cNvSpPr>
          <p:nvPr>
            <p:ph type="body" idx="1"/>
          </p:nvPr>
        </p:nvSpPr>
        <p:spPr>
          <a:xfrm>
            <a:off x="914400" y="2686051"/>
            <a:ext cx="3352800" cy="1428751"/>
          </a:xfrm>
          <a:prstGeom prst="rect">
            <a:avLst/>
          </a:prstGeom>
          <a:noFill/>
          <a:ln>
            <a:noFill/>
          </a:ln>
        </p:spPr>
        <p:txBody>
          <a:bodyPr spcFirstLastPara="1" wrap="square" lIns="91425" tIns="45700" rIns="91425" bIns="45700" anchor="t" anchorCtr="0">
            <a:normAutofit/>
          </a:bodyPr>
          <a:lstStyle>
            <a:lvl1pPr marL="457200" lvl="0" indent="-228600" algn="l">
              <a:spcBef>
                <a:spcPts val="0"/>
              </a:spcBef>
              <a:spcAft>
                <a:spcPts val="0"/>
              </a:spcAft>
              <a:buSzPts val="1800"/>
              <a:buNone/>
              <a:defRPr sz="1800">
                <a:solidFill>
                  <a:schemeClr val="dk2"/>
                </a:solidFill>
              </a:defRPr>
            </a:lvl1pPr>
            <a:lvl2pPr marL="914400" lvl="1" indent="-228600" algn="l">
              <a:spcBef>
                <a:spcPts val="60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384"/>
              </a:spcBef>
              <a:spcAft>
                <a:spcPts val="0"/>
              </a:spcAft>
              <a:buSzPts val="900"/>
              <a:buNone/>
              <a:defRPr sz="900"/>
            </a:lvl6pPr>
            <a:lvl7pPr marL="3200400" lvl="6" indent="-228600" algn="l">
              <a:spcBef>
                <a:spcPts val="384"/>
              </a:spcBef>
              <a:spcAft>
                <a:spcPts val="0"/>
              </a:spcAft>
              <a:buSzPts val="900"/>
              <a:buNone/>
              <a:defRPr sz="900"/>
            </a:lvl7pPr>
            <a:lvl8pPr marL="3657600" lvl="7" indent="-228600" algn="l">
              <a:spcBef>
                <a:spcPts val="384"/>
              </a:spcBef>
              <a:spcAft>
                <a:spcPts val="0"/>
              </a:spcAft>
              <a:buSzPts val="900"/>
              <a:buNone/>
              <a:defRPr sz="900"/>
            </a:lvl8pPr>
            <a:lvl9pPr marL="4114800" lvl="8" indent="-228600" algn="l">
              <a:spcBef>
                <a:spcPts val="384"/>
              </a:spcBef>
              <a:spcAft>
                <a:spcPts val="0"/>
              </a:spcAft>
              <a:buSzPts val="900"/>
              <a:buNone/>
              <a:defRPr sz="900"/>
            </a:lvl9pPr>
          </a:lstStyle>
          <a:p>
            <a:endParaRPr/>
          </a:p>
        </p:txBody>
      </p:sp>
      <p:grpSp>
        <p:nvGrpSpPr>
          <p:cNvPr id="91" name="Google Shape;91;p98"/>
          <p:cNvGrpSpPr/>
          <p:nvPr/>
        </p:nvGrpSpPr>
        <p:grpSpPr>
          <a:xfrm>
            <a:off x="211665" y="535643"/>
            <a:ext cx="8723376" cy="998685"/>
            <a:chOff x="-3905250" y="4294188"/>
            <a:chExt cx="13011150" cy="1892300"/>
          </a:xfrm>
        </p:grpSpPr>
        <p:sp>
          <p:nvSpPr>
            <p:cNvPr id="92" name="Google Shape;92;p98"/>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93" name="Google Shape;93;p98"/>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94" name="Google Shape;94;p98"/>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95" name="Google Shape;95;p98"/>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96" name="Google Shape;96;p98"/>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97" name="Google Shape;97;p98"/>
          <p:cNvSpPr txBox="1">
            <a:spLocks noGrp="1"/>
          </p:cNvSpPr>
          <p:nvPr>
            <p:ph type="title"/>
          </p:nvPr>
        </p:nvSpPr>
        <p:spPr>
          <a:xfrm>
            <a:off x="914400" y="1714500"/>
            <a:ext cx="3352800" cy="939546"/>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3200"/>
              <a:buFont typeface="Candara"/>
              <a:buNone/>
              <a:defRPr sz="32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98"/>
          <p:cNvSpPr txBox="1">
            <a:spLocks noGrp="1"/>
          </p:cNvSpPr>
          <p:nvPr>
            <p:ph type="body" idx="2"/>
          </p:nvPr>
        </p:nvSpPr>
        <p:spPr>
          <a:xfrm>
            <a:off x="4651962" y="1371600"/>
            <a:ext cx="3904076" cy="2857500"/>
          </a:xfrm>
          <a:prstGeom prst="rect">
            <a:avLst/>
          </a:prstGeom>
          <a:noFill/>
          <a:ln>
            <a:noFill/>
          </a:ln>
        </p:spPr>
        <p:txBody>
          <a:bodyPr spcFirstLastPara="1" wrap="square" lIns="91425" tIns="45700" rIns="91425" bIns="45700" anchor="ctr" anchorCtr="0">
            <a:normAutofit/>
          </a:bodyPr>
          <a:lstStyle>
            <a:lvl1pPr marL="457200" lvl="0" indent="-368300" algn="l">
              <a:spcBef>
                <a:spcPts val="440"/>
              </a:spcBef>
              <a:spcAft>
                <a:spcPts val="0"/>
              </a:spcAft>
              <a:buClr>
                <a:schemeClr val="lt1"/>
              </a:buClr>
              <a:buSzPts val="2200"/>
              <a:buChar char="*"/>
              <a:defRPr sz="2200">
                <a:solidFill>
                  <a:schemeClr val="dk2"/>
                </a:solidFill>
              </a:defRPr>
            </a:lvl1pPr>
            <a:lvl2pPr marL="914400" lvl="1" indent="-355600" algn="l">
              <a:spcBef>
                <a:spcPts val="400"/>
              </a:spcBef>
              <a:spcAft>
                <a:spcPts val="0"/>
              </a:spcAft>
              <a:buClr>
                <a:schemeClr val="lt1"/>
              </a:buClr>
              <a:buSzPts val="2000"/>
              <a:buChar char="*"/>
              <a:defRPr sz="2000">
                <a:solidFill>
                  <a:schemeClr val="dk2"/>
                </a:solidFill>
              </a:defRPr>
            </a:lvl2pPr>
            <a:lvl3pPr marL="1371600" lvl="2" indent="-342900" algn="l">
              <a:spcBef>
                <a:spcPts val="360"/>
              </a:spcBef>
              <a:spcAft>
                <a:spcPts val="0"/>
              </a:spcAft>
              <a:buClr>
                <a:schemeClr val="lt1"/>
              </a:buClr>
              <a:buSzPts val="1800"/>
              <a:buChar char="*"/>
              <a:defRPr sz="1800">
                <a:solidFill>
                  <a:schemeClr val="dk2"/>
                </a:solidFill>
              </a:defRPr>
            </a:lvl3pPr>
            <a:lvl4pPr marL="1828800" lvl="3" indent="-330200" algn="l">
              <a:spcBef>
                <a:spcPts val="320"/>
              </a:spcBef>
              <a:spcAft>
                <a:spcPts val="0"/>
              </a:spcAft>
              <a:buClr>
                <a:schemeClr val="lt1"/>
              </a:buClr>
              <a:buSzPts val="1600"/>
              <a:buChar char="*"/>
              <a:defRPr sz="1600">
                <a:solidFill>
                  <a:schemeClr val="dk2"/>
                </a:solidFill>
              </a:defRPr>
            </a:lvl4pPr>
            <a:lvl5pPr marL="2286000" lvl="4" indent="-330200" algn="l">
              <a:spcBef>
                <a:spcPts val="320"/>
              </a:spcBef>
              <a:spcAft>
                <a:spcPts val="0"/>
              </a:spcAft>
              <a:buClr>
                <a:schemeClr val="lt1"/>
              </a:buClr>
              <a:buSzPts val="1600"/>
              <a:buChar char="*"/>
              <a:defRPr sz="1600">
                <a:solidFill>
                  <a:schemeClr val="dk2"/>
                </a:solidFill>
              </a:defRPr>
            </a:lvl5pPr>
            <a:lvl6pPr marL="2743200" lvl="5" indent="-355600" algn="l">
              <a:spcBef>
                <a:spcPts val="384"/>
              </a:spcBef>
              <a:spcAft>
                <a:spcPts val="0"/>
              </a:spcAft>
              <a:buSzPts val="2000"/>
              <a:buChar char="●"/>
              <a:defRPr sz="2000"/>
            </a:lvl6pPr>
            <a:lvl7pPr marL="3200400" lvl="6" indent="-355600" algn="l">
              <a:spcBef>
                <a:spcPts val="384"/>
              </a:spcBef>
              <a:spcAft>
                <a:spcPts val="0"/>
              </a:spcAft>
              <a:buSzPts val="2000"/>
              <a:buChar char="●"/>
              <a:defRPr sz="2000"/>
            </a:lvl7pPr>
            <a:lvl8pPr marL="3657600" lvl="7" indent="-355600" algn="l">
              <a:spcBef>
                <a:spcPts val="384"/>
              </a:spcBef>
              <a:spcAft>
                <a:spcPts val="0"/>
              </a:spcAft>
              <a:buSzPts val="2000"/>
              <a:buChar char="●"/>
              <a:defRPr sz="2000"/>
            </a:lvl8pPr>
            <a:lvl9pPr marL="4114800" lvl="8" indent="-355600" algn="l">
              <a:spcBef>
                <a:spcPts val="384"/>
              </a:spcBef>
              <a:spcAft>
                <a:spcPts val="0"/>
              </a:spcAft>
              <a:buSzPts val="2000"/>
              <a:buChar char="●"/>
              <a:defRPr sz="20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aveikslėlis ir antraštė" type="picTx">
  <p:cSld name="PICTURE_WITH_CAPTION_TEXT">
    <p:spTree>
      <p:nvGrpSpPr>
        <p:cNvPr id="1" name="Shape 99"/>
        <p:cNvGrpSpPr/>
        <p:nvPr/>
      </p:nvGrpSpPr>
      <p:grpSpPr>
        <a:xfrm>
          <a:off x="0" y="0"/>
          <a:ext cx="0" cy="0"/>
          <a:chOff x="0" y="0"/>
          <a:chExt cx="0" cy="0"/>
        </a:xfrm>
      </p:grpSpPr>
      <p:sp>
        <p:nvSpPr>
          <p:cNvPr id="100" name="Google Shape;100;p99"/>
          <p:cNvSpPr/>
          <p:nvPr/>
        </p:nvSpPr>
        <p:spPr>
          <a:xfrm>
            <a:off x="228600" y="171450"/>
            <a:ext cx="8695944" cy="4526280"/>
          </a:xfrm>
          <a:prstGeom prst="roundRect">
            <a:avLst>
              <a:gd name="adj" fmla="val 1272"/>
            </a:avLst>
          </a:prstGeom>
          <a:gradFill>
            <a:gsLst>
              <a:gs pos="0">
                <a:srgbClr val="0293E0"/>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grpSp>
        <p:nvGrpSpPr>
          <p:cNvPr id="101" name="Google Shape;101;p99"/>
          <p:cNvGrpSpPr/>
          <p:nvPr/>
        </p:nvGrpSpPr>
        <p:grpSpPr>
          <a:xfrm>
            <a:off x="211665" y="4015472"/>
            <a:ext cx="8723376" cy="998685"/>
            <a:chOff x="-3905250" y="4294188"/>
            <a:chExt cx="13011150" cy="1892300"/>
          </a:xfrm>
        </p:grpSpPr>
        <p:sp>
          <p:nvSpPr>
            <p:cNvPr id="102" name="Google Shape;102;p99"/>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03" name="Google Shape;103;p99"/>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04" name="Google Shape;104;p99"/>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05" name="Google Shape;105;p99"/>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06" name="Google Shape;106;p99"/>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107" name="Google Shape;107;p99"/>
          <p:cNvSpPr txBox="1">
            <a:spLocks noGrp="1"/>
          </p:cNvSpPr>
          <p:nvPr>
            <p:ph type="title"/>
          </p:nvPr>
        </p:nvSpPr>
        <p:spPr>
          <a:xfrm>
            <a:off x="4874158" y="254001"/>
            <a:ext cx="3812645" cy="182245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FFFFFF"/>
              </a:buClr>
              <a:buSzPts val="2800"/>
              <a:buFont typeface="Candara"/>
              <a:buNone/>
              <a:defRPr sz="2800" b="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99"/>
          <p:cNvSpPr txBox="1">
            <a:spLocks noGrp="1"/>
          </p:cNvSpPr>
          <p:nvPr>
            <p:ph type="body" idx="1"/>
          </p:nvPr>
        </p:nvSpPr>
        <p:spPr>
          <a:xfrm>
            <a:off x="4868336" y="2089150"/>
            <a:ext cx="3818467" cy="1816100"/>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1800"/>
              <a:buNone/>
              <a:defRPr sz="1800">
                <a:solidFill>
                  <a:srgbClr val="FFFFFF"/>
                </a:solidFill>
              </a:defRPr>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384"/>
              </a:spcBef>
              <a:spcAft>
                <a:spcPts val="0"/>
              </a:spcAft>
              <a:buSzPts val="900"/>
              <a:buNone/>
              <a:defRPr sz="900"/>
            </a:lvl6pPr>
            <a:lvl7pPr marL="3200400" lvl="6" indent="-228600" algn="l">
              <a:spcBef>
                <a:spcPts val="384"/>
              </a:spcBef>
              <a:spcAft>
                <a:spcPts val="0"/>
              </a:spcAft>
              <a:buSzPts val="900"/>
              <a:buNone/>
              <a:defRPr sz="900"/>
            </a:lvl7pPr>
            <a:lvl8pPr marL="3657600" lvl="7" indent="-228600" algn="l">
              <a:spcBef>
                <a:spcPts val="384"/>
              </a:spcBef>
              <a:spcAft>
                <a:spcPts val="0"/>
              </a:spcAft>
              <a:buSzPts val="900"/>
              <a:buNone/>
              <a:defRPr sz="900"/>
            </a:lvl8pPr>
            <a:lvl9pPr marL="4114800" lvl="8" indent="-228600" algn="l">
              <a:spcBef>
                <a:spcPts val="384"/>
              </a:spcBef>
              <a:spcAft>
                <a:spcPts val="0"/>
              </a:spcAft>
              <a:buSzPts val="900"/>
              <a:buNone/>
              <a:defRPr sz="900"/>
            </a:lvl9pPr>
          </a:lstStyle>
          <a:p>
            <a:endParaRPr/>
          </a:p>
        </p:txBody>
      </p:sp>
      <p:sp>
        <p:nvSpPr>
          <p:cNvPr id="109" name="Google Shape;109;p99"/>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99"/>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99"/>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
        <p:nvSpPr>
          <p:cNvPr id="112" name="Google Shape;112;p99"/>
          <p:cNvSpPr>
            <a:spLocks noGrp="1"/>
          </p:cNvSpPr>
          <p:nvPr>
            <p:ph type="pic" idx="2"/>
          </p:nvPr>
        </p:nvSpPr>
        <p:spPr>
          <a:xfrm>
            <a:off x="838200" y="1028700"/>
            <a:ext cx="3566160" cy="2194560"/>
          </a:xfrm>
          <a:prstGeom prst="roundRect">
            <a:avLst>
              <a:gd name="adj" fmla="val 3924"/>
            </a:avLst>
          </a:prstGeom>
          <a:solidFill>
            <a:schemeClr val="accent1"/>
          </a:solidFill>
          <a:ln>
            <a:noFill/>
          </a:ln>
          <a:effectLst>
            <a:reflection stA="30000" endPos="30000" dist="5000" dir="5400000" sy="-100000" algn="bl" rotWithShape="0"/>
          </a:effectLst>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vadinimas ir vertikalus tekstas" type="vertTx">
  <p:cSld name="VERTICAL_TEXT">
    <p:spTree>
      <p:nvGrpSpPr>
        <p:cNvPr id="1" name="Shape 113"/>
        <p:cNvGrpSpPr/>
        <p:nvPr/>
      </p:nvGrpSpPr>
      <p:grpSpPr>
        <a:xfrm>
          <a:off x="0" y="0"/>
          <a:ext cx="0" cy="0"/>
          <a:chOff x="0" y="0"/>
          <a:chExt cx="0" cy="0"/>
        </a:xfrm>
      </p:grpSpPr>
      <p:sp>
        <p:nvSpPr>
          <p:cNvPr id="114" name="Google Shape;114;p100"/>
          <p:cNvSpPr txBox="1">
            <a:spLocks noGrp="1"/>
          </p:cNvSpPr>
          <p:nvPr>
            <p:ph type="title"/>
          </p:nvPr>
        </p:nvSpPr>
        <p:spPr>
          <a:xfrm>
            <a:off x="457200" y="253746"/>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100"/>
          <p:cNvSpPr txBox="1">
            <a:spLocks noGrp="1"/>
          </p:cNvSpPr>
          <p:nvPr>
            <p:ph type="body" idx="1"/>
          </p:nvPr>
        </p:nvSpPr>
        <p:spPr>
          <a:xfrm rot="5400000">
            <a:off x="3282225" y="-403556"/>
            <a:ext cx="2588022" cy="7408333"/>
          </a:xfrm>
          <a:prstGeom prst="rect">
            <a:avLst/>
          </a:prstGeom>
          <a:noFill/>
          <a:ln>
            <a:noFill/>
          </a:ln>
        </p:spPr>
        <p:txBody>
          <a:bodyPr spcFirstLastPara="1" wrap="square" lIns="91425" tIns="45700" rIns="91425" bIns="45700" anchor="ctr" anchorCtr="0">
            <a:normAutofit/>
          </a:bodyPr>
          <a:lstStyle>
            <a:lvl1pPr marL="457200" lvl="0" indent="-381000" algn="l">
              <a:spcBef>
                <a:spcPts val="480"/>
              </a:spcBef>
              <a:spcAft>
                <a:spcPts val="0"/>
              </a:spcAft>
              <a:buSzPts val="2400"/>
              <a:buChar char="*"/>
              <a:defRPr/>
            </a:lvl1pPr>
            <a:lvl2pPr marL="914400" lvl="1" indent="-368300" algn="l">
              <a:spcBef>
                <a:spcPts val="440"/>
              </a:spcBef>
              <a:spcAft>
                <a:spcPts val="0"/>
              </a:spcAft>
              <a:buSzPts val="2200"/>
              <a:buChar char="*"/>
              <a:defRPr/>
            </a:lvl2pPr>
            <a:lvl3pPr marL="1371600" lvl="2" indent="-355600" algn="l">
              <a:spcBef>
                <a:spcPts val="400"/>
              </a:spcBef>
              <a:spcAft>
                <a:spcPts val="0"/>
              </a:spcAft>
              <a:buSzPts val="2000"/>
              <a:buChar char="*"/>
              <a:defRPr/>
            </a:lvl3pPr>
            <a:lvl4pPr marL="1828800" lvl="3" indent="-342900" algn="l">
              <a:spcBef>
                <a:spcPts val="360"/>
              </a:spcBef>
              <a:spcAft>
                <a:spcPts val="0"/>
              </a:spcAft>
              <a:buSzPts val="1800"/>
              <a:buChar char="*"/>
              <a:defRPr/>
            </a:lvl4pPr>
            <a:lvl5pPr marL="2286000" lvl="4" indent="-330200" algn="l">
              <a:spcBef>
                <a:spcPts val="320"/>
              </a:spcBef>
              <a:spcAft>
                <a:spcPts val="0"/>
              </a:spcAft>
              <a:buSzPts val="16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116" name="Google Shape;116;p100"/>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100"/>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100"/>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Vertikalus pavadinimas ir tekstas" type="vertTitleAndTx">
  <p:cSld name="VERTICAL_TITLE_AND_VERTICAL_TEXT">
    <p:spTree>
      <p:nvGrpSpPr>
        <p:cNvPr id="1" name="Shape 119"/>
        <p:cNvGrpSpPr/>
        <p:nvPr/>
      </p:nvGrpSpPr>
      <p:grpSpPr>
        <a:xfrm>
          <a:off x="0" y="0"/>
          <a:ext cx="0" cy="0"/>
          <a:chOff x="0" y="0"/>
          <a:chExt cx="0" cy="0"/>
        </a:xfrm>
      </p:grpSpPr>
      <p:sp>
        <p:nvSpPr>
          <p:cNvPr id="120" name="Google Shape;120;p101"/>
          <p:cNvSpPr/>
          <p:nvPr/>
        </p:nvSpPr>
        <p:spPr>
          <a:xfrm>
            <a:off x="228600" y="171450"/>
            <a:ext cx="8695944" cy="1069848"/>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sp>
        <p:nvSpPr>
          <p:cNvPr id="121" name="Google Shape;121;p101"/>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01"/>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101"/>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grpSp>
        <p:nvGrpSpPr>
          <p:cNvPr id="124" name="Google Shape;124;p101"/>
          <p:cNvGrpSpPr/>
          <p:nvPr/>
        </p:nvGrpSpPr>
        <p:grpSpPr>
          <a:xfrm>
            <a:off x="211665" y="535643"/>
            <a:ext cx="8723376" cy="998685"/>
            <a:chOff x="-3905250" y="4294188"/>
            <a:chExt cx="13011150" cy="1892300"/>
          </a:xfrm>
        </p:grpSpPr>
        <p:sp>
          <p:nvSpPr>
            <p:cNvPr id="125" name="Google Shape;125;p101"/>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26" name="Google Shape;126;p101"/>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27" name="Google Shape;127;p101"/>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28" name="Google Shape;128;p101"/>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29" name="Google Shape;129;p101"/>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130" name="Google Shape;130;p101"/>
          <p:cNvSpPr txBox="1">
            <a:spLocks noGrp="1"/>
          </p:cNvSpPr>
          <p:nvPr>
            <p:ph type="title"/>
          </p:nvPr>
        </p:nvSpPr>
        <p:spPr>
          <a:xfrm rot="5400000">
            <a:off x="5975350" y="1739900"/>
            <a:ext cx="3365500" cy="20574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4400"/>
              <a:buFont typeface="Candara"/>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01"/>
          <p:cNvSpPr txBox="1">
            <a:spLocks noGrp="1"/>
          </p:cNvSpPr>
          <p:nvPr>
            <p:ph type="body" idx="1"/>
          </p:nvPr>
        </p:nvSpPr>
        <p:spPr>
          <a:xfrm rot="5400000">
            <a:off x="1784350" y="-241299"/>
            <a:ext cx="3365501" cy="6019800"/>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accent1"/>
              </a:buClr>
              <a:buSzPts val="2400"/>
              <a:buChar char="*"/>
              <a:defRPr/>
            </a:lvl1pPr>
            <a:lvl2pPr marL="914400" lvl="1" indent="-368300" algn="l">
              <a:spcBef>
                <a:spcPts val="440"/>
              </a:spcBef>
              <a:spcAft>
                <a:spcPts val="0"/>
              </a:spcAft>
              <a:buClr>
                <a:schemeClr val="accent1"/>
              </a:buClr>
              <a:buSzPts val="2200"/>
              <a:buChar char="*"/>
              <a:defRPr/>
            </a:lvl2pPr>
            <a:lvl3pPr marL="1371600" lvl="2" indent="-355600" algn="l">
              <a:spcBef>
                <a:spcPts val="400"/>
              </a:spcBef>
              <a:spcAft>
                <a:spcPts val="0"/>
              </a:spcAft>
              <a:buClr>
                <a:schemeClr val="accent1"/>
              </a:buClr>
              <a:buSzPts val="2000"/>
              <a:buChar char="*"/>
              <a:defRPr/>
            </a:lvl3pPr>
            <a:lvl4pPr marL="1828800" lvl="3" indent="-342900" algn="l">
              <a:spcBef>
                <a:spcPts val="360"/>
              </a:spcBef>
              <a:spcAft>
                <a:spcPts val="0"/>
              </a:spcAft>
              <a:buClr>
                <a:schemeClr val="accent1"/>
              </a:buClr>
              <a:buSzPts val="1800"/>
              <a:buChar char="*"/>
              <a:defRPr/>
            </a:lvl4pPr>
            <a:lvl5pPr marL="2286000" lvl="4" indent="-330200" algn="l">
              <a:spcBef>
                <a:spcPts val="320"/>
              </a:spcBef>
              <a:spcAft>
                <a:spcPts val="0"/>
              </a:spcAft>
              <a:buClr>
                <a:schemeClr val="accent1"/>
              </a:buClr>
              <a:buSzPts val="16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avadinimas ir turinys" type="obj">
  <p:cSld name="OBJECT">
    <p:spTree>
      <p:nvGrpSpPr>
        <p:cNvPr id="1" name="Shape 138"/>
        <p:cNvGrpSpPr/>
        <p:nvPr/>
      </p:nvGrpSpPr>
      <p:grpSpPr>
        <a:xfrm>
          <a:off x="0" y="0"/>
          <a:ext cx="0" cy="0"/>
          <a:chOff x="0" y="0"/>
          <a:chExt cx="0" cy="0"/>
        </a:xfrm>
      </p:grpSpPr>
      <p:sp>
        <p:nvSpPr>
          <p:cNvPr id="139" name="Google Shape;139;p87"/>
          <p:cNvSpPr txBox="1">
            <a:spLocks noGrp="1"/>
          </p:cNvSpPr>
          <p:nvPr>
            <p:ph type="body" idx="1"/>
          </p:nvPr>
        </p:nvSpPr>
        <p:spPr>
          <a:xfrm>
            <a:off x="872071" y="2006600"/>
            <a:ext cx="7408333" cy="2588022"/>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140" name="Google Shape;140;p87"/>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41" name="Google Shape;141;p87"/>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87"/>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
        <p:nvSpPr>
          <p:cNvPr id="143" name="Google Shape;143;p87"/>
          <p:cNvSpPr txBox="1">
            <a:spLocks noGrp="1"/>
          </p:cNvSpPr>
          <p:nvPr>
            <p:ph type="title"/>
          </p:nvPr>
        </p:nvSpPr>
        <p:spPr>
          <a:xfrm>
            <a:off x="457200" y="184476"/>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3600"/>
              <a:buFont typeface="Candara"/>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Pavadinimo skaidrė" type="title">
  <p:cSld name="TITLE">
    <p:spTree>
      <p:nvGrpSpPr>
        <p:cNvPr id="1" name="Shape 144"/>
        <p:cNvGrpSpPr/>
        <p:nvPr/>
      </p:nvGrpSpPr>
      <p:grpSpPr>
        <a:xfrm>
          <a:off x="0" y="0"/>
          <a:ext cx="0" cy="0"/>
          <a:chOff x="0" y="0"/>
          <a:chExt cx="0" cy="0"/>
        </a:xfrm>
      </p:grpSpPr>
      <p:sp>
        <p:nvSpPr>
          <p:cNvPr id="145" name="Google Shape;145;p88"/>
          <p:cNvSpPr/>
          <p:nvPr/>
        </p:nvSpPr>
        <p:spPr>
          <a:xfrm>
            <a:off x="228600" y="182034"/>
            <a:ext cx="8695944" cy="4515697"/>
          </a:xfrm>
          <a:prstGeom prst="roundRect">
            <a:avLst>
              <a:gd name="adj" fmla="val 1272"/>
            </a:avLst>
          </a:prstGeom>
          <a:solidFill>
            <a:srgbClr val="219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grpSp>
        <p:nvGrpSpPr>
          <p:cNvPr id="146" name="Google Shape;146;p88"/>
          <p:cNvGrpSpPr/>
          <p:nvPr/>
        </p:nvGrpSpPr>
        <p:grpSpPr>
          <a:xfrm>
            <a:off x="211665" y="4015472"/>
            <a:ext cx="8723376" cy="998685"/>
            <a:chOff x="-3905250" y="4294188"/>
            <a:chExt cx="13011150" cy="1892300"/>
          </a:xfrm>
        </p:grpSpPr>
        <p:sp>
          <p:nvSpPr>
            <p:cNvPr id="147" name="Google Shape;147;p88"/>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48" name="Google Shape;148;p88"/>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49" name="Google Shape;149;p88"/>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50" name="Google Shape;150;p88"/>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51" name="Google Shape;151;p88"/>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152" name="Google Shape;152;p88"/>
          <p:cNvSpPr txBox="1">
            <a:spLocks noGrp="1"/>
          </p:cNvSpPr>
          <p:nvPr>
            <p:ph type="ctrTitle"/>
          </p:nvPr>
        </p:nvSpPr>
        <p:spPr>
          <a:xfrm>
            <a:off x="685800" y="1200152"/>
            <a:ext cx="7772400" cy="1335081"/>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FFFFFF"/>
              </a:buClr>
              <a:buSzPts val="4400"/>
              <a:buFont typeface="Candara"/>
              <a:buNone/>
              <a:defRPr sz="44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88"/>
          <p:cNvSpPr txBox="1">
            <a:spLocks noGrp="1"/>
          </p:cNvSpPr>
          <p:nvPr>
            <p:ph type="subTitle" idx="1"/>
          </p:nvPr>
        </p:nvSpPr>
        <p:spPr>
          <a:xfrm>
            <a:off x="1371600" y="2667001"/>
            <a:ext cx="6400800" cy="1104900"/>
          </a:xfrm>
          <a:prstGeom prst="rect">
            <a:avLst/>
          </a:prstGeom>
          <a:noFill/>
          <a:ln>
            <a:noFill/>
          </a:ln>
        </p:spPr>
        <p:txBody>
          <a:bodyPr spcFirstLastPara="1" wrap="square" lIns="91425" tIns="45700" rIns="91425" bIns="45700" anchor="t" anchorCtr="0">
            <a:normAutofit/>
          </a:bodyPr>
          <a:lstStyle>
            <a:lvl1pPr lvl="0" algn="ctr">
              <a:spcBef>
                <a:spcPts val="400"/>
              </a:spcBef>
              <a:spcAft>
                <a:spcPts val="0"/>
              </a:spcAft>
              <a:buSzPts val="2000"/>
              <a:buNone/>
              <a:defRPr sz="2000">
                <a:solidFill>
                  <a:srgbClr val="FFFFFF"/>
                </a:solidFill>
              </a:defRPr>
            </a:lvl1pPr>
            <a:lvl2pPr lvl="1" algn="ctr">
              <a:spcBef>
                <a:spcPts val="440"/>
              </a:spcBef>
              <a:spcAft>
                <a:spcPts val="0"/>
              </a:spcAft>
              <a:buSzPts val="2200"/>
              <a:buNone/>
              <a:defRPr>
                <a:solidFill>
                  <a:srgbClr val="888888"/>
                </a:solidFill>
              </a:defRPr>
            </a:lvl2pPr>
            <a:lvl3pPr lvl="2" algn="ctr">
              <a:spcBef>
                <a:spcPts val="400"/>
              </a:spcBef>
              <a:spcAft>
                <a:spcPts val="0"/>
              </a:spcAft>
              <a:buSzPts val="2000"/>
              <a:buNone/>
              <a:defRPr>
                <a:solidFill>
                  <a:srgbClr val="888888"/>
                </a:solidFill>
              </a:defRPr>
            </a:lvl3pPr>
            <a:lvl4pPr lvl="3" algn="ctr">
              <a:spcBef>
                <a:spcPts val="360"/>
              </a:spcBef>
              <a:spcAft>
                <a:spcPts val="0"/>
              </a:spcAft>
              <a:buSzPts val="1800"/>
              <a:buNone/>
              <a:defRPr>
                <a:solidFill>
                  <a:srgbClr val="888888"/>
                </a:solidFill>
              </a:defRPr>
            </a:lvl4pPr>
            <a:lvl5pPr lvl="4" algn="ctr">
              <a:spcBef>
                <a:spcPts val="320"/>
              </a:spcBef>
              <a:spcAft>
                <a:spcPts val="0"/>
              </a:spcAft>
              <a:buSzPts val="1600"/>
              <a:buNone/>
              <a:defRPr>
                <a:solidFill>
                  <a:srgbClr val="888888"/>
                </a:solidFill>
              </a:defRPr>
            </a:lvl5pPr>
            <a:lvl6pPr lvl="5" algn="ctr">
              <a:spcBef>
                <a:spcPts val="384"/>
              </a:spcBef>
              <a:spcAft>
                <a:spcPts val="0"/>
              </a:spcAft>
              <a:buSzPts val="1400"/>
              <a:buNone/>
              <a:defRPr>
                <a:solidFill>
                  <a:srgbClr val="888888"/>
                </a:solidFill>
              </a:defRPr>
            </a:lvl6pPr>
            <a:lvl7pPr lvl="6" algn="ctr">
              <a:spcBef>
                <a:spcPts val="384"/>
              </a:spcBef>
              <a:spcAft>
                <a:spcPts val="0"/>
              </a:spcAft>
              <a:buSzPts val="1400"/>
              <a:buNone/>
              <a:defRPr>
                <a:solidFill>
                  <a:srgbClr val="888888"/>
                </a:solidFill>
              </a:defRPr>
            </a:lvl7pPr>
            <a:lvl8pPr lvl="7" algn="ctr">
              <a:spcBef>
                <a:spcPts val="384"/>
              </a:spcBef>
              <a:spcAft>
                <a:spcPts val="0"/>
              </a:spcAft>
              <a:buSzPts val="1400"/>
              <a:buNone/>
              <a:defRPr>
                <a:solidFill>
                  <a:srgbClr val="888888"/>
                </a:solidFill>
              </a:defRPr>
            </a:lvl8pPr>
            <a:lvl9pPr lvl="8" algn="ctr">
              <a:spcBef>
                <a:spcPts val="384"/>
              </a:spcBef>
              <a:spcAft>
                <a:spcPts val="0"/>
              </a:spcAft>
              <a:buSzPts val="1400"/>
              <a:buNone/>
              <a:defRPr>
                <a:solidFill>
                  <a:srgbClr val="888888"/>
                </a:solidFill>
              </a:defRPr>
            </a:lvl9pPr>
          </a:lstStyle>
          <a:p>
            <a:endParaRPr/>
          </a:p>
        </p:txBody>
      </p:sp>
      <p:sp>
        <p:nvSpPr>
          <p:cNvPr id="154" name="Google Shape;154;p88"/>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55" name="Google Shape;155;p88"/>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88"/>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Pavadinimas ir turinys">
  <p:cSld name="1_Pavadinimas ir turinys">
    <p:spTree>
      <p:nvGrpSpPr>
        <p:cNvPr id="1" name="Shape 157"/>
        <p:cNvGrpSpPr/>
        <p:nvPr/>
      </p:nvGrpSpPr>
      <p:grpSpPr>
        <a:xfrm>
          <a:off x="0" y="0"/>
          <a:ext cx="0" cy="0"/>
          <a:chOff x="0" y="0"/>
          <a:chExt cx="0" cy="0"/>
        </a:xfrm>
      </p:grpSpPr>
      <p:sp>
        <p:nvSpPr>
          <p:cNvPr id="158" name="Google Shape;158;p89"/>
          <p:cNvSpPr txBox="1">
            <a:spLocks noGrp="1"/>
          </p:cNvSpPr>
          <p:nvPr>
            <p:ph type="body" idx="1"/>
          </p:nvPr>
        </p:nvSpPr>
        <p:spPr>
          <a:xfrm>
            <a:off x="251520" y="1264599"/>
            <a:ext cx="8640959" cy="3330023"/>
          </a:xfrm>
          <a:prstGeom prst="rect">
            <a:avLst/>
          </a:prstGeom>
          <a:noFill/>
          <a:ln>
            <a:noFill/>
          </a:ln>
        </p:spPr>
        <p:txBody>
          <a:bodyPr spcFirstLastPara="1" wrap="square" lIns="91425" tIns="45700" rIns="91425" bIns="45700" anchor="t" anchorCtr="0">
            <a:normAutofit/>
          </a:bodyPr>
          <a:lstStyle>
            <a:lvl1pPr marL="457200" lvl="0" indent="-335280" algn="l">
              <a:spcBef>
                <a:spcPts val="420"/>
              </a:spcBef>
              <a:spcAft>
                <a:spcPts val="0"/>
              </a:spcAft>
              <a:buClr>
                <a:srgbClr val="029EF4"/>
              </a:buClr>
              <a:buSzPts val="1680"/>
              <a:buFont typeface="Noto Sans Symbols"/>
              <a:buChar char="❑"/>
              <a:defRPr sz="2100"/>
            </a:lvl1pPr>
            <a:lvl2pPr marL="914400" lvl="1" indent="-342900" algn="l">
              <a:spcBef>
                <a:spcPts val="360"/>
              </a:spcBef>
              <a:spcAft>
                <a:spcPts val="0"/>
              </a:spcAft>
              <a:buClr>
                <a:srgbClr val="02A0F8"/>
              </a:buClr>
              <a:buSzPts val="1800"/>
              <a:buFont typeface="Noto Sans Symbols"/>
              <a:buChar char="▪"/>
              <a:defRPr sz="1800"/>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159" name="Google Shape;159;p89"/>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60" name="Google Shape;160;p89"/>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89"/>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
        <p:nvSpPr>
          <p:cNvPr id="162" name="Google Shape;162;p89"/>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k pavadinimas" type="titleOnly">
  <p:cSld name="TITLE_ONLY">
    <p:spTree>
      <p:nvGrpSpPr>
        <p:cNvPr id="1" name="Shape 163"/>
        <p:cNvGrpSpPr/>
        <p:nvPr/>
      </p:nvGrpSpPr>
      <p:grpSpPr>
        <a:xfrm>
          <a:off x="0" y="0"/>
          <a:ext cx="0" cy="0"/>
          <a:chOff x="0" y="0"/>
          <a:chExt cx="0" cy="0"/>
        </a:xfrm>
      </p:grpSpPr>
      <p:sp>
        <p:nvSpPr>
          <p:cNvPr id="164" name="Google Shape;164;p90"/>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90"/>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66" name="Google Shape;166;p90"/>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90"/>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Du turiniai" type="twoObj">
  <p:cSld name="TWO_OBJECTS">
    <p:spTree>
      <p:nvGrpSpPr>
        <p:cNvPr id="1" name="Shape 168"/>
        <p:cNvGrpSpPr/>
        <p:nvPr/>
      </p:nvGrpSpPr>
      <p:grpSpPr>
        <a:xfrm>
          <a:off x="0" y="0"/>
          <a:ext cx="0" cy="0"/>
          <a:chOff x="0" y="0"/>
          <a:chExt cx="0" cy="0"/>
        </a:xfrm>
      </p:grpSpPr>
      <p:sp>
        <p:nvSpPr>
          <p:cNvPr id="169" name="Google Shape;169;p91"/>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0" name="Google Shape;170;p91"/>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71" name="Google Shape;171;p91"/>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91"/>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
        <p:nvSpPr>
          <p:cNvPr id="173" name="Google Shape;173;p91"/>
          <p:cNvSpPr txBox="1">
            <a:spLocks noGrp="1"/>
          </p:cNvSpPr>
          <p:nvPr>
            <p:ph type="body" idx="1"/>
          </p:nvPr>
        </p:nvSpPr>
        <p:spPr>
          <a:xfrm>
            <a:off x="676655" y="2009394"/>
            <a:ext cx="3822192" cy="2585466"/>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174" name="Google Shape;174;p91"/>
          <p:cNvSpPr txBox="1">
            <a:spLocks noGrp="1"/>
          </p:cNvSpPr>
          <p:nvPr>
            <p:ph type="body" idx="2"/>
          </p:nvPr>
        </p:nvSpPr>
        <p:spPr>
          <a:xfrm>
            <a:off x="4645152" y="2009394"/>
            <a:ext cx="3822192" cy="2585466"/>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Sekcijos antraštė" type="secHead">
  <p:cSld name="SECTION_HEADER">
    <p:spTree>
      <p:nvGrpSpPr>
        <p:cNvPr id="1" name="Shape 175"/>
        <p:cNvGrpSpPr/>
        <p:nvPr/>
      </p:nvGrpSpPr>
      <p:grpSpPr>
        <a:xfrm>
          <a:off x="0" y="0"/>
          <a:ext cx="0" cy="0"/>
          <a:chOff x="0" y="0"/>
          <a:chExt cx="0" cy="0"/>
        </a:xfrm>
      </p:grpSpPr>
      <p:sp>
        <p:nvSpPr>
          <p:cNvPr id="176" name="Google Shape;176;p102"/>
          <p:cNvSpPr/>
          <p:nvPr/>
        </p:nvSpPr>
        <p:spPr>
          <a:xfrm>
            <a:off x="228600" y="171450"/>
            <a:ext cx="8695944" cy="3552444"/>
          </a:xfrm>
          <a:prstGeom prst="roundRect">
            <a:avLst>
              <a:gd name="adj" fmla="val 1272"/>
            </a:avLst>
          </a:prstGeom>
          <a:gradFill>
            <a:gsLst>
              <a:gs pos="0">
                <a:srgbClr val="0293E0"/>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sp>
        <p:nvSpPr>
          <p:cNvPr id="177" name="Google Shape;177;p102"/>
          <p:cNvSpPr/>
          <p:nvPr/>
        </p:nvSpPr>
        <p:spPr>
          <a:xfrm>
            <a:off x="6047442" y="3152695"/>
            <a:ext cx="2876429" cy="53552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78" name="Google Shape;178;p102"/>
          <p:cNvSpPr/>
          <p:nvPr/>
        </p:nvSpPr>
        <p:spPr>
          <a:xfrm>
            <a:off x="2619321" y="3056467"/>
            <a:ext cx="5544515" cy="637604"/>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79" name="Google Shape;179;p102"/>
          <p:cNvSpPr/>
          <p:nvPr/>
        </p:nvSpPr>
        <p:spPr>
          <a:xfrm>
            <a:off x="2828728" y="3065672"/>
            <a:ext cx="5467980" cy="580704"/>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80" name="Google Shape;180;p102"/>
          <p:cNvSpPr/>
          <p:nvPr/>
        </p:nvSpPr>
        <p:spPr>
          <a:xfrm>
            <a:off x="5609490" y="3055632"/>
            <a:ext cx="3308000" cy="488662"/>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81" name="Google Shape;181;p102"/>
          <p:cNvSpPr/>
          <p:nvPr/>
        </p:nvSpPr>
        <p:spPr>
          <a:xfrm>
            <a:off x="211665" y="3043918"/>
            <a:ext cx="8723376" cy="997406"/>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82" name="Google Shape;182;p102"/>
          <p:cNvSpPr txBox="1">
            <a:spLocks noGrp="1"/>
          </p:cNvSpPr>
          <p:nvPr>
            <p:ph type="title"/>
          </p:nvPr>
        </p:nvSpPr>
        <p:spPr>
          <a:xfrm>
            <a:off x="690032" y="1847670"/>
            <a:ext cx="7772400" cy="1143000"/>
          </a:xfrm>
          <a:prstGeom prst="rect">
            <a:avLst/>
          </a:prstGeom>
          <a:noFill/>
          <a:ln>
            <a:noFill/>
          </a:ln>
        </p:spPr>
        <p:txBody>
          <a:bodyPr spcFirstLastPara="1" wrap="square" lIns="91425" tIns="45700" rIns="91425" bIns="45700" anchor="t" anchorCtr="0">
            <a:normAutofit/>
          </a:bodyPr>
          <a:lstStyle>
            <a:lvl1pPr lvl="0" algn="ctr">
              <a:spcBef>
                <a:spcPts val="0"/>
              </a:spcBef>
              <a:spcAft>
                <a:spcPts val="0"/>
              </a:spcAft>
              <a:buClr>
                <a:srgbClr val="FFFFFF"/>
              </a:buClr>
              <a:buSzPts val="4400"/>
              <a:buFont typeface="Candara"/>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3" name="Google Shape;183;p102"/>
          <p:cNvSpPr txBox="1">
            <a:spLocks noGrp="1"/>
          </p:cNvSpPr>
          <p:nvPr>
            <p:ph type="body" idx="1"/>
          </p:nvPr>
        </p:nvSpPr>
        <p:spPr>
          <a:xfrm>
            <a:off x="1367365" y="1078088"/>
            <a:ext cx="6417734" cy="704851"/>
          </a:xfrm>
          <a:prstGeom prst="rect">
            <a:avLst/>
          </a:prstGeom>
          <a:noFill/>
          <a:ln>
            <a:noFill/>
          </a:ln>
        </p:spPr>
        <p:txBody>
          <a:bodyPr spcFirstLastPara="1" wrap="square" lIns="91425" tIns="45700" rIns="91425" bIns="45700" anchor="b" anchorCtr="0">
            <a:normAutofit/>
          </a:bodyPr>
          <a:lstStyle>
            <a:lvl1pPr marL="457200" lvl="0" indent="-228600" algn="ctr">
              <a:spcBef>
                <a:spcPts val="400"/>
              </a:spcBef>
              <a:spcAft>
                <a:spcPts val="0"/>
              </a:spcAft>
              <a:buSzPts val="2000"/>
              <a:buNone/>
              <a:defRPr sz="2000">
                <a:solidFill>
                  <a:srgbClr val="FFFFFF"/>
                </a:solidFill>
              </a:defRPr>
            </a:lvl1pPr>
            <a:lvl2pPr marL="914400" lvl="1" indent="-228600" algn="l">
              <a:spcBef>
                <a:spcPts val="360"/>
              </a:spcBef>
              <a:spcAft>
                <a:spcPts val="0"/>
              </a:spcAft>
              <a:buSzPts val="1800"/>
              <a:buNone/>
              <a:defRPr sz="1800">
                <a:solidFill>
                  <a:srgbClr val="888888"/>
                </a:solidFill>
              </a:defRPr>
            </a:lvl2pPr>
            <a:lvl3pPr marL="1371600" lvl="2" indent="-228600" algn="l">
              <a:spcBef>
                <a:spcPts val="320"/>
              </a:spcBef>
              <a:spcAft>
                <a:spcPts val="0"/>
              </a:spcAft>
              <a:buSzPts val="1600"/>
              <a:buNone/>
              <a:defRPr sz="1600">
                <a:solidFill>
                  <a:srgbClr val="888888"/>
                </a:solidFill>
              </a:defRPr>
            </a:lvl3pPr>
            <a:lvl4pPr marL="1828800" lvl="3" indent="-228600" algn="l">
              <a:spcBef>
                <a:spcPts val="280"/>
              </a:spcBef>
              <a:spcAft>
                <a:spcPts val="0"/>
              </a:spcAft>
              <a:buSzPts val="1400"/>
              <a:buNone/>
              <a:defRPr sz="1400">
                <a:solidFill>
                  <a:srgbClr val="888888"/>
                </a:solidFill>
              </a:defRPr>
            </a:lvl4pPr>
            <a:lvl5pPr marL="2286000" lvl="4" indent="-228600" algn="l">
              <a:spcBef>
                <a:spcPts val="280"/>
              </a:spcBef>
              <a:spcAft>
                <a:spcPts val="0"/>
              </a:spcAft>
              <a:buSzPts val="1400"/>
              <a:buNone/>
              <a:defRPr sz="1400">
                <a:solidFill>
                  <a:srgbClr val="888888"/>
                </a:solidFill>
              </a:defRPr>
            </a:lvl5pPr>
            <a:lvl6pPr marL="2743200" lvl="5" indent="-228600" algn="l">
              <a:spcBef>
                <a:spcPts val="384"/>
              </a:spcBef>
              <a:spcAft>
                <a:spcPts val="0"/>
              </a:spcAft>
              <a:buSzPts val="1400"/>
              <a:buNone/>
              <a:defRPr sz="1400">
                <a:solidFill>
                  <a:srgbClr val="888888"/>
                </a:solidFill>
              </a:defRPr>
            </a:lvl6pPr>
            <a:lvl7pPr marL="3200400" lvl="6" indent="-228600" algn="l">
              <a:spcBef>
                <a:spcPts val="384"/>
              </a:spcBef>
              <a:spcAft>
                <a:spcPts val="0"/>
              </a:spcAft>
              <a:buSzPts val="1400"/>
              <a:buNone/>
              <a:defRPr sz="1400">
                <a:solidFill>
                  <a:srgbClr val="888888"/>
                </a:solidFill>
              </a:defRPr>
            </a:lvl7pPr>
            <a:lvl8pPr marL="3657600" lvl="7" indent="-228600" algn="l">
              <a:spcBef>
                <a:spcPts val="384"/>
              </a:spcBef>
              <a:spcAft>
                <a:spcPts val="0"/>
              </a:spcAft>
              <a:buSzPts val="1400"/>
              <a:buNone/>
              <a:defRPr sz="1400">
                <a:solidFill>
                  <a:srgbClr val="888888"/>
                </a:solidFill>
              </a:defRPr>
            </a:lvl8pPr>
            <a:lvl9pPr marL="4114800" lvl="8" indent="-228600" algn="l">
              <a:spcBef>
                <a:spcPts val="384"/>
              </a:spcBef>
              <a:spcAft>
                <a:spcPts val="0"/>
              </a:spcAft>
              <a:buSzPts val="1400"/>
              <a:buNone/>
              <a:defRPr sz="1400">
                <a:solidFill>
                  <a:srgbClr val="888888"/>
                </a:solidFill>
              </a:defRPr>
            </a:lvl9pPr>
          </a:lstStyle>
          <a:p>
            <a:endParaRPr/>
          </a:p>
        </p:txBody>
      </p:sp>
      <p:sp>
        <p:nvSpPr>
          <p:cNvPr id="184" name="Google Shape;184;p102"/>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85" name="Google Shape;185;p102"/>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102"/>
          <p:cNvSpPr txBox="1">
            <a:spLocks noGrp="1"/>
          </p:cNvSpPr>
          <p:nvPr>
            <p:ph type="sldNum" idx="12"/>
          </p:nvPr>
        </p:nvSpPr>
        <p:spPr>
          <a:xfrm>
            <a:off x="8427114" y="4824545"/>
            <a:ext cx="844471"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Lyginimas" type="twoTxTwoObj">
  <p:cSld name="TWO_OBJECTS_WITH_TEXT">
    <p:spTree>
      <p:nvGrpSpPr>
        <p:cNvPr id="1" name="Shape 187"/>
        <p:cNvGrpSpPr/>
        <p:nvPr/>
      </p:nvGrpSpPr>
      <p:grpSpPr>
        <a:xfrm>
          <a:off x="0" y="0"/>
          <a:ext cx="0" cy="0"/>
          <a:chOff x="0" y="0"/>
          <a:chExt cx="0" cy="0"/>
        </a:xfrm>
      </p:grpSpPr>
      <p:sp>
        <p:nvSpPr>
          <p:cNvPr id="188" name="Google Shape;188;p103"/>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3300"/>
              <a:buFont typeface="Candar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9" name="Google Shape;189;p103"/>
          <p:cNvSpPr txBox="1">
            <a:spLocks noGrp="1"/>
          </p:cNvSpPr>
          <p:nvPr>
            <p:ph type="body" idx="1"/>
          </p:nvPr>
        </p:nvSpPr>
        <p:spPr>
          <a:xfrm>
            <a:off x="676656" y="2008585"/>
            <a:ext cx="3822192" cy="479822"/>
          </a:xfrm>
          <a:prstGeom prst="rect">
            <a:avLst/>
          </a:prstGeom>
          <a:noFill/>
          <a:ln>
            <a:noFill/>
          </a:ln>
        </p:spPr>
        <p:txBody>
          <a:bodyPr spcFirstLastPara="1" wrap="square" lIns="91425" tIns="45700" rIns="91425" bIns="45700" anchor="ctr" anchorCtr="0">
            <a:normAutofit/>
          </a:bodyPr>
          <a:lstStyle>
            <a:lvl1pPr marL="457200" lvl="0" indent="-228600" algn="ctr">
              <a:spcBef>
                <a:spcPts val="480"/>
              </a:spcBef>
              <a:spcAft>
                <a:spcPts val="0"/>
              </a:spcAft>
              <a:buSzPts val="2400"/>
              <a:buNone/>
              <a:defRPr sz="2400" b="0">
                <a:solidFill>
                  <a:schemeClr val="dk2"/>
                </a:solidFill>
                <a:latin typeface="Candara"/>
                <a:ea typeface="Candara"/>
                <a:cs typeface="Candara"/>
                <a:sym typeface="Candara"/>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84"/>
              </a:spcBef>
              <a:spcAft>
                <a:spcPts val="0"/>
              </a:spcAft>
              <a:buSzPts val="1600"/>
              <a:buNone/>
              <a:defRPr sz="1600" b="1"/>
            </a:lvl6pPr>
            <a:lvl7pPr marL="3200400" lvl="6" indent="-228600" algn="l">
              <a:spcBef>
                <a:spcPts val="384"/>
              </a:spcBef>
              <a:spcAft>
                <a:spcPts val="0"/>
              </a:spcAft>
              <a:buSzPts val="1600"/>
              <a:buNone/>
              <a:defRPr sz="1600" b="1"/>
            </a:lvl7pPr>
            <a:lvl8pPr marL="3657600" lvl="7" indent="-228600" algn="l">
              <a:spcBef>
                <a:spcPts val="384"/>
              </a:spcBef>
              <a:spcAft>
                <a:spcPts val="0"/>
              </a:spcAft>
              <a:buSzPts val="1600"/>
              <a:buNone/>
              <a:defRPr sz="1600" b="1"/>
            </a:lvl8pPr>
            <a:lvl9pPr marL="4114800" lvl="8" indent="-228600" algn="l">
              <a:spcBef>
                <a:spcPts val="384"/>
              </a:spcBef>
              <a:spcAft>
                <a:spcPts val="0"/>
              </a:spcAft>
              <a:buSzPts val="1600"/>
              <a:buNone/>
              <a:defRPr sz="1600" b="1"/>
            </a:lvl9pPr>
          </a:lstStyle>
          <a:p>
            <a:endParaRPr/>
          </a:p>
        </p:txBody>
      </p:sp>
      <p:sp>
        <p:nvSpPr>
          <p:cNvPr id="190" name="Google Shape;190;p103"/>
          <p:cNvSpPr txBox="1">
            <a:spLocks noGrp="1"/>
          </p:cNvSpPr>
          <p:nvPr>
            <p:ph type="body" idx="2"/>
          </p:nvPr>
        </p:nvSpPr>
        <p:spPr>
          <a:xfrm>
            <a:off x="677336" y="2571751"/>
            <a:ext cx="3820055" cy="2022872"/>
          </a:xfrm>
          <a:prstGeom prst="rect">
            <a:avLst/>
          </a:prstGeom>
          <a:noFill/>
          <a:ln>
            <a:noFill/>
          </a:ln>
        </p:spPr>
        <p:txBody>
          <a:bodyPr spcFirstLastPara="1" wrap="square" lIns="91425" tIns="45700" rIns="91425" bIns="45700" anchor="t" anchorCtr="0">
            <a:normAutofit/>
          </a:bodyPr>
          <a:lstStyle>
            <a:lvl1pPr marL="457200" lvl="0" indent="-355600" algn="l">
              <a:spcBef>
                <a:spcPts val="400"/>
              </a:spcBef>
              <a:spcAft>
                <a:spcPts val="0"/>
              </a:spcAft>
              <a:buSzPts val="2000"/>
              <a:buChar char="*"/>
              <a:defRPr sz="2000"/>
            </a:lvl1pPr>
            <a:lvl2pPr marL="914400" lvl="1" indent="-342900" algn="l">
              <a:spcBef>
                <a:spcPts val="360"/>
              </a:spcBef>
              <a:spcAft>
                <a:spcPts val="0"/>
              </a:spcAft>
              <a:buSzPts val="1800"/>
              <a:buChar char="*"/>
              <a:defRPr sz="1800"/>
            </a:lvl2pPr>
            <a:lvl3pPr marL="1371600" lvl="2" indent="-330200" algn="l">
              <a:spcBef>
                <a:spcPts val="320"/>
              </a:spcBef>
              <a:spcAft>
                <a:spcPts val="0"/>
              </a:spcAft>
              <a:buSzPts val="1600"/>
              <a:buChar char="*"/>
              <a:defRPr sz="1600"/>
            </a:lvl3pPr>
            <a:lvl4pPr marL="1828800" lvl="3" indent="-317500" algn="l">
              <a:spcBef>
                <a:spcPts val="280"/>
              </a:spcBef>
              <a:spcAft>
                <a:spcPts val="0"/>
              </a:spcAft>
              <a:buSzPts val="1400"/>
              <a:buChar char="*"/>
              <a:defRPr sz="1400"/>
            </a:lvl4pPr>
            <a:lvl5pPr marL="2286000" lvl="4" indent="-317500" algn="l">
              <a:spcBef>
                <a:spcPts val="280"/>
              </a:spcBef>
              <a:spcAft>
                <a:spcPts val="0"/>
              </a:spcAft>
              <a:buSzPts val="1400"/>
              <a:buChar char="*"/>
              <a:defRPr sz="1400"/>
            </a:lvl5pPr>
            <a:lvl6pPr marL="2743200" lvl="5" indent="-330200" algn="l">
              <a:spcBef>
                <a:spcPts val="384"/>
              </a:spcBef>
              <a:spcAft>
                <a:spcPts val="0"/>
              </a:spcAft>
              <a:buSzPts val="1600"/>
              <a:buChar char="●"/>
              <a:defRPr sz="1600"/>
            </a:lvl6pPr>
            <a:lvl7pPr marL="3200400" lvl="6" indent="-330200" algn="l">
              <a:spcBef>
                <a:spcPts val="384"/>
              </a:spcBef>
              <a:spcAft>
                <a:spcPts val="0"/>
              </a:spcAft>
              <a:buSzPts val="1600"/>
              <a:buChar char="●"/>
              <a:defRPr sz="1600"/>
            </a:lvl7pPr>
            <a:lvl8pPr marL="3657600" lvl="7" indent="-330200" algn="l">
              <a:spcBef>
                <a:spcPts val="384"/>
              </a:spcBef>
              <a:spcAft>
                <a:spcPts val="0"/>
              </a:spcAft>
              <a:buSzPts val="1600"/>
              <a:buChar char="●"/>
              <a:defRPr sz="1600"/>
            </a:lvl8pPr>
            <a:lvl9pPr marL="4114800" lvl="8" indent="-330200" algn="l">
              <a:spcBef>
                <a:spcPts val="384"/>
              </a:spcBef>
              <a:spcAft>
                <a:spcPts val="0"/>
              </a:spcAft>
              <a:buSzPts val="1600"/>
              <a:buChar char="●"/>
              <a:defRPr sz="1600"/>
            </a:lvl9pPr>
          </a:lstStyle>
          <a:p>
            <a:endParaRPr/>
          </a:p>
        </p:txBody>
      </p:sp>
      <p:sp>
        <p:nvSpPr>
          <p:cNvPr id="191" name="Google Shape;191;p103"/>
          <p:cNvSpPr txBox="1">
            <a:spLocks noGrp="1"/>
          </p:cNvSpPr>
          <p:nvPr>
            <p:ph type="body" idx="3"/>
          </p:nvPr>
        </p:nvSpPr>
        <p:spPr>
          <a:xfrm>
            <a:off x="4648200" y="2008585"/>
            <a:ext cx="3822192" cy="479822"/>
          </a:xfrm>
          <a:prstGeom prst="rect">
            <a:avLst/>
          </a:prstGeom>
          <a:noFill/>
          <a:ln>
            <a:noFill/>
          </a:ln>
        </p:spPr>
        <p:txBody>
          <a:bodyPr spcFirstLastPara="1" wrap="square" lIns="91425" tIns="45700" rIns="91425" bIns="45700" anchor="ctr" anchorCtr="0">
            <a:normAutofit/>
          </a:bodyPr>
          <a:lstStyle>
            <a:lvl1pPr marL="457200" lvl="0" indent="-228600" algn="ctr">
              <a:spcBef>
                <a:spcPts val="480"/>
              </a:spcBef>
              <a:spcAft>
                <a:spcPts val="0"/>
              </a:spcAft>
              <a:buSzPts val="2400"/>
              <a:buNone/>
              <a:defRPr sz="2400" b="0" i="0">
                <a:solidFill>
                  <a:schemeClr val="dk2"/>
                </a:solidFill>
                <a:latin typeface="Candara"/>
                <a:ea typeface="Candara"/>
                <a:cs typeface="Candara"/>
                <a:sym typeface="Candara"/>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84"/>
              </a:spcBef>
              <a:spcAft>
                <a:spcPts val="0"/>
              </a:spcAft>
              <a:buSzPts val="1600"/>
              <a:buNone/>
              <a:defRPr sz="1600" b="1"/>
            </a:lvl6pPr>
            <a:lvl7pPr marL="3200400" lvl="6" indent="-228600" algn="l">
              <a:spcBef>
                <a:spcPts val="384"/>
              </a:spcBef>
              <a:spcAft>
                <a:spcPts val="0"/>
              </a:spcAft>
              <a:buSzPts val="1600"/>
              <a:buNone/>
              <a:defRPr sz="1600" b="1"/>
            </a:lvl7pPr>
            <a:lvl8pPr marL="3657600" lvl="7" indent="-228600" algn="l">
              <a:spcBef>
                <a:spcPts val="384"/>
              </a:spcBef>
              <a:spcAft>
                <a:spcPts val="0"/>
              </a:spcAft>
              <a:buSzPts val="1600"/>
              <a:buNone/>
              <a:defRPr sz="1600" b="1"/>
            </a:lvl8pPr>
            <a:lvl9pPr marL="4114800" lvl="8" indent="-228600" algn="l">
              <a:spcBef>
                <a:spcPts val="384"/>
              </a:spcBef>
              <a:spcAft>
                <a:spcPts val="0"/>
              </a:spcAft>
              <a:buSzPts val="1600"/>
              <a:buNone/>
              <a:defRPr sz="1600" b="1"/>
            </a:lvl9pPr>
          </a:lstStyle>
          <a:p>
            <a:endParaRPr/>
          </a:p>
        </p:txBody>
      </p:sp>
      <p:sp>
        <p:nvSpPr>
          <p:cNvPr id="192" name="Google Shape;192;p103"/>
          <p:cNvSpPr txBox="1">
            <a:spLocks noGrp="1"/>
          </p:cNvSpPr>
          <p:nvPr>
            <p:ph type="body" idx="4"/>
          </p:nvPr>
        </p:nvSpPr>
        <p:spPr>
          <a:xfrm>
            <a:off x="4645025" y="2571751"/>
            <a:ext cx="3822192" cy="2022872"/>
          </a:xfrm>
          <a:prstGeom prst="rect">
            <a:avLst/>
          </a:prstGeom>
          <a:noFill/>
          <a:ln>
            <a:noFill/>
          </a:ln>
        </p:spPr>
        <p:txBody>
          <a:bodyPr spcFirstLastPara="1" wrap="square" lIns="91425" tIns="45700" rIns="91425" bIns="45700" anchor="t" anchorCtr="0">
            <a:normAutofit/>
          </a:bodyPr>
          <a:lstStyle>
            <a:lvl1pPr marL="457200" lvl="0" indent="-355600" algn="l">
              <a:spcBef>
                <a:spcPts val="400"/>
              </a:spcBef>
              <a:spcAft>
                <a:spcPts val="0"/>
              </a:spcAft>
              <a:buSzPts val="2000"/>
              <a:buChar char="*"/>
              <a:defRPr sz="2000"/>
            </a:lvl1pPr>
            <a:lvl2pPr marL="914400" lvl="1" indent="-342900" algn="l">
              <a:spcBef>
                <a:spcPts val="360"/>
              </a:spcBef>
              <a:spcAft>
                <a:spcPts val="0"/>
              </a:spcAft>
              <a:buSzPts val="1800"/>
              <a:buChar char="*"/>
              <a:defRPr sz="1800"/>
            </a:lvl2pPr>
            <a:lvl3pPr marL="1371600" lvl="2" indent="-330200" algn="l">
              <a:spcBef>
                <a:spcPts val="320"/>
              </a:spcBef>
              <a:spcAft>
                <a:spcPts val="0"/>
              </a:spcAft>
              <a:buSzPts val="1600"/>
              <a:buChar char="*"/>
              <a:defRPr sz="1600"/>
            </a:lvl3pPr>
            <a:lvl4pPr marL="1828800" lvl="3" indent="-317500" algn="l">
              <a:spcBef>
                <a:spcPts val="280"/>
              </a:spcBef>
              <a:spcAft>
                <a:spcPts val="0"/>
              </a:spcAft>
              <a:buSzPts val="1400"/>
              <a:buChar char="*"/>
              <a:defRPr sz="1400"/>
            </a:lvl4pPr>
            <a:lvl5pPr marL="2286000" lvl="4" indent="-317500" algn="l">
              <a:spcBef>
                <a:spcPts val="280"/>
              </a:spcBef>
              <a:spcAft>
                <a:spcPts val="0"/>
              </a:spcAft>
              <a:buSzPts val="1400"/>
              <a:buChar char="*"/>
              <a:defRPr sz="1400"/>
            </a:lvl5pPr>
            <a:lvl6pPr marL="2743200" lvl="5" indent="-330200" algn="l">
              <a:spcBef>
                <a:spcPts val="384"/>
              </a:spcBef>
              <a:spcAft>
                <a:spcPts val="0"/>
              </a:spcAft>
              <a:buSzPts val="1600"/>
              <a:buChar char="●"/>
              <a:defRPr sz="1600"/>
            </a:lvl6pPr>
            <a:lvl7pPr marL="3200400" lvl="6" indent="-330200" algn="l">
              <a:spcBef>
                <a:spcPts val="384"/>
              </a:spcBef>
              <a:spcAft>
                <a:spcPts val="0"/>
              </a:spcAft>
              <a:buSzPts val="1600"/>
              <a:buChar char="●"/>
              <a:defRPr sz="1600"/>
            </a:lvl7pPr>
            <a:lvl8pPr marL="3657600" lvl="7" indent="-330200" algn="l">
              <a:spcBef>
                <a:spcPts val="384"/>
              </a:spcBef>
              <a:spcAft>
                <a:spcPts val="0"/>
              </a:spcAft>
              <a:buSzPts val="1600"/>
              <a:buChar char="●"/>
              <a:defRPr sz="1600"/>
            </a:lvl8pPr>
            <a:lvl9pPr marL="4114800" lvl="8" indent="-330200" algn="l">
              <a:spcBef>
                <a:spcPts val="384"/>
              </a:spcBef>
              <a:spcAft>
                <a:spcPts val="0"/>
              </a:spcAft>
              <a:buSzPts val="1600"/>
              <a:buChar char="●"/>
              <a:defRPr sz="1600"/>
            </a:lvl9pPr>
          </a:lstStyle>
          <a:p>
            <a:endParaRPr/>
          </a:p>
        </p:txBody>
      </p:sp>
      <p:sp>
        <p:nvSpPr>
          <p:cNvPr id="193" name="Google Shape;193;p103"/>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94" name="Google Shape;194;p103"/>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5" name="Google Shape;195;p103"/>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1_Tik pavadinimas">
  <p:cSld name="1_Tik pavadinimas">
    <p:spTree>
      <p:nvGrpSpPr>
        <p:cNvPr id="1" name="Shape 196"/>
        <p:cNvGrpSpPr/>
        <p:nvPr/>
      </p:nvGrpSpPr>
      <p:grpSpPr>
        <a:xfrm>
          <a:off x="0" y="0"/>
          <a:ext cx="0" cy="0"/>
          <a:chOff x="0" y="0"/>
          <a:chExt cx="0" cy="0"/>
        </a:xfrm>
      </p:grpSpPr>
      <p:sp>
        <p:nvSpPr>
          <p:cNvPr id="197" name="Google Shape;197;p104"/>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8" name="Google Shape;198;p104"/>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99" name="Google Shape;199;p104"/>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0" name="Google Shape;200;p104"/>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Tuščia" type="blank">
  <p:cSld name="BLANK">
    <p:spTree>
      <p:nvGrpSpPr>
        <p:cNvPr id="1" name="Shape 201"/>
        <p:cNvGrpSpPr/>
        <p:nvPr/>
      </p:nvGrpSpPr>
      <p:grpSpPr>
        <a:xfrm>
          <a:off x="0" y="0"/>
          <a:ext cx="0" cy="0"/>
          <a:chOff x="0" y="0"/>
          <a:chExt cx="0" cy="0"/>
        </a:xfrm>
      </p:grpSpPr>
      <p:sp>
        <p:nvSpPr>
          <p:cNvPr id="202" name="Google Shape;202;p105"/>
          <p:cNvSpPr/>
          <p:nvPr/>
        </p:nvSpPr>
        <p:spPr>
          <a:xfrm>
            <a:off x="228600" y="171450"/>
            <a:ext cx="8695944" cy="1069848"/>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grpSp>
        <p:nvGrpSpPr>
          <p:cNvPr id="203" name="Google Shape;203;p105"/>
          <p:cNvGrpSpPr/>
          <p:nvPr/>
        </p:nvGrpSpPr>
        <p:grpSpPr>
          <a:xfrm>
            <a:off x="211665" y="535645"/>
            <a:ext cx="8723376" cy="997406"/>
            <a:chOff x="-3905251" y="4294188"/>
            <a:chExt cx="13027839" cy="1892300"/>
          </a:xfrm>
        </p:grpSpPr>
        <p:sp>
          <p:nvSpPr>
            <p:cNvPr id="204" name="Google Shape;204;p105"/>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05" name="Google Shape;205;p105"/>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06" name="Google Shape;206;p105"/>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07" name="Google Shape;207;p105"/>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08" name="Google Shape;208;p105"/>
            <p:cNvSpPr/>
            <p:nvPr/>
          </p:nvSpPr>
          <p:spPr>
            <a:xfrm>
              <a:off x="-3905251" y="4294188"/>
              <a:ext cx="13027839"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209" name="Google Shape;209;p105"/>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210" name="Google Shape;210;p105"/>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1" name="Google Shape;211;p105"/>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Turinys ir antraštė" type="objTx">
  <p:cSld name="OBJECT_WITH_CAPTION_TEXT">
    <p:spTree>
      <p:nvGrpSpPr>
        <p:cNvPr id="1" name="Shape 212"/>
        <p:cNvGrpSpPr/>
        <p:nvPr/>
      </p:nvGrpSpPr>
      <p:grpSpPr>
        <a:xfrm>
          <a:off x="0" y="0"/>
          <a:ext cx="0" cy="0"/>
          <a:chOff x="0" y="0"/>
          <a:chExt cx="0" cy="0"/>
        </a:xfrm>
      </p:grpSpPr>
      <p:sp>
        <p:nvSpPr>
          <p:cNvPr id="213" name="Google Shape;213;p106"/>
          <p:cNvSpPr/>
          <p:nvPr/>
        </p:nvSpPr>
        <p:spPr>
          <a:xfrm>
            <a:off x="228600" y="171450"/>
            <a:ext cx="8695944" cy="1069848"/>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sp>
        <p:nvSpPr>
          <p:cNvPr id="214" name="Google Shape;214;p106"/>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215" name="Google Shape;215;p106"/>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6" name="Google Shape;216;p106"/>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
        <p:nvSpPr>
          <p:cNvPr id="217" name="Google Shape;217;p106"/>
          <p:cNvSpPr txBox="1">
            <a:spLocks noGrp="1"/>
          </p:cNvSpPr>
          <p:nvPr>
            <p:ph type="body" idx="1"/>
          </p:nvPr>
        </p:nvSpPr>
        <p:spPr>
          <a:xfrm>
            <a:off x="914400" y="2686052"/>
            <a:ext cx="3352800" cy="1428751"/>
          </a:xfrm>
          <a:prstGeom prst="rect">
            <a:avLst/>
          </a:prstGeom>
          <a:noFill/>
          <a:ln>
            <a:noFill/>
          </a:ln>
        </p:spPr>
        <p:txBody>
          <a:bodyPr spcFirstLastPara="1" wrap="square" lIns="91425" tIns="45700" rIns="91425" bIns="45700" anchor="t" anchorCtr="0">
            <a:normAutofit/>
          </a:bodyPr>
          <a:lstStyle>
            <a:lvl1pPr marL="457200" lvl="0" indent="-228600" algn="l">
              <a:spcBef>
                <a:spcPts val="0"/>
              </a:spcBef>
              <a:spcAft>
                <a:spcPts val="0"/>
              </a:spcAft>
              <a:buSzPts val="1800"/>
              <a:buNone/>
              <a:defRPr sz="1800">
                <a:solidFill>
                  <a:schemeClr val="dk2"/>
                </a:solidFill>
              </a:defRPr>
            </a:lvl1pPr>
            <a:lvl2pPr marL="914400" lvl="1" indent="-228600" algn="l">
              <a:spcBef>
                <a:spcPts val="60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384"/>
              </a:spcBef>
              <a:spcAft>
                <a:spcPts val="0"/>
              </a:spcAft>
              <a:buSzPts val="900"/>
              <a:buNone/>
              <a:defRPr sz="900"/>
            </a:lvl6pPr>
            <a:lvl7pPr marL="3200400" lvl="6" indent="-228600" algn="l">
              <a:spcBef>
                <a:spcPts val="384"/>
              </a:spcBef>
              <a:spcAft>
                <a:spcPts val="0"/>
              </a:spcAft>
              <a:buSzPts val="900"/>
              <a:buNone/>
              <a:defRPr sz="900"/>
            </a:lvl7pPr>
            <a:lvl8pPr marL="3657600" lvl="7" indent="-228600" algn="l">
              <a:spcBef>
                <a:spcPts val="384"/>
              </a:spcBef>
              <a:spcAft>
                <a:spcPts val="0"/>
              </a:spcAft>
              <a:buSzPts val="900"/>
              <a:buNone/>
              <a:defRPr sz="900"/>
            </a:lvl8pPr>
            <a:lvl9pPr marL="4114800" lvl="8" indent="-228600" algn="l">
              <a:spcBef>
                <a:spcPts val="384"/>
              </a:spcBef>
              <a:spcAft>
                <a:spcPts val="0"/>
              </a:spcAft>
              <a:buSzPts val="900"/>
              <a:buNone/>
              <a:defRPr sz="900"/>
            </a:lvl9pPr>
          </a:lstStyle>
          <a:p>
            <a:endParaRPr/>
          </a:p>
        </p:txBody>
      </p:sp>
      <p:grpSp>
        <p:nvGrpSpPr>
          <p:cNvPr id="218" name="Google Shape;218;p106"/>
          <p:cNvGrpSpPr/>
          <p:nvPr/>
        </p:nvGrpSpPr>
        <p:grpSpPr>
          <a:xfrm>
            <a:off x="211665" y="535643"/>
            <a:ext cx="8723376" cy="998685"/>
            <a:chOff x="-3905250" y="4294188"/>
            <a:chExt cx="13011150" cy="1892300"/>
          </a:xfrm>
        </p:grpSpPr>
        <p:sp>
          <p:nvSpPr>
            <p:cNvPr id="219" name="Google Shape;219;p106"/>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20" name="Google Shape;220;p106"/>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21" name="Google Shape;221;p106"/>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22" name="Google Shape;222;p106"/>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23" name="Google Shape;223;p106"/>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224" name="Google Shape;224;p106"/>
          <p:cNvSpPr txBox="1">
            <a:spLocks noGrp="1"/>
          </p:cNvSpPr>
          <p:nvPr>
            <p:ph type="title"/>
          </p:nvPr>
        </p:nvSpPr>
        <p:spPr>
          <a:xfrm>
            <a:off x="914400" y="1714500"/>
            <a:ext cx="3352800" cy="939546"/>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3200"/>
              <a:buFont typeface="Candara"/>
              <a:buNone/>
              <a:defRPr sz="32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5" name="Google Shape;225;p106"/>
          <p:cNvSpPr txBox="1">
            <a:spLocks noGrp="1"/>
          </p:cNvSpPr>
          <p:nvPr>
            <p:ph type="body" idx="2"/>
          </p:nvPr>
        </p:nvSpPr>
        <p:spPr>
          <a:xfrm>
            <a:off x="4651963" y="1371600"/>
            <a:ext cx="3904076" cy="2857500"/>
          </a:xfrm>
          <a:prstGeom prst="rect">
            <a:avLst/>
          </a:prstGeom>
          <a:noFill/>
          <a:ln>
            <a:noFill/>
          </a:ln>
        </p:spPr>
        <p:txBody>
          <a:bodyPr spcFirstLastPara="1" wrap="square" lIns="91425" tIns="45700" rIns="91425" bIns="45700" anchor="ctr" anchorCtr="0">
            <a:normAutofit/>
          </a:bodyPr>
          <a:lstStyle>
            <a:lvl1pPr marL="457200" lvl="0" indent="-368300" algn="l">
              <a:spcBef>
                <a:spcPts val="440"/>
              </a:spcBef>
              <a:spcAft>
                <a:spcPts val="0"/>
              </a:spcAft>
              <a:buClr>
                <a:schemeClr val="lt1"/>
              </a:buClr>
              <a:buSzPts val="2200"/>
              <a:buChar char="*"/>
              <a:defRPr sz="2200">
                <a:solidFill>
                  <a:schemeClr val="dk2"/>
                </a:solidFill>
              </a:defRPr>
            </a:lvl1pPr>
            <a:lvl2pPr marL="914400" lvl="1" indent="-355600" algn="l">
              <a:spcBef>
                <a:spcPts val="400"/>
              </a:spcBef>
              <a:spcAft>
                <a:spcPts val="0"/>
              </a:spcAft>
              <a:buClr>
                <a:schemeClr val="lt1"/>
              </a:buClr>
              <a:buSzPts val="2000"/>
              <a:buChar char="*"/>
              <a:defRPr sz="2000">
                <a:solidFill>
                  <a:schemeClr val="dk2"/>
                </a:solidFill>
              </a:defRPr>
            </a:lvl2pPr>
            <a:lvl3pPr marL="1371600" lvl="2" indent="-342900" algn="l">
              <a:spcBef>
                <a:spcPts val="360"/>
              </a:spcBef>
              <a:spcAft>
                <a:spcPts val="0"/>
              </a:spcAft>
              <a:buClr>
                <a:schemeClr val="lt1"/>
              </a:buClr>
              <a:buSzPts val="1800"/>
              <a:buChar char="*"/>
              <a:defRPr sz="1800">
                <a:solidFill>
                  <a:schemeClr val="dk2"/>
                </a:solidFill>
              </a:defRPr>
            </a:lvl3pPr>
            <a:lvl4pPr marL="1828800" lvl="3" indent="-330200" algn="l">
              <a:spcBef>
                <a:spcPts val="320"/>
              </a:spcBef>
              <a:spcAft>
                <a:spcPts val="0"/>
              </a:spcAft>
              <a:buClr>
                <a:schemeClr val="lt1"/>
              </a:buClr>
              <a:buSzPts val="1600"/>
              <a:buChar char="*"/>
              <a:defRPr sz="1600">
                <a:solidFill>
                  <a:schemeClr val="dk2"/>
                </a:solidFill>
              </a:defRPr>
            </a:lvl4pPr>
            <a:lvl5pPr marL="2286000" lvl="4" indent="-330200" algn="l">
              <a:spcBef>
                <a:spcPts val="320"/>
              </a:spcBef>
              <a:spcAft>
                <a:spcPts val="0"/>
              </a:spcAft>
              <a:buClr>
                <a:schemeClr val="lt1"/>
              </a:buClr>
              <a:buSzPts val="1600"/>
              <a:buChar char="*"/>
              <a:defRPr sz="1600">
                <a:solidFill>
                  <a:schemeClr val="dk2"/>
                </a:solidFill>
              </a:defRPr>
            </a:lvl5pPr>
            <a:lvl6pPr marL="2743200" lvl="5" indent="-355600" algn="l">
              <a:spcBef>
                <a:spcPts val="384"/>
              </a:spcBef>
              <a:spcAft>
                <a:spcPts val="0"/>
              </a:spcAft>
              <a:buSzPts val="2000"/>
              <a:buChar char="●"/>
              <a:defRPr sz="2000"/>
            </a:lvl6pPr>
            <a:lvl7pPr marL="3200400" lvl="6" indent="-355600" algn="l">
              <a:spcBef>
                <a:spcPts val="384"/>
              </a:spcBef>
              <a:spcAft>
                <a:spcPts val="0"/>
              </a:spcAft>
              <a:buSzPts val="2000"/>
              <a:buChar char="●"/>
              <a:defRPr sz="2000"/>
            </a:lvl7pPr>
            <a:lvl8pPr marL="3657600" lvl="7" indent="-355600" algn="l">
              <a:spcBef>
                <a:spcPts val="384"/>
              </a:spcBef>
              <a:spcAft>
                <a:spcPts val="0"/>
              </a:spcAft>
              <a:buSzPts val="2000"/>
              <a:buChar char="●"/>
              <a:defRPr sz="2000"/>
            </a:lvl8pPr>
            <a:lvl9pPr marL="4114800" lvl="8" indent="-355600" algn="l">
              <a:spcBef>
                <a:spcPts val="384"/>
              </a:spcBef>
              <a:spcAft>
                <a:spcPts val="0"/>
              </a:spcAft>
              <a:buSzPts val="2000"/>
              <a:buChar char="●"/>
              <a:defRPr sz="2000"/>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Paveikslėlis ir antraštė" type="picTx">
  <p:cSld name="PICTURE_WITH_CAPTION_TEXT">
    <p:spTree>
      <p:nvGrpSpPr>
        <p:cNvPr id="1" name="Shape 226"/>
        <p:cNvGrpSpPr/>
        <p:nvPr/>
      </p:nvGrpSpPr>
      <p:grpSpPr>
        <a:xfrm>
          <a:off x="0" y="0"/>
          <a:ext cx="0" cy="0"/>
          <a:chOff x="0" y="0"/>
          <a:chExt cx="0" cy="0"/>
        </a:xfrm>
      </p:grpSpPr>
      <p:sp>
        <p:nvSpPr>
          <p:cNvPr id="227" name="Google Shape;227;p107"/>
          <p:cNvSpPr/>
          <p:nvPr/>
        </p:nvSpPr>
        <p:spPr>
          <a:xfrm>
            <a:off x="228600" y="171450"/>
            <a:ext cx="8695944" cy="4526280"/>
          </a:xfrm>
          <a:prstGeom prst="roundRect">
            <a:avLst>
              <a:gd name="adj" fmla="val 1272"/>
            </a:avLst>
          </a:prstGeom>
          <a:gradFill>
            <a:gsLst>
              <a:gs pos="0">
                <a:srgbClr val="0293E0"/>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grpSp>
        <p:nvGrpSpPr>
          <p:cNvPr id="228" name="Google Shape;228;p107"/>
          <p:cNvGrpSpPr/>
          <p:nvPr/>
        </p:nvGrpSpPr>
        <p:grpSpPr>
          <a:xfrm>
            <a:off x="211665" y="4015472"/>
            <a:ext cx="8723376" cy="998685"/>
            <a:chOff x="-3905250" y="4294188"/>
            <a:chExt cx="13011150" cy="1892300"/>
          </a:xfrm>
        </p:grpSpPr>
        <p:sp>
          <p:nvSpPr>
            <p:cNvPr id="229" name="Google Shape;229;p107"/>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30" name="Google Shape;230;p107"/>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31" name="Google Shape;231;p107"/>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32" name="Google Shape;232;p107"/>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33" name="Google Shape;233;p107"/>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234" name="Google Shape;234;p107"/>
          <p:cNvSpPr txBox="1">
            <a:spLocks noGrp="1"/>
          </p:cNvSpPr>
          <p:nvPr>
            <p:ph type="title"/>
          </p:nvPr>
        </p:nvSpPr>
        <p:spPr>
          <a:xfrm>
            <a:off x="4874159" y="254002"/>
            <a:ext cx="3812645" cy="182245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FFFFFF"/>
              </a:buClr>
              <a:buSzPts val="2800"/>
              <a:buFont typeface="Candara"/>
              <a:buNone/>
              <a:defRPr sz="2800" b="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5" name="Google Shape;235;p107"/>
          <p:cNvSpPr txBox="1">
            <a:spLocks noGrp="1"/>
          </p:cNvSpPr>
          <p:nvPr>
            <p:ph type="body" idx="1"/>
          </p:nvPr>
        </p:nvSpPr>
        <p:spPr>
          <a:xfrm>
            <a:off x="4868337" y="2089150"/>
            <a:ext cx="3818467" cy="1816100"/>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1800"/>
              <a:buNone/>
              <a:defRPr sz="1800">
                <a:solidFill>
                  <a:srgbClr val="FFFFFF"/>
                </a:solidFill>
              </a:defRPr>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384"/>
              </a:spcBef>
              <a:spcAft>
                <a:spcPts val="0"/>
              </a:spcAft>
              <a:buSzPts val="900"/>
              <a:buNone/>
              <a:defRPr sz="900"/>
            </a:lvl6pPr>
            <a:lvl7pPr marL="3200400" lvl="6" indent="-228600" algn="l">
              <a:spcBef>
                <a:spcPts val="384"/>
              </a:spcBef>
              <a:spcAft>
                <a:spcPts val="0"/>
              </a:spcAft>
              <a:buSzPts val="900"/>
              <a:buNone/>
              <a:defRPr sz="900"/>
            </a:lvl7pPr>
            <a:lvl8pPr marL="3657600" lvl="7" indent="-228600" algn="l">
              <a:spcBef>
                <a:spcPts val="384"/>
              </a:spcBef>
              <a:spcAft>
                <a:spcPts val="0"/>
              </a:spcAft>
              <a:buSzPts val="900"/>
              <a:buNone/>
              <a:defRPr sz="900"/>
            </a:lvl8pPr>
            <a:lvl9pPr marL="4114800" lvl="8" indent="-228600" algn="l">
              <a:spcBef>
                <a:spcPts val="384"/>
              </a:spcBef>
              <a:spcAft>
                <a:spcPts val="0"/>
              </a:spcAft>
              <a:buSzPts val="900"/>
              <a:buNone/>
              <a:defRPr sz="900"/>
            </a:lvl9pPr>
          </a:lstStyle>
          <a:p>
            <a:endParaRPr/>
          </a:p>
        </p:txBody>
      </p:sp>
      <p:sp>
        <p:nvSpPr>
          <p:cNvPr id="236" name="Google Shape;236;p107"/>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237" name="Google Shape;237;p107"/>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8" name="Google Shape;238;p107"/>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
        <p:nvSpPr>
          <p:cNvPr id="239" name="Google Shape;239;p107"/>
          <p:cNvSpPr>
            <a:spLocks noGrp="1"/>
          </p:cNvSpPr>
          <p:nvPr>
            <p:ph type="pic" idx="2"/>
          </p:nvPr>
        </p:nvSpPr>
        <p:spPr>
          <a:xfrm>
            <a:off x="838200" y="1028700"/>
            <a:ext cx="3566160" cy="2194560"/>
          </a:xfrm>
          <a:prstGeom prst="roundRect">
            <a:avLst>
              <a:gd name="adj" fmla="val 3924"/>
            </a:avLst>
          </a:prstGeom>
          <a:solidFill>
            <a:schemeClr val="accent1"/>
          </a:solidFill>
          <a:ln>
            <a:noFill/>
          </a:ln>
          <a:effectLst>
            <a:reflection stA="30000" endPos="30000" dist="5000" dir="5400000" sy="-100000" algn="bl" rotWithShape="0"/>
          </a:effectLst>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avadinimas ir vertikalus tekstas" type="vertTx">
  <p:cSld name="VERTICAL_TEXT">
    <p:spTree>
      <p:nvGrpSpPr>
        <p:cNvPr id="1" name="Shape 240"/>
        <p:cNvGrpSpPr/>
        <p:nvPr/>
      </p:nvGrpSpPr>
      <p:grpSpPr>
        <a:xfrm>
          <a:off x="0" y="0"/>
          <a:ext cx="0" cy="0"/>
          <a:chOff x="0" y="0"/>
          <a:chExt cx="0" cy="0"/>
        </a:xfrm>
      </p:grpSpPr>
      <p:sp>
        <p:nvSpPr>
          <p:cNvPr id="241" name="Google Shape;241;p108"/>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2" name="Google Shape;242;p108"/>
          <p:cNvSpPr txBox="1">
            <a:spLocks noGrp="1"/>
          </p:cNvSpPr>
          <p:nvPr>
            <p:ph type="body" idx="1"/>
          </p:nvPr>
        </p:nvSpPr>
        <p:spPr>
          <a:xfrm rot="5400000">
            <a:off x="3282227" y="-403556"/>
            <a:ext cx="2588022" cy="7408333"/>
          </a:xfrm>
          <a:prstGeom prst="rect">
            <a:avLst/>
          </a:prstGeom>
          <a:noFill/>
          <a:ln>
            <a:noFill/>
          </a:ln>
        </p:spPr>
        <p:txBody>
          <a:bodyPr spcFirstLastPara="1" wrap="square" lIns="91425" tIns="45700" rIns="91425" bIns="45700" anchor="ctr" anchorCtr="0">
            <a:normAutofit/>
          </a:bodyPr>
          <a:lstStyle>
            <a:lvl1pPr marL="457200" lvl="0" indent="-381000" algn="l">
              <a:spcBef>
                <a:spcPts val="480"/>
              </a:spcBef>
              <a:spcAft>
                <a:spcPts val="0"/>
              </a:spcAft>
              <a:buSzPts val="2400"/>
              <a:buChar char="*"/>
              <a:defRPr/>
            </a:lvl1pPr>
            <a:lvl2pPr marL="914400" lvl="1" indent="-368300" algn="l">
              <a:spcBef>
                <a:spcPts val="440"/>
              </a:spcBef>
              <a:spcAft>
                <a:spcPts val="0"/>
              </a:spcAft>
              <a:buSzPts val="2200"/>
              <a:buChar char="*"/>
              <a:defRPr/>
            </a:lvl2pPr>
            <a:lvl3pPr marL="1371600" lvl="2" indent="-355600" algn="l">
              <a:spcBef>
                <a:spcPts val="400"/>
              </a:spcBef>
              <a:spcAft>
                <a:spcPts val="0"/>
              </a:spcAft>
              <a:buSzPts val="2000"/>
              <a:buChar char="*"/>
              <a:defRPr/>
            </a:lvl3pPr>
            <a:lvl4pPr marL="1828800" lvl="3" indent="-342900" algn="l">
              <a:spcBef>
                <a:spcPts val="360"/>
              </a:spcBef>
              <a:spcAft>
                <a:spcPts val="0"/>
              </a:spcAft>
              <a:buSzPts val="1800"/>
              <a:buChar char="*"/>
              <a:defRPr/>
            </a:lvl4pPr>
            <a:lvl5pPr marL="2286000" lvl="4" indent="-330200" algn="l">
              <a:spcBef>
                <a:spcPts val="320"/>
              </a:spcBef>
              <a:spcAft>
                <a:spcPts val="0"/>
              </a:spcAft>
              <a:buSzPts val="16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243" name="Google Shape;243;p108"/>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244" name="Google Shape;244;p108"/>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5" name="Google Shape;245;p108"/>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Vertikalus pavadinimas ir tekstas" type="vertTitleAndTx">
  <p:cSld name="VERTICAL_TITLE_AND_VERTICAL_TEXT">
    <p:spTree>
      <p:nvGrpSpPr>
        <p:cNvPr id="1" name="Shape 246"/>
        <p:cNvGrpSpPr/>
        <p:nvPr/>
      </p:nvGrpSpPr>
      <p:grpSpPr>
        <a:xfrm>
          <a:off x="0" y="0"/>
          <a:ext cx="0" cy="0"/>
          <a:chOff x="0" y="0"/>
          <a:chExt cx="0" cy="0"/>
        </a:xfrm>
      </p:grpSpPr>
      <p:sp>
        <p:nvSpPr>
          <p:cNvPr id="247" name="Google Shape;247;p109"/>
          <p:cNvSpPr/>
          <p:nvPr/>
        </p:nvSpPr>
        <p:spPr>
          <a:xfrm>
            <a:off x="228600" y="171450"/>
            <a:ext cx="8695944" cy="1069848"/>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sp>
        <p:nvSpPr>
          <p:cNvPr id="248" name="Google Shape;248;p109"/>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249" name="Google Shape;249;p109"/>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0" name="Google Shape;250;p109"/>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grpSp>
        <p:nvGrpSpPr>
          <p:cNvPr id="251" name="Google Shape;251;p109"/>
          <p:cNvGrpSpPr/>
          <p:nvPr/>
        </p:nvGrpSpPr>
        <p:grpSpPr>
          <a:xfrm>
            <a:off x="211665" y="535643"/>
            <a:ext cx="8723376" cy="998685"/>
            <a:chOff x="-3905250" y="4294188"/>
            <a:chExt cx="13011150" cy="1892300"/>
          </a:xfrm>
        </p:grpSpPr>
        <p:sp>
          <p:nvSpPr>
            <p:cNvPr id="252" name="Google Shape;252;p109"/>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53" name="Google Shape;253;p109"/>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54" name="Google Shape;254;p109"/>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55" name="Google Shape;255;p109"/>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56" name="Google Shape;256;p109"/>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257" name="Google Shape;257;p109"/>
          <p:cNvSpPr txBox="1">
            <a:spLocks noGrp="1"/>
          </p:cNvSpPr>
          <p:nvPr>
            <p:ph type="title"/>
          </p:nvPr>
        </p:nvSpPr>
        <p:spPr>
          <a:xfrm rot="5400000">
            <a:off x="5975350" y="1739900"/>
            <a:ext cx="3365500" cy="20574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3300"/>
              <a:buFont typeface="Candara"/>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8" name="Google Shape;258;p109"/>
          <p:cNvSpPr txBox="1">
            <a:spLocks noGrp="1"/>
          </p:cNvSpPr>
          <p:nvPr>
            <p:ph type="body" idx="1"/>
          </p:nvPr>
        </p:nvSpPr>
        <p:spPr>
          <a:xfrm rot="5400000">
            <a:off x="1784350" y="-241298"/>
            <a:ext cx="3365501" cy="6019800"/>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accent1"/>
              </a:buClr>
              <a:buSzPts val="2400"/>
              <a:buChar char="*"/>
              <a:defRPr/>
            </a:lvl1pPr>
            <a:lvl2pPr marL="914400" lvl="1" indent="-368300" algn="l">
              <a:spcBef>
                <a:spcPts val="440"/>
              </a:spcBef>
              <a:spcAft>
                <a:spcPts val="0"/>
              </a:spcAft>
              <a:buClr>
                <a:schemeClr val="accent1"/>
              </a:buClr>
              <a:buSzPts val="2200"/>
              <a:buChar char="*"/>
              <a:defRPr/>
            </a:lvl2pPr>
            <a:lvl3pPr marL="1371600" lvl="2" indent="-355600" algn="l">
              <a:spcBef>
                <a:spcPts val="400"/>
              </a:spcBef>
              <a:spcAft>
                <a:spcPts val="0"/>
              </a:spcAft>
              <a:buClr>
                <a:schemeClr val="accent1"/>
              </a:buClr>
              <a:buSzPts val="2000"/>
              <a:buChar char="*"/>
              <a:defRPr/>
            </a:lvl3pPr>
            <a:lvl4pPr marL="1828800" lvl="3" indent="-342900" algn="l">
              <a:spcBef>
                <a:spcPts val="360"/>
              </a:spcBef>
              <a:spcAft>
                <a:spcPts val="0"/>
              </a:spcAft>
              <a:buClr>
                <a:schemeClr val="accent1"/>
              </a:buClr>
              <a:buSzPts val="1800"/>
              <a:buChar char="*"/>
              <a:defRPr/>
            </a:lvl4pPr>
            <a:lvl5pPr marL="2286000" lvl="4" indent="-330200" algn="l">
              <a:spcBef>
                <a:spcPts val="320"/>
              </a:spcBef>
              <a:spcAft>
                <a:spcPts val="0"/>
              </a:spcAft>
              <a:buClr>
                <a:schemeClr val="accent1"/>
              </a:buClr>
              <a:buSzPts val="16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4"/>
          <p:cNvSpPr/>
          <p:nvPr/>
        </p:nvSpPr>
        <p:spPr>
          <a:xfrm>
            <a:off x="228600" y="171450"/>
            <a:ext cx="8695944" cy="1851660"/>
          </a:xfrm>
          <a:prstGeom prst="roundRect">
            <a:avLst>
              <a:gd name="adj" fmla="val 3362"/>
            </a:avLst>
          </a:prstGeom>
          <a:solidFill>
            <a:srgbClr val="219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ndara"/>
              <a:ea typeface="Candara"/>
              <a:cs typeface="Candara"/>
              <a:sym typeface="Candara"/>
            </a:endParaRPr>
          </a:p>
        </p:txBody>
      </p:sp>
      <p:grpSp>
        <p:nvGrpSpPr>
          <p:cNvPr id="11" name="Google Shape;11;p84"/>
          <p:cNvGrpSpPr/>
          <p:nvPr/>
        </p:nvGrpSpPr>
        <p:grpSpPr>
          <a:xfrm>
            <a:off x="211665" y="1259572"/>
            <a:ext cx="8723376" cy="997406"/>
            <a:chOff x="-3905251" y="4294188"/>
            <a:chExt cx="13027839" cy="1892300"/>
          </a:xfrm>
        </p:grpSpPr>
        <p:sp>
          <p:nvSpPr>
            <p:cNvPr id="12" name="Google Shape;12;p84"/>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3" name="Google Shape;13;p84"/>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4" name="Google Shape;14;p84"/>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5" name="Google Shape;15;p84"/>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6" name="Google Shape;16;p84"/>
            <p:cNvSpPr/>
            <p:nvPr/>
          </p:nvSpPr>
          <p:spPr>
            <a:xfrm>
              <a:off x="-3905251" y="4294188"/>
              <a:ext cx="13027839"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17" name="Google Shape;17;p84"/>
          <p:cNvSpPr txBox="1">
            <a:spLocks noGrp="1"/>
          </p:cNvSpPr>
          <p:nvPr>
            <p:ph type="title"/>
          </p:nvPr>
        </p:nvSpPr>
        <p:spPr>
          <a:xfrm>
            <a:off x="457200" y="253746"/>
            <a:ext cx="8229600" cy="939546"/>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rgbClr val="FFFFFF"/>
              </a:buClr>
              <a:buSzPts val="4400"/>
              <a:buFont typeface="Candara"/>
              <a:buNone/>
              <a:defRPr sz="4400" b="0" i="0" u="none" strike="noStrike" cap="none">
                <a:solidFill>
                  <a:srgbClr val="FFFFFF"/>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8" name="Google Shape;18;p84"/>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a:solidFill>
                  <a:schemeClr val="dk2"/>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9" name="Google Shape;19;p84"/>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a:solidFill>
                  <a:schemeClr val="dk2"/>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20" name="Google Shape;20;p84"/>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000" b="0" u="none">
                <a:solidFill>
                  <a:srgbClr val="073E87"/>
                </a:solidFill>
                <a:latin typeface="Candara"/>
                <a:ea typeface="Candara"/>
                <a:cs typeface="Candara"/>
                <a:sym typeface="Candara"/>
              </a:defRPr>
            </a:lvl1pPr>
            <a:lvl2pPr marL="0" marR="0" lvl="1" indent="0" algn="ctr" rtl="0">
              <a:spcBef>
                <a:spcPts val="0"/>
              </a:spcBef>
              <a:buNone/>
              <a:defRPr sz="1000" b="0" u="none">
                <a:solidFill>
                  <a:srgbClr val="073E87"/>
                </a:solidFill>
                <a:latin typeface="Candara"/>
                <a:ea typeface="Candara"/>
                <a:cs typeface="Candara"/>
                <a:sym typeface="Candara"/>
              </a:defRPr>
            </a:lvl2pPr>
            <a:lvl3pPr marL="0" marR="0" lvl="2" indent="0" algn="ctr" rtl="0">
              <a:spcBef>
                <a:spcPts val="0"/>
              </a:spcBef>
              <a:buNone/>
              <a:defRPr sz="1000" b="0" u="none">
                <a:solidFill>
                  <a:srgbClr val="073E87"/>
                </a:solidFill>
                <a:latin typeface="Candara"/>
                <a:ea typeface="Candara"/>
                <a:cs typeface="Candara"/>
                <a:sym typeface="Candara"/>
              </a:defRPr>
            </a:lvl3pPr>
            <a:lvl4pPr marL="0" marR="0" lvl="3" indent="0" algn="ctr" rtl="0">
              <a:spcBef>
                <a:spcPts val="0"/>
              </a:spcBef>
              <a:buNone/>
              <a:defRPr sz="1000" b="0" u="none">
                <a:solidFill>
                  <a:srgbClr val="073E87"/>
                </a:solidFill>
                <a:latin typeface="Candara"/>
                <a:ea typeface="Candara"/>
                <a:cs typeface="Candara"/>
                <a:sym typeface="Candara"/>
              </a:defRPr>
            </a:lvl4pPr>
            <a:lvl5pPr marL="0" marR="0" lvl="4" indent="0" algn="ctr" rtl="0">
              <a:spcBef>
                <a:spcPts val="0"/>
              </a:spcBef>
              <a:buNone/>
              <a:defRPr sz="1000" b="0" u="none">
                <a:solidFill>
                  <a:srgbClr val="073E87"/>
                </a:solidFill>
                <a:latin typeface="Candara"/>
                <a:ea typeface="Candara"/>
                <a:cs typeface="Candara"/>
                <a:sym typeface="Candara"/>
              </a:defRPr>
            </a:lvl5pPr>
            <a:lvl6pPr marL="0" marR="0" lvl="5" indent="0" algn="ctr" rtl="0">
              <a:spcBef>
                <a:spcPts val="0"/>
              </a:spcBef>
              <a:buNone/>
              <a:defRPr sz="1000" b="0" u="none">
                <a:solidFill>
                  <a:srgbClr val="073E87"/>
                </a:solidFill>
                <a:latin typeface="Candara"/>
                <a:ea typeface="Candara"/>
                <a:cs typeface="Candara"/>
                <a:sym typeface="Candara"/>
              </a:defRPr>
            </a:lvl6pPr>
            <a:lvl7pPr marL="0" marR="0" lvl="6" indent="0" algn="ctr" rtl="0">
              <a:spcBef>
                <a:spcPts val="0"/>
              </a:spcBef>
              <a:buNone/>
              <a:defRPr sz="1000" b="0" u="none">
                <a:solidFill>
                  <a:srgbClr val="073E87"/>
                </a:solidFill>
                <a:latin typeface="Candara"/>
                <a:ea typeface="Candara"/>
                <a:cs typeface="Candara"/>
                <a:sym typeface="Candara"/>
              </a:defRPr>
            </a:lvl7pPr>
            <a:lvl8pPr marL="0" marR="0" lvl="7" indent="0" algn="ctr" rtl="0">
              <a:spcBef>
                <a:spcPts val="0"/>
              </a:spcBef>
              <a:buNone/>
              <a:defRPr sz="1000" b="0" u="none">
                <a:solidFill>
                  <a:srgbClr val="073E87"/>
                </a:solidFill>
                <a:latin typeface="Candara"/>
                <a:ea typeface="Candara"/>
                <a:cs typeface="Candara"/>
                <a:sym typeface="Candara"/>
              </a:defRPr>
            </a:lvl8pPr>
            <a:lvl9pPr marL="0" marR="0" lvl="8" indent="0" algn="ctr" rtl="0">
              <a:spcBef>
                <a:spcPts val="0"/>
              </a:spcBef>
              <a:buNone/>
              <a:defRPr sz="1000" b="0" u="none">
                <a:solidFill>
                  <a:srgbClr val="073E87"/>
                </a:solidFill>
                <a:latin typeface="Candara"/>
                <a:ea typeface="Candara"/>
                <a:cs typeface="Candara"/>
                <a:sym typeface="Candara"/>
              </a:defRPr>
            </a:lvl9pPr>
          </a:lstStyle>
          <a:p>
            <a:pPr marL="0" lvl="0" indent="0" algn="ctr" rtl="0">
              <a:spcBef>
                <a:spcPts val="0"/>
              </a:spcBef>
              <a:spcAft>
                <a:spcPts val="0"/>
              </a:spcAft>
              <a:buNone/>
            </a:pPr>
            <a:fld id="{00000000-1234-1234-1234-123412341234}" type="slidenum">
              <a:rPr lang="lt-LT"/>
              <a:t>‹#›</a:t>
            </a:fld>
            <a:endParaRPr/>
          </a:p>
        </p:txBody>
      </p:sp>
      <p:sp>
        <p:nvSpPr>
          <p:cNvPr id="21" name="Google Shape;21;p84"/>
          <p:cNvSpPr txBox="1">
            <a:spLocks noGrp="1"/>
          </p:cNvSpPr>
          <p:nvPr>
            <p:ph type="body" idx="1"/>
          </p:nvPr>
        </p:nvSpPr>
        <p:spPr>
          <a:xfrm>
            <a:off x="872070" y="2006600"/>
            <a:ext cx="7408333" cy="2588022"/>
          </a:xfrm>
          <a:prstGeom prst="rect">
            <a:avLst/>
          </a:prstGeom>
          <a:noFill/>
          <a:ln>
            <a:noFill/>
          </a:ln>
        </p:spPr>
        <p:txBody>
          <a:bodyPr spcFirstLastPara="1" wrap="square" lIns="91425" tIns="45700" rIns="91425" bIns="45700" anchor="t" anchorCtr="0">
            <a:normAutofit/>
          </a:bodyPr>
          <a:lstStyle>
            <a:lvl1pPr marL="457200" marR="0" lvl="0" indent="-381000" algn="l" rtl="0">
              <a:spcBef>
                <a:spcPts val="480"/>
              </a:spcBef>
              <a:spcAft>
                <a:spcPts val="0"/>
              </a:spcAft>
              <a:buClr>
                <a:schemeClr val="accent1"/>
              </a:buClr>
              <a:buSzPts val="2400"/>
              <a:buFont typeface="Noto Sans Symbols"/>
              <a:buChar char="*"/>
              <a:defRPr sz="2400" b="0" i="0" u="none" strike="noStrike" cap="none">
                <a:solidFill>
                  <a:schemeClr val="dk2"/>
                </a:solidFill>
                <a:latin typeface="Candara"/>
                <a:ea typeface="Candara"/>
                <a:cs typeface="Candara"/>
                <a:sym typeface="Candara"/>
              </a:defRPr>
            </a:lvl1pPr>
            <a:lvl2pPr marL="914400" marR="0" lvl="1" indent="-368300" algn="l" rtl="0">
              <a:spcBef>
                <a:spcPts val="440"/>
              </a:spcBef>
              <a:spcAft>
                <a:spcPts val="0"/>
              </a:spcAft>
              <a:buClr>
                <a:schemeClr val="accent1"/>
              </a:buClr>
              <a:buSzPts val="2200"/>
              <a:buFont typeface="Noto Sans Symbols"/>
              <a:buChar char="*"/>
              <a:defRPr sz="2200" b="0" i="0" u="none" strike="noStrike" cap="none">
                <a:solidFill>
                  <a:schemeClr val="dk2"/>
                </a:solidFill>
                <a:latin typeface="Candara"/>
                <a:ea typeface="Candara"/>
                <a:cs typeface="Candara"/>
                <a:sym typeface="Candara"/>
              </a:defRPr>
            </a:lvl2pPr>
            <a:lvl3pPr marL="1371600" marR="0" lvl="2" indent="-355600" algn="l" rtl="0">
              <a:spcBef>
                <a:spcPts val="400"/>
              </a:spcBef>
              <a:spcAft>
                <a:spcPts val="0"/>
              </a:spcAft>
              <a:buClr>
                <a:schemeClr val="accent1"/>
              </a:buClr>
              <a:buSzPts val="2000"/>
              <a:buFont typeface="Noto Sans Symbols"/>
              <a:buChar char="*"/>
              <a:defRPr sz="2000" b="0" i="0" u="none" strike="noStrike" cap="none">
                <a:solidFill>
                  <a:schemeClr val="dk2"/>
                </a:solidFill>
                <a:latin typeface="Candara"/>
                <a:ea typeface="Candara"/>
                <a:cs typeface="Candara"/>
                <a:sym typeface="Candara"/>
              </a:defRPr>
            </a:lvl3pPr>
            <a:lvl4pPr marL="1828800" marR="0" lvl="3" indent="-342900" algn="l" rtl="0">
              <a:spcBef>
                <a:spcPts val="360"/>
              </a:spcBef>
              <a:spcAft>
                <a:spcPts val="0"/>
              </a:spcAft>
              <a:buClr>
                <a:schemeClr val="accent1"/>
              </a:buClr>
              <a:buSzPts val="1800"/>
              <a:buFont typeface="Noto Sans Symbols"/>
              <a:buChar char="*"/>
              <a:defRPr sz="1800" b="0" i="0" u="none" strike="noStrike" cap="none">
                <a:solidFill>
                  <a:schemeClr val="dk2"/>
                </a:solidFill>
                <a:latin typeface="Candara"/>
                <a:ea typeface="Candara"/>
                <a:cs typeface="Candara"/>
                <a:sym typeface="Candara"/>
              </a:defRPr>
            </a:lvl4pPr>
            <a:lvl5pPr marL="2286000" marR="0" lvl="4" indent="-330200" algn="l" rtl="0">
              <a:spcBef>
                <a:spcPts val="320"/>
              </a:spcBef>
              <a:spcAft>
                <a:spcPts val="0"/>
              </a:spcAft>
              <a:buClr>
                <a:schemeClr val="accent1"/>
              </a:buClr>
              <a:buSzPts val="1600"/>
              <a:buFont typeface="Noto Sans Symbols"/>
              <a:buChar char="*"/>
              <a:defRPr sz="1600" b="0" i="0" u="none" strike="noStrike" cap="none">
                <a:solidFill>
                  <a:schemeClr val="dk2"/>
                </a:solidFill>
                <a:latin typeface="Candara"/>
                <a:ea typeface="Candara"/>
                <a:cs typeface="Candara"/>
                <a:sym typeface="Candara"/>
              </a:defRPr>
            </a:lvl5pPr>
            <a:lvl6pPr marL="2743200" marR="0" lvl="5"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6pPr>
            <a:lvl7pPr marL="3200400" marR="0" lvl="6"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7pPr>
            <a:lvl8pPr marL="3657600" marR="0" lvl="7"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8pPr>
            <a:lvl9pPr marL="4114800" marR="0" lvl="8"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2"/>
        <p:cNvGrpSpPr/>
        <p:nvPr/>
      </p:nvGrpSpPr>
      <p:grpSpPr>
        <a:xfrm>
          <a:off x="0" y="0"/>
          <a:ext cx="0" cy="0"/>
          <a:chOff x="0" y="0"/>
          <a:chExt cx="0" cy="0"/>
        </a:xfrm>
      </p:grpSpPr>
      <p:sp>
        <p:nvSpPr>
          <p:cNvPr id="133" name="Google Shape;133;p86"/>
          <p:cNvSpPr/>
          <p:nvPr/>
        </p:nvSpPr>
        <p:spPr>
          <a:xfrm>
            <a:off x="228600" y="171451"/>
            <a:ext cx="8695944" cy="985391"/>
          </a:xfrm>
          <a:prstGeom prst="roundRect">
            <a:avLst>
              <a:gd name="adj" fmla="val 3362"/>
            </a:avLst>
          </a:prstGeom>
          <a:solidFill>
            <a:srgbClr val="219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sp>
        <p:nvSpPr>
          <p:cNvPr id="134" name="Google Shape;134;p86"/>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rgbClr val="FFFFFF"/>
              </a:buClr>
              <a:buSzPts val="3300"/>
              <a:buFont typeface="Candara"/>
              <a:buNone/>
              <a:defRPr sz="3300" b="0" i="0" u="none" strike="noStrike" cap="none">
                <a:solidFill>
                  <a:srgbClr val="FFFFFF"/>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35" name="Google Shape;135;p86"/>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a:solidFill>
                  <a:schemeClr val="dk2"/>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36" name="Google Shape;136;p86"/>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000">
                <a:solidFill>
                  <a:srgbClr val="073E87"/>
                </a:solidFill>
                <a:latin typeface="Candara"/>
                <a:ea typeface="Candara"/>
                <a:cs typeface="Candara"/>
                <a:sym typeface="Candara"/>
              </a:defRPr>
            </a:lvl1pPr>
            <a:lvl2pPr marL="0" marR="0" lvl="1" indent="0" algn="ctr" rtl="0">
              <a:spcBef>
                <a:spcPts val="0"/>
              </a:spcBef>
              <a:buNone/>
              <a:defRPr sz="1000">
                <a:solidFill>
                  <a:srgbClr val="073E87"/>
                </a:solidFill>
                <a:latin typeface="Candara"/>
                <a:ea typeface="Candara"/>
                <a:cs typeface="Candara"/>
                <a:sym typeface="Candara"/>
              </a:defRPr>
            </a:lvl2pPr>
            <a:lvl3pPr marL="0" marR="0" lvl="2" indent="0" algn="ctr" rtl="0">
              <a:spcBef>
                <a:spcPts val="0"/>
              </a:spcBef>
              <a:buNone/>
              <a:defRPr sz="1000">
                <a:solidFill>
                  <a:srgbClr val="073E87"/>
                </a:solidFill>
                <a:latin typeface="Candara"/>
                <a:ea typeface="Candara"/>
                <a:cs typeface="Candara"/>
                <a:sym typeface="Candara"/>
              </a:defRPr>
            </a:lvl3pPr>
            <a:lvl4pPr marL="0" marR="0" lvl="3" indent="0" algn="ctr" rtl="0">
              <a:spcBef>
                <a:spcPts val="0"/>
              </a:spcBef>
              <a:buNone/>
              <a:defRPr sz="1000">
                <a:solidFill>
                  <a:srgbClr val="073E87"/>
                </a:solidFill>
                <a:latin typeface="Candara"/>
                <a:ea typeface="Candara"/>
                <a:cs typeface="Candara"/>
                <a:sym typeface="Candara"/>
              </a:defRPr>
            </a:lvl4pPr>
            <a:lvl5pPr marL="0" marR="0" lvl="4" indent="0" algn="ctr" rtl="0">
              <a:spcBef>
                <a:spcPts val="0"/>
              </a:spcBef>
              <a:buNone/>
              <a:defRPr sz="1000">
                <a:solidFill>
                  <a:srgbClr val="073E87"/>
                </a:solidFill>
                <a:latin typeface="Candara"/>
                <a:ea typeface="Candara"/>
                <a:cs typeface="Candara"/>
                <a:sym typeface="Candara"/>
              </a:defRPr>
            </a:lvl5pPr>
            <a:lvl6pPr marL="0" marR="0" lvl="5" indent="0" algn="ctr" rtl="0">
              <a:spcBef>
                <a:spcPts val="0"/>
              </a:spcBef>
              <a:buNone/>
              <a:defRPr sz="1000">
                <a:solidFill>
                  <a:srgbClr val="073E87"/>
                </a:solidFill>
                <a:latin typeface="Candara"/>
                <a:ea typeface="Candara"/>
                <a:cs typeface="Candara"/>
                <a:sym typeface="Candara"/>
              </a:defRPr>
            </a:lvl6pPr>
            <a:lvl7pPr marL="0" marR="0" lvl="6" indent="0" algn="ctr" rtl="0">
              <a:spcBef>
                <a:spcPts val="0"/>
              </a:spcBef>
              <a:buNone/>
              <a:defRPr sz="1000">
                <a:solidFill>
                  <a:srgbClr val="073E87"/>
                </a:solidFill>
                <a:latin typeface="Candara"/>
                <a:ea typeface="Candara"/>
                <a:cs typeface="Candara"/>
                <a:sym typeface="Candara"/>
              </a:defRPr>
            </a:lvl7pPr>
            <a:lvl8pPr marL="0" marR="0" lvl="7" indent="0" algn="ctr" rtl="0">
              <a:spcBef>
                <a:spcPts val="0"/>
              </a:spcBef>
              <a:buNone/>
              <a:defRPr sz="1000">
                <a:solidFill>
                  <a:srgbClr val="073E87"/>
                </a:solidFill>
                <a:latin typeface="Candara"/>
                <a:ea typeface="Candara"/>
                <a:cs typeface="Candara"/>
                <a:sym typeface="Candara"/>
              </a:defRPr>
            </a:lvl8pPr>
            <a:lvl9pPr marL="0" marR="0" lvl="8" indent="0" algn="ctr" rtl="0">
              <a:spcBef>
                <a:spcPts val="0"/>
              </a:spcBef>
              <a:buNone/>
              <a:defRPr sz="1000">
                <a:solidFill>
                  <a:srgbClr val="073E87"/>
                </a:solidFill>
                <a:latin typeface="Candara"/>
                <a:ea typeface="Candara"/>
                <a:cs typeface="Candara"/>
                <a:sym typeface="Candara"/>
              </a:defRPr>
            </a:lvl9pPr>
          </a:lstStyle>
          <a:p>
            <a:pPr marL="0" lvl="0" indent="0" algn="ctr" rtl="0">
              <a:spcBef>
                <a:spcPts val="0"/>
              </a:spcBef>
              <a:spcAft>
                <a:spcPts val="0"/>
              </a:spcAft>
              <a:buNone/>
            </a:pPr>
            <a:fld id="{00000000-1234-1234-1234-123412341234}" type="slidenum">
              <a:rPr lang="lt-LT"/>
              <a:t>‹#›</a:t>
            </a:fld>
            <a:endParaRPr/>
          </a:p>
        </p:txBody>
      </p:sp>
      <p:sp>
        <p:nvSpPr>
          <p:cNvPr id="137" name="Google Shape;137;p86"/>
          <p:cNvSpPr txBox="1">
            <a:spLocks noGrp="1"/>
          </p:cNvSpPr>
          <p:nvPr>
            <p:ph type="body" idx="1"/>
          </p:nvPr>
        </p:nvSpPr>
        <p:spPr>
          <a:xfrm>
            <a:off x="872071" y="2006600"/>
            <a:ext cx="7408333" cy="2588022"/>
          </a:xfrm>
          <a:prstGeom prst="rect">
            <a:avLst/>
          </a:prstGeom>
          <a:noFill/>
          <a:ln>
            <a:noFill/>
          </a:ln>
        </p:spPr>
        <p:txBody>
          <a:bodyPr spcFirstLastPara="1" wrap="square" lIns="91425" tIns="45700" rIns="91425" bIns="45700" anchor="t" anchorCtr="0">
            <a:normAutofit/>
          </a:bodyPr>
          <a:lstStyle>
            <a:lvl1pPr marL="457200" marR="0" lvl="0" indent="-381000" algn="l" rtl="0">
              <a:spcBef>
                <a:spcPts val="480"/>
              </a:spcBef>
              <a:spcAft>
                <a:spcPts val="0"/>
              </a:spcAft>
              <a:buClr>
                <a:schemeClr val="accent1"/>
              </a:buClr>
              <a:buSzPts val="2400"/>
              <a:buFont typeface="Noto Sans Symbols"/>
              <a:buChar char="*"/>
              <a:defRPr sz="2400" b="0" i="0" u="none" strike="noStrike" cap="none">
                <a:solidFill>
                  <a:schemeClr val="dk2"/>
                </a:solidFill>
                <a:latin typeface="Candara"/>
                <a:ea typeface="Candara"/>
                <a:cs typeface="Candara"/>
                <a:sym typeface="Candara"/>
              </a:defRPr>
            </a:lvl1pPr>
            <a:lvl2pPr marL="914400" marR="0" lvl="1" indent="-368300" algn="l" rtl="0">
              <a:spcBef>
                <a:spcPts val="440"/>
              </a:spcBef>
              <a:spcAft>
                <a:spcPts val="0"/>
              </a:spcAft>
              <a:buClr>
                <a:schemeClr val="accent1"/>
              </a:buClr>
              <a:buSzPts val="2200"/>
              <a:buFont typeface="Noto Sans Symbols"/>
              <a:buChar char="*"/>
              <a:defRPr sz="2200" b="0" i="0" u="none" strike="noStrike" cap="none">
                <a:solidFill>
                  <a:schemeClr val="dk2"/>
                </a:solidFill>
                <a:latin typeface="Candara"/>
                <a:ea typeface="Candara"/>
                <a:cs typeface="Candara"/>
                <a:sym typeface="Candara"/>
              </a:defRPr>
            </a:lvl2pPr>
            <a:lvl3pPr marL="1371600" marR="0" lvl="2" indent="-355600" algn="l" rtl="0">
              <a:spcBef>
                <a:spcPts val="400"/>
              </a:spcBef>
              <a:spcAft>
                <a:spcPts val="0"/>
              </a:spcAft>
              <a:buClr>
                <a:schemeClr val="accent1"/>
              </a:buClr>
              <a:buSzPts val="2000"/>
              <a:buFont typeface="Noto Sans Symbols"/>
              <a:buChar char="*"/>
              <a:defRPr sz="2000" b="0" i="0" u="none" strike="noStrike" cap="none">
                <a:solidFill>
                  <a:schemeClr val="dk2"/>
                </a:solidFill>
                <a:latin typeface="Candara"/>
                <a:ea typeface="Candara"/>
                <a:cs typeface="Candara"/>
                <a:sym typeface="Candara"/>
              </a:defRPr>
            </a:lvl3pPr>
            <a:lvl4pPr marL="1828800" marR="0" lvl="3" indent="-342900" algn="l" rtl="0">
              <a:spcBef>
                <a:spcPts val="360"/>
              </a:spcBef>
              <a:spcAft>
                <a:spcPts val="0"/>
              </a:spcAft>
              <a:buClr>
                <a:schemeClr val="accent1"/>
              </a:buClr>
              <a:buSzPts val="1800"/>
              <a:buFont typeface="Noto Sans Symbols"/>
              <a:buChar char="*"/>
              <a:defRPr sz="1800" b="0" i="0" u="none" strike="noStrike" cap="none">
                <a:solidFill>
                  <a:schemeClr val="dk2"/>
                </a:solidFill>
                <a:latin typeface="Candara"/>
                <a:ea typeface="Candara"/>
                <a:cs typeface="Candara"/>
                <a:sym typeface="Candara"/>
              </a:defRPr>
            </a:lvl4pPr>
            <a:lvl5pPr marL="2286000" marR="0" lvl="4" indent="-330200" algn="l" rtl="0">
              <a:spcBef>
                <a:spcPts val="320"/>
              </a:spcBef>
              <a:spcAft>
                <a:spcPts val="0"/>
              </a:spcAft>
              <a:buClr>
                <a:schemeClr val="accent1"/>
              </a:buClr>
              <a:buSzPts val="1600"/>
              <a:buFont typeface="Noto Sans Symbols"/>
              <a:buChar char="*"/>
              <a:defRPr sz="1600" b="0" i="0" u="none" strike="noStrike" cap="none">
                <a:solidFill>
                  <a:schemeClr val="dk2"/>
                </a:solidFill>
                <a:latin typeface="Candara"/>
                <a:ea typeface="Candara"/>
                <a:cs typeface="Candara"/>
                <a:sym typeface="Candara"/>
              </a:defRPr>
            </a:lvl5pPr>
            <a:lvl6pPr marL="2743200" marR="0" lvl="5"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6pPr>
            <a:lvl7pPr marL="3200400" marR="0" lvl="6"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7pPr>
            <a:lvl8pPr marL="3657600" marR="0" lvl="7"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8pPr>
            <a:lvl9pPr marL="4114800" marR="0" lvl="8"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9pPr>
          </a:lstStyle>
          <a:p>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s://linma.org/apie/istorija/" TargetMode="External"/><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hyperlink" Target="https://www.rfc-editor.org/rfc/rfc3986.html" TargetMode="External"/><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hyperlink" Target="https://www.rfc-editor.org/rfc/rfc826" TargetMode="External"/><Relationship Id="rId2" Type="http://schemas.openxmlformats.org/officeDocument/2006/relationships/notesSlide" Target="../notesSlides/notesSlide7.xml"/><Relationship Id="rId1" Type="http://schemas.openxmlformats.org/officeDocument/2006/relationships/slideLayout" Target="../slideLayouts/slideLayout14.xml"/><Relationship Id="rId5" Type="http://schemas.openxmlformats.org/officeDocument/2006/relationships/hyperlink" Target="https://macvendors.com/" TargetMode="Externa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hyperlink" Target="https://www.rrt.lt/" TargetMode="External"/><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hyperlink" Target="https://www.rfc-editor.org/rfc/rfc791.html" TargetMode="External"/><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hyperlink" Target="https://medium.com/networks-security/tricks-to-remember-five-classes-of-ipv4-484c191678fb" TargetMode="External"/><Relationship Id="rId5" Type="http://schemas.openxmlformats.org/officeDocument/2006/relationships/image" Target="../media/image8.png"/><Relationship Id="rId4" Type="http://schemas.openxmlformats.org/officeDocument/2006/relationships/hyperlink" Target="https://datatracker.ietf.org/doc/html/rfc1519"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rfc-editor.org/info/rfc1918"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hyperlink" Target="https://www.rfc-editor.org/info/rfc6335" TargetMode="External"/><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14.xml"/><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14.xml"/><Relationship Id="rId4" Type="http://schemas.openxmlformats.org/officeDocument/2006/relationships/hyperlink" Target="https://isoc.live/"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2.xml"/><Relationship Id="rId1" Type="http://schemas.openxmlformats.org/officeDocument/2006/relationships/slideLayout" Target="../slideLayouts/slideLayout16.xml"/><Relationship Id="rId4" Type="http://schemas.openxmlformats.org/officeDocument/2006/relationships/hyperlink" Target="https://media.geeksforgeeks.org/wp-content/uploads/20230406152358/CN-(1).jpg"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1"/>
          <p:cNvSpPr txBox="1">
            <a:spLocks noGrp="1"/>
          </p:cNvSpPr>
          <p:nvPr>
            <p:ph type="ctrTitle"/>
          </p:nvPr>
        </p:nvSpPr>
        <p:spPr>
          <a:xfrm>
            <a:off x="685800" y="902332"/>
            <a:ext cx="7772400" cy="1158498"/>
          </a:xfrm>
          <a:prstGeom prst="rect">
            <a:avLst/>
          </a:prstGeom>
          <a:noFill/>
          <a:ln>
            <a:noFill/>
          </a:ln>
        </p:spPr>
        <p:txBody>
          <a:bodyPr spcFirstLastPara="1" wrap="square" lIns="91425" tIns="45700" rIns="91425" bIns="45700" anchor="b" anchorCtr="0">
            <a:normAutofit fontScale="90000"/>
          </a:bodyPr>
          <a:lstStyle/>
          <a:p>
            <a:pPr marL="0" lvl="0" indent="0" algn="ctr" rtl="0">
              <a:spcBef>
                <a:spcPts val="0"/>
              </a:spcBef>
              <a:spcAft>
                <a:spcPts val="0"/>
              </a:spcAft>
              <a:buClr>
                <a:srgbClr val="FFFFFF"/>
              </a:buClr>
              <a:buSzPct val="100000"/>
              <a:buFont typeface="Candara"/>
              <a:buNone/>
            </a:pPr>
            <a:r>
              <a:rPr lang="lt-LT" sz="5025" b="1" dirty="0"/>
              <a:t>Kompiuterių tinklai</a:t>
            </a:r>
            <a:r>
              <a:rPr lang="lt-LT" b="1" dirty="0"/>
              <a:t/>
            </a:r>
            <a:br>
              <a:rPr lang="lt-LT" b="1" dirty="0"/>
            </a:br>
            <a:r>
              <a:rPr lang="lt-LT" sz="3300" dirty="0"/>
              <a:t>III (11) gimnazijos klasė</a:t>
            </a:r>
            <a:endParaRPr dirty="0"/>
          </a:p>
        </p:txBody>
      </p:sp>
      <p:sp>
        <p:nvSpPr>
          <p:cNvPr id="264" name="Google Shape;264;p1"/>
          <p:cNvSpPr txBox="1">
            <a:spLocks noGrp="1"/>
          </p:cNvSpPr>
          <p:nvPr>
            <p:ph type="subTitle" idx="1"/>
          </p:nvPr>
        </p:nvSpPr>
        <p:spPr>
          <a:xfrm>
            <a:off x="1371600" y="2287461"/>
            <a:ext cx="6400800" cy="480813"/>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SzPts val="2800"/>
              <a:buNone/>
            </a:pPr>
            <a:r>
              <a:rPr lang="lt-LT" sz="2800" dirty="0" smtClean="0"/>
              <a:t>3 pamoka</a:t>
            </a:r>
            <a:endParaRPr dirty="0"/>
          </a:p>
        </p:txBody>
      </p:sp>
      <p:pic>
        <p:nvPicPr>
          <p:cNvPr id="268" name="Google Shape;268;p1" descr="Paveikslėlis, kuriame yra Šriftas, Grafika, logotipas, dizainas&#10;&#10;Automatiškai sugeneruotas aprašymas"/>
          <p:cNvPicPr preferRelativeResize="0"/>
          <p:nvPr/>
        </p:nvPicPr>
        <p:blipFill rotWithShape="1">
          <a:blip r:embed="rId3">
            <a:alphaModFix/>
          </a:blip>
          <a:srcRect/>
          <a:stretch/>
        </p:blipFill>
        <p:spPr>
          <a:xfrm>
            <a:off x="7772400" y="189589"/>
            <a:ext cx="953624" cy="861620"/>
          </a:xfrm>
          <a:prstGeom prst="rect">
            <a:avLst/>
          </a:prstGeom>
          <a:noFill/>
          <a:ln>
            <a:noFill/>
          </a:ln>
        </p:spPr>
      </p:pic>
      <p:pic>
        <p:nvPicPr>
          <p:cNvPr id="269" name="Google Shape;269;p1" descr="Paveikslėlis, kuriame yra tekstas, Šriftas, ekrano kopija, Grafika&#10;&#10;Automatiškai sugeneruotas aprašymas"/>
          <p:cNvPicPr preferRelativeResize="0"/>
          <p:nvPr/>
        </p:nvPicPr>
        <p:blipFill rotWithShape="1">
          <a:blip r:embed="rId4">
            <a:alphaModFix/>
          </a:blip>
          <a:srcRect/>
          <a:stretch/>
        </p:blipFill>
        <p:spPr>
          <a:xfrm>
            <a:off x="685800" y="340547"/>
            <a:ext cx="887605" cy="459405"/>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
          <p:cNvSpPr/>
          <p:nvPr/>
        </p:nvSpPr>
        <p:spPr>
          <a:xfrm>
            <a:off x="251520" y="1203598"/>
            <a:ext cx="8640960" cy="2062063"/>
          </a:xfrm>
          <a:prstGeom prst="rect">
            <a:avLst/>
          </a:prstGeom>
          <a:noFill/>
          <a:ln>
            <a:noFill/>
          </a:ln>
        </p:spPr>
        <p:txBody>
          <a:bodyPr spcFirstLastPara="1" wrap="square" lIns="91425" tIns="45700" rIns="91425" bIns="45700" anchor="t" anchorCtr="0">
            <a:spAutoFit/>
          </a:bodyPr>
          <a:lstStyle/>
          <a:p>
            <a:pPr marL="0" marR="0" lvl="0" indent="536575" algn="just" rtl="0">
              <a:spcBef>
                <a:spcPts val="0"/>
              </a:spcBef>
              <a:spcAft>
                <a:spcPts val="0"/>
              </a:spcAft>
              <a:buNone/>
            </a:pPr>
            <a:r>
              <a:rPr lang="lt-LT" sz="1600" b="1" dirty="0" smtClean="0">
                <a:solidFill>
                  <a:schemeClr val="dk2"/>
                </a:solidFill>
                <a:latin typeface="Candara"/>
                <a:ea typeface="Candara"/>
                <a:cs typeface="Candara"/>
                <a:sym typeface="Candara"/>
              </a:rPr>
              <a:t>Analizuojamas </a:t>
            </a:r>
            <a:r>
              <a:rPr lang="lt-LT" sz="1600" b="1" dirty="0">
                <a:solidFill>
                  <a:schemeClr val="dk2"/>
                </a:solidFill>
                <a:latin typeface="Candara"/>
                <a:ea typeface="Candara"/>
                <a:cs typeface="Candara"/>
                <a:sym typeface="Candara"/>
              </a:rPr>
              <a:t>TCP/IP interneto protokolas</a:t>
            </a:r>
            <a:r>
              <a:rPr lang="lt-LT" sz="1600" dirty="0">
                <a:solidFill>
                  <a:schemeClr val="dk2"/>
                </a:solidFill>
                <a:latin typeface="Candara"/>
                <a:ea typeface="Candara"/>
                <a:cs typeface="Candara"/>
                <a:sym typeface="Candara"/>
              </a:rPr>
              <a:t>: </a:t>
            </a:r>
            <a:endParaRPr lang="lt-LT" sz="1600" dirty="0" smtClean="0">
              <a:solidFill>
                <a:schemeClr val="dk2"/>
              </a:solidFill>
              <a:latin typeface="Candara"/>
              <a:ea typeface="Candara"/>
              <a:cs typeface="Candara"/>
              <a:sym typeface="Candara"/>
            </a:endParaRPr>
          </a:p>
          <a:p>
            <a:pPr marL="0" marR="0" lvl="0" indent="536575" algn="just" rtl="0">
              <a:spcBef>
                <a:spcPts val="0"/>
              </a:spcBef>
              <a:spcAft>
                <a:spcPts val="0"/>
              </a:spcAft>
              <a:buNone/>
            </a:pPr>
            <a:r>
              <a:rPr lang="lt-LT" sz="1600" dirty="0" smtClean="0">
                <a:solidFill>
                  <a:schemeClr val="dk2"/>
                </a:solidFill>
                <a:latin typeface="Candara"/>
                <a:ea typeface="Candara"/>
                <a:cs typeface="Candara"/>
                <a:sym typeface="Candara"/>
              </a:rPr>
              <a:t>aptariami </a:t>
            </a:r>
            <a:r>
              <a:rPr lang="lt-LT" sz="1600" dirty="0">
                <a:solidFill>
                  <a:schemeClr val="dk2"/>
                </a:solidFill>
                <a:latin typeface="Candara"/>
                <a:ea typeface="Candara"/>
                <a:cs typeface="Candara"/>
                <a:sym typeface="Candara"/>
              </a:rPr>
              <a:t>pagrindiniai tinklo, kompiuterių, įrenginių </a:t>
            </a:r>
            <a:r>
              <a:rPr lang="lt-LT" sz="1600" dirty="0" err="1">
                <a:solidFill>
                  <a:schemeClr val="dk2"/>
                </a:solidFill>
                <a:latin typeface="Candara"/>
                <a:ea typeface="Candara"/>
                <a:cs typeface="Candara"/>
                <a:sym typeface="Candara"/>
              </a:rPr>
              <a:t>adresacijos</a:t>
            </a:r>
            <a:r>
              <a:rPr lang="lt-LT" sz="1600" dirty="0">
                <a:solidFill>
                  <a:schemeClr val="dk2"/>
                </a:solidFill>
                <a:latin typeface="Candara"/>
                <a:ea typeface="Candara"/>
                <a:cs typeface="Candara"/>
                <a:sym typeface="Candara"/>
              </a:rPr>
              <a:t> naudojant </a:t>
            </a:r>
            <a:r>
              <a:rPr lang="lt-LT" sz="1600" b="1" dirty="0">
                <a:solidFill>
                  <a:schemeClr val="dk2"/>
                </a:solidFill>
                <a:latin typeface="Candara"/>
                <a:ea typeface="Candara"/>
                <a:cs typeface="Candara"/>
                <a:sym typeface="Candara"/>
              </a:rPr>
              <a:t>IPv4 </a:t>
            </a:r>
            <a:r>
              <a:rPr lang="lt-LT" sz="1600" dirty="0">
                <a:solidFill>
                  <a:schemeClr val="dk2"/>
                </a:solidFill>
                <a:latin typeface="Candara"/>
                <a:ea typeface="Candara"/>
                <a:cs typeface="Candara"/>
                <a:sym typeface="Candara"/>
              </a:rPr>
              <a:t>principai</a:t>
            </a:r>
            <a:r>
              <a:rPr lang="lt-LT" sz="1600" dirty="0" smtClean="0">
                <a:solidFill>
                  <a:schemeClr val="dk2"/>
                </a:solidFill>
                <a:latin typeface="Candara"/>
                <a:ea typeface="Candara"/>
                <a:cs typeface="Candara"/>
                <a:sym typeface="Candara"/>
              </a:rPr>
              <a:t>,</a:t>
            </a:r>
          </a:p>
          <a:p>
            <a:pPr marL="0" marR="0" lvl="0" indent="536575" algn="just" rtl="0">
              <a:spcBef>
                <a:spcPts val="0"/>
              </a:spcBef>
              <a:spcAft>
                <a:spcPts val="0"/>
              </a:spcAft>
              <a:buNone/>
            </a:pPr>
            <a:r>
              <a:rPr lang="lt-LT" sz="1600" dirty="0" smtClean="0">
                <a:solidFill>
                  <a:schemeClr val="dk2"/>
                </a:solidFill>
                <a:latin typeface="Candara"/>
                <a:ea typeface="Candara"/>
                <a:cs typeface="Candara"/>
                <a:sym typeface="Candara"/>
              </a:rPr>
              <a:t> </a:t>
            </a:r>
            <a:r>
              <a:rPr lang="lt-LT" sz="1600" dirty="0">
                <a:solidFill>
                  <a:schemeClr val="dk2"/>
                </a:solidFill>
                <a:latin typeface="Candara"/>
                <a:ea typeface="Candara"/>
                <a:cs typeface="Candara"/>
                <a:sym typeface="Candara"/>
              </a:rPr>
              <a:t>paaiškinama IP adreso sąvoka, pateikiama pavyzdžių. </a:t>
            </a:r>
            <a:endParaRPr lang="lt-LT" sz="1600" dirty="0" smtClean="0">
              <a:solidFill>
                <a:schemeClr val="dk2"/>
              </a:solidFill>
              <a:latin typeface="Candara"/>
              <a:ea typeface="Candara"/>
              <a:cs typeface="Candara"/>
              <a:sym typeface="Candara"/>
            </a:endParaRPr>
          </a:p>
          <a:p>
            <a:pPr marL="0" marR="0" lvl="0" indent="536575" algn="just" rtl="0">
              <a:spcBef>
                <a:spcPts val="0"/>
              </a:spcBef>
              <a:spcAft>
                <a:spcPts val="0"/>
              </a:spcAft>
              <a:buNone/>
            </a:pPr>
            <a:r>
              <a:rPr lang="lt-LT" sz="1600" dirty="0">
                <a:solidFill>
                  <a:schemeClr val="dk2"/>
                </a:solidFill>
                <a:latin typeface="Candara"/>
                <a:ea typeface="Candara"/>
                <a:cs typeface="Candara"/>
                <a:sym typeface="Candara"/>
              </a:rPr>
              <a:t>s</a:t>
            </a:r>
            <a:r>
              <a:rPr lang="lt-LT" sz="1600" dirty="0" smtClean="0">
                <a:solidFill>
                  <a:schemeClr val="dk2"/>
                </a:solidFill>
                <a:latin typeface="Candara"/>
                <a:ea typeface="Candara"/>
                <a:cs typeface="Candara"/>
                <a:sym typeface="Candara"/>
              </a:rPr>
              <a:t>usipažįstama </a:t>
            </a:r>
            <a:r>
              <a:rPr lang="lt-LT" sz="1600" dirty="0">
                <a:solidFill>
                  <a:schemeClr val="dk2"/>
                </a:solidFill>
                <a:latin typeface="Candara"/>
                <a:ea typeface="Candara"/>
                <a:cs typeface="Candara"/>
                <a:sym typeface="Candara"/>
              </a:rPr>
              <a:t>su vidiniais, išoriniais ir dinaminiais IP adresais. </a:t>
            </a:r>
            <a:endParaRPr lang="lt-LT" sz="1600" dirty="0" smtClean="0">
              <a:solidFill>
                <a:schemeClr val="dk2"/>
              </a:solidFill>
              <a:latin typeface="Candara"/>
              <a:ea typeface="Candara"/>
              <a:cs typeface="Candara"/>
              <a:sym typeface="Candara"/>
            </a:endParaRPr>
          </a:p>
          <a:p>
            <a:pPr marL="0" marR="0" lvl="0" indent="536575" algn="just" rtl="0">
              <a:spcBef>
                <a:spcPts val="0"/>
              </a:spcBef>
              <a:spcAft>
                <a:spcPts val="0"/>
              </a:spcAft>
              <a:buNone/>
            </a:pPr>
            <a:r>
              <a:rPr lang="lt-LT" sz="1600" dirty="0" smtClean="0">
                <a:solidFill>
                  <a:schemeClr val="dk2"/>
                </a:solidFill>
                <a:latin typeface="Candara"/>
                <a:ea typeface="Candara"/>
                <a:cs typeface="Candara"/>
                <a:sym typeface="Candara"/>
              </a:rPr>
              <a:t>Aptariamos </a:t>
            </a:r>
            <a:r>
              <a:rPr lang="lt-LT" sz="1600" dirty="0">
                <a:solidFill>
                  <a:schemeClr val="dk2"/>
                </a:solidFill>
                <a:latin typeface="Candara"/>
                <a:ea typeface="Candara"/>
                <a:cs typeface="Candara"/>
                <a:sym typeface="Candara"/>
              </a:rPr>
              <a:t>pagrindinės tinklo (interneto) paslaugos, jų teikimo protokolai (pavyzdžiui, HTTP(S), FTP(S), SMTP, POP3, IMAP4 ir kt.) ir standartai. Išsiaiškinama domeno sąvoka ir domeno ryšys su URL. Išbandomos ir tyrinėjamos kompiuterių tinklo analizės, diagnostikos, tyrimo priemonės (pavyzdžiui, https://whatismyipaddress.com ir kt.), </a:t>
            </a:r>
            <a:endParaRPr lang="lt-LT" sz="1600" dirty="0" smtClean="0">
              <a:solidFill>
                <a:schemeClr val="dk2"/>
              </a:solidFill>
              <a:latin typeface="Candara"/>
              <a:ea typeface="Candara"/>
              <a:cs typeface="Candara"/>
              <a:sym typeface="Candara"/>
            </a:endParaRPr>
          </a:p>
        </p:txBody>
      </p:sp>
      <p:sp>
        <p:nvSpPr>
          <p:cNvPr id="276" name="Google Shape;276;p2"/>
          <p:cNvSpPr txBox="1">
            <a:spLocks noGrp="1"/>
          </p:cNvSpPr>
          <p:nvPr>
            <p:ph type="title"/>
          </p:nvPr>
        </p:nvSpPr>
        <p:spPr>
          <a:xfrm>
            <a:off x="457200" y="184476"/>
            <a:ext cx="8229600" cy="939546"/>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FFFFFF"/>
              </a:buClr>
              <a:buSzPct val="100000"/>
              <a:buFont typeface="Candara"/>
              <a:buNone/>
            </a:pPr>
            <a:r>
              <a:rPr lang="lt-LT" sz="3300" b="1">
                <a:solidFill>
                  <a:srgbClr val="FFFFFF"/>
                </a:solidFill>
                <a:latin typeface="Candara"/>
                <a:ea typeface="Candara"/>
                <a:cs typeface="Candara"/>
                <a:sym typeface="Candara"/>
              </a:rPr>
              <a:t>Kompiuterių tinklai. III (11) gimnazijos klasė</a:t>
            </a:r>
            <a:r>
              <a:rPr lang="lt-LT" b="1">
                <a:solidFill>
                  <a:srgbClr val="FFFFFF"/>
                </a:solidFill>
                <a:latin typeface="Candara"/>
                <a:ea typeface="Candara"/>
                <a:cs typeface="Candara"/>
                <a:sym typeface="Candara"/>
              </a:rPr>
              <a:t/>
            </a:r>
            <a:br>
              <a:rPr lang="lt-LT" b="1">
                <a:solidFill>
                  <a:srgbClr val="FFFFFF"/>
                </a:solidFill>
                <a:latin typeface="Candara"/>
                <a:ea typeface="Candara"/>
                <a:cs typeface="Candara"/>
                <a:sym typeface="Candara"/>
              </a:rPr>
            </a:br>
            <a:r>
              <a:rPr lang="lt-LT" sz="3300">
                <a:solidFill>
                  <a:srgbClr val="FFFFFF"/>
                </a:solidFill>
                <a:latin typeface="Candara"/>
                <a:ea typeface="Candara"/>
                <a:cs typeface="Candara"/>
                <a:sym typeface="Candara"/>
              </a:rPr>
              <a:t>Informatikos bendroji programa</a:t>
            </a:r>
            <a:endParaRPr sz="3300"/>
          </a:p>
        </p:txBody>
      </p:sp>
      <p:sp>
        <p:nvSpPr>
          <p:cNvPr id="277" name="Google Shape;277;p2"/>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73E87"/>
              </a:buClr>
              <a:buSzPts val="1000"/>
              <a:buFont typeface="Candara"/>
              <a:buNone/>
            </a:pPr>
            <a:fld id="{00000000-1234-1234-1234-123412341234}" type="slidenum">
              <a:rPr lang="lt-LT" sz="1000" b="0" i="0" u="none" strike="noStrike" cap="none">
                <a:solidFill>
                  <a:srgbClr val="073E87"/>
                </a:solidFill>
                <a:latin typeface="Candara"/>
                <a:ea typeface="Candara"/>
                <a:cs typeface="Candara"/>
                <a:sym typeface="Candara"/>
              </a:rPr>
              <a:t>2</a:t>
            </a:fld>
            <a:endParaRPr sz="1000" b="0" i="0" u="none" strike="noStrike" cap="none">
              <a:solidFill>
                <a:srgbClr val="073E87"/>
              </a:solidFill>
              <a:latin typeface="Candara"/>
              <a:ea typeface="Candara"/>
              <a:cs typeface="Candara"/>
              <a:sym typeface="Candara"/>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sp>
        <p:nvSpPr>
          <p:cNvPr id="682" name="Google Shape;682;p49"/>
          <p:cNvSpPr txBox="1">
            <a:spLocks noGrp="1"/>
          </p:cNvSpPr>
          <p:nvPr>
            <p:ph type="body" idx="1"/>
          </p:nvPr>
        </p:nvSpPr>
        <p:spPr>
          <a:xfrm>
            <a:off x="251520" y="1264599"/>
            <a:ext cx="8640959" cy="333002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680"/>
              <a:buNone/>
            </a:pPr>
            <a:r>
              <a:rPr lang="lt-LT" dirty="0"/>
              <a:t>Su domeno terminu glaudžiai yra siejama </a:t>
            </a:r>
            <a:endParaRPr lang="lt-LT" dirty="0" smtClean="0"/>
          </a:p>
          <a:p>
            <a:pPr marL="0" lvl="0" indent="0" algn="l" rtl="0">
              <a:spcBef>
                <a:spcPts val="0"/>
              </a:spcBef>
              <a:spcAft>
                <a:spcPts val="0"/>
              </a:spcAft>
              <a:buSzPts val="1680"/>
              <a:buNone/>
            </a:pPr>
            <a:r>
              <a:rPr lang="lt-LT" b="1" dirty="0" smtClean="0">
                <a:solidFill>
                  <a:srgbClr val="FF0000"/>
                </a:solidFill>
              </a:rPr>
              <a:t>URL</a:t>
            </a:r>
            <a:r>
              <a:rPr lang="lt-LT" dirty="0" smtClean="0">
                <a:solidFill>
                  <a:srgbClr val="FF0000"/>
                </a:solidFill>
              </a:rPr>
              <a:t> </a:t>
            </a:r>
            <a:r>
              <a:rPr lang="lt-LT" dirty="0">
                <a:solidFill>
                  <a:srgbClr val="FF0000"/>
                </a:solidFill>
              </a:rPr>
              <a:t>(angl. </a:t>
            </a:r>
            <a:r>
              <a:rPr lang="lt-LT" b="1" i="1" dirty="0" err="1">
                <a:solidFill>
                  <a:srgbClr val="FF0000"/>
                </a:solidFill>
              </a:rPr>
              <a:t>U</a:t>
            </a:r>
            <a:r>
              <a:rPr lang="lt-LT" i="1" dirty="0" err="1">
                <a:solidFill>
                  <a:srgbClr val="FF0000"/>
                </a:solidFill>
              </a:rPr>
              <a:t>niform</a:t>
            </a:r>
            <a:r>
              <a:rPr lang="lt-LT" i="1" dirty="0">
                <a:solidFill>
                  <a:srgbClr val="FF0000"/>
                </a:solidFill>
              </a:rPr>
              <a:t> </a:t>
            </a:r>
            <a:r>
              <a:rPr lang="lt-LT" b="1" i="1" dirty="0" err="1">
                <a:solidFill>
                  <a:srgbClr val="FF0000"/>
                </a:solidFill>
              </a:rPr>
              <a:t>R</a:t>
            </a:r>
            <a:r>
              <a:rPr lang="lt-LT" i="1" dirty="0" err="1">
                <a:solidFill>
                  <a:srgbClr val="FF0000"/>
                </a:solidFill>
              </a:rPr>
              <a:t>esource</a:t>
            </a:r>
            <a:r>
              <a:rPr lang="lt-LT" i="1" dirty="0">
                <a:solidFill>
                  <a:srgbClr val="FF0000"/>
                </a:solidFill>
              </a:rPr>
              <a:t> </a:t>
            </a:r>
            <a:r>
              <a:rPr lang="lt-LT" b="1" i="1" dirty="0" err="1">
                <a:solidFill>
                  <a:srgbClr val="FF0000"/>
                </a:solidFill>
              </a:rPr>
              <a:t>L</a:t>
            </a:r>
            <a:r>
              <a:rPr lang="lt-LT" i="1" dirty="0" err="1">
                <a:solidFill>
                  <a:srgbClr val="FF0000"/>
                </a:solidFill>
              </a:rPr>
              <a:t>ocator</a:t>
            </a:r>
            <a:r>
              <a:rPr lang="lt-LT" dirty="0">
                <a:solidFill>
                  <a:srgbClr val="FF0000"/>
                </a:solidFill>
              </a:rPr>
              <a:t>, </a:t>
            </a:r>
            <a:r>
              <a:rPr lang="lt-LT" dirty="0" err="1">
                <a:solidFill>
                  <a:srgbClr val="FF0000"/>
                </a:solidFill>
              </a:rPr>
              <a:t>liet</a:t>
            </a:r>
            <a:r>
              <a:rPr lang="lt-LT" dirty="0">
                <a:solidFill>
                  <a:srgbClr val="FF0000"/>
                </a:solidFill>
              </a:rPr>
              <a:t>. </a:t>
            </a:r>
            <a:r>
              <a:rPr lang="lt-LT" b="1" dirty="0">
                <a:solidFill>
                  <a:srgbClr val="FF0000"/>
                </a:solidFill>
              </a:rPr>
              <a:t>Universalusis adresas</a:t>
            </a:r>
            <a:r>
              <a:rPr lang="lt-LT" dirty="0">
                <a:solidFill>
                  <a:srgbClr val="FF0000"/>
                </a:solidFill>
              </a:rPr>
              <a:t>)</a:t>
            </a:r>
            <a:r>
              <a:rPr lang="lt-LT" dirty="0"/>
              <a:t> </a:t>
            </a:r>
            <a:endParaRPr lang="lt-LT" dirty="0" smtClean="0"/>
          </a:p>
          <a:p>
            <a:pPr marL="0" lvl="0" indent="0" algn="l" rtl="0">
              <a:spcBef>
                <a:spcPts val="0"/>
              </a:spcBef>
              <a:spcAft>
                <a:spcPts val="0"/>
              </a:spcAft>
              <a:buSzPts val="1680"/>
              <a:buNone/>
            </a:pPr>
            <a:r>
              <a:rPr lang="lt-LT" dirty="0" smtClean="0"/>
              <a:t>URL samprata </a:t>
            </a:r>
            <a:r>
              <a:rPr lang="lt-LT" dirty="0"/>
              <a:t>–  standartinė schema, pagal kurią identifikuojami interneto resursai.</a:t>
            </a:r>
            <a:endParaRPr dirty="0"/>
          </a:p>
          <a:p>
            <a:pPr marL="0" lvl="0" indent="0" algn="l" rtl="0">
              <a:spcBef>
                <a:spcPts val="1000"/>
              </a:spcBef>
              <a:spcAft>
                <a:spcPts val="0"/>
              </a:spcAft>
              <a:buSzPts val="1680"/>
              <a:buNone/>
            </a:pPr>
            <a:r>
              <a:rPr lang="lt-LT" dirty="0"/>
              <a:t>URL nurodo, kaip pasiekti </a:t>
            </a:r>
            <a:r>
              <a:rPr lang="lt-LT" dirty="0" smtClean="0"/>
              <a:t>reikiamą </a:t>
            </a:r>
            <a:r>
              <a:rPr lang="lt-LT" dirty="0" err="1" smtClean="0"/>
              <a:t>resursą</a:t>
            </a:r>
            <a:r>
              <a:rPr lang="lt-LT" dirty="0" smtClean="0"/>
              <a:t> </a:t>
            </a:r>
            <a:r>
              <a:rPr lang="lt-LT" dirty="0"/>
              <a:t>internete ir ką daryti su juo.</a:t>
            </a:r>
            <a:endParaRPr dirty="0"/>
          </a:p>
          <a:p>
            <a:pPr marL="0" lvl="0" indent="0" algn="l" rtl="0">
              <a:spcBef>
                <a:spcPts val="1000"/>
              </a:spcBef>
              <a:spcAft>
                <a:spcPts val="0"/>
              </a:spcAft>
              <a:buSzPts val="1680"/>
              <a:buNone/>
            </a:pPr>
            <a:r>
              <a:rPr lang="lt-LT" dirty="0"/>
              <a:t>Pavyzdžiui, kai </a:t>
            </a:r>
            <a:r>
              <a:rPr lang="lt-LT" dirty="0" smtClean="0"/>
              <a:t>naršome internete</a:t>
            </a:r>
            <a:r>
              <a:rPr lang="lt-LT" dirty="0"/>
              <a:t>, dažnai </a:t>
            </a:r>
            <a:r>
              <a:rPr lang="lt-LT" dirty="0" smtClean="0"/>
              <a:t>matome URL </a:t>
            </a:r>
            <a:r>
              <a:rPr lang="lt-LT" dirty="0"/>
              <a:t>adresus panašius </a:t>
            </a:r>
            <a:r>
              <a:rPr lang="lt-LT" dirty="0" smtClean="0"/>
              <a:t>į </a:t>
            </a:r>
            <a:r>
              <a:rPr lang="lt-LT" u="sng" dirty="0" smtClean="0">
                <a:solidFill>
                  <a:schemeClr val="hlink"/>
                </a:solidFill>
                <a:hlinkClick r:id="rId3"/>
              </a:rPr>
              <a:t>https</a:t>
            </a:r>
            <a:r>
              <a:rPr lang="lt-LT" u="sng" dirty="0">
                <a:solidFill>
                  <a:schemeClr val="hlink"/>
                </a:solidFill>
                <a:hlinkClick r:id="rId3"/>
              </a:rPr>
              <a:t>://</a:t>
            </a:r>
            <a:r>
              <a:rPr lang="lt-LT" u="sng" dirty="0" smtClean="0">
                <a:solidFill>
                  <a:schemeClr val="hlink"/>
                </a:solidFill>
                <a:hlinkClick r:id="rId3"/>
              </a:rPr>
              <a:t>linma.org/apie/istorija/</a:t>
            </a:r>
            <a:r>
              <a:rPr lang="lt-LT" u="sng" dirty="0" smtClean="0">
                <a:solidFill>
                  <a:schemeClr val="hlink"/>
                </a:solidFill>
              </a:rPr>
              <a:t>failas.html</a:t>
            </a:r>
            <a:endParaRPr dirty="0"/>
          </a:p>
          <a:p>
            <a:pPr marL="0" lvl="0" indent="0" algn="l" rtl="0">
              <a:spcBef>
                <a:spcPts val="420"/>
              </a:spcBef>
              <a:spcAft>
                <a:spcPts val="0"/>
              </a:spcAft>
              <a:buSzPts val="1680"/>
              <a:buNone/>
            </a:pPr>
            <a:endParaRPr dirty="0"/>
          </a:p>
        </p:txBody>
      </p:sp>
      <p:sp>
        <p:nvSpPr>
          <p:cNvPr id="683" name="Google Shape;683;p49"/>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3</a:t>
            </a:fld>
            <a:endParaRPr>
              <a:solidFill>
                <a:srgbClr val="073E87"/>
              </a:solidFill>
            </a:endParaRPr>
          </a:p>
        </p:txBody>
      </p:sp>
      <p:sp>
        <p:nvSpPr>
          <p:cNvPr id="684" name="Google Shape;684;p49"/>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3300"/>
              <a:buFont typeface="Candara"/>
              <a:buNone/>
            </a:pPr>
            <a:r>
              <a:rPr lang="lt-LT"/>
              <a:t>URL (1)</a:t>
            </a:r>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91"/>
        <p:cNvGrpSpPr/>
        <p:nvPr/>
      </p:nvGrpSpPr>
      <p:grpSpPr>
        <a:xfrm>
          <a:off x="0" y="0"/>
          <a:ext cx="0" cy="0"/>
          <a:chOff x="0" y="0"/>
          <a:chExt cx="0" cy="0"/>
        </a:xfrm>
      </p:grpSpPr>
      <p:sp>
        <p:nvSpPr>
          <p:cNvPr id="692" name="Google Shape;692;p50"/>
          <p:cNvSpPr txBox="1">
            <a:spLocks noGrp="1"/>
          </p:cNvSpPr>
          <p:nvPr>
            <p:ph type="body" idx="1"/>
          </p:nvPr>
        </p:nvSpPr>
        <p:spPr>
          <a:xfrm>
            <a:off x="251520" y="1264599"/>
            <a:ext cx="8712968" cy="333002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29EF4"/>
              </a:buClr>
              <a:buSzPts val="1600"/>
              <a:buNone/>
            </a:pPr>
            <a:r>
              <a:rPr lang="lt-LT" sz="2000" dirty="0"/>
              <a:t>Šiuolaikinis URL standartas aprašomas RFC 3986 dokumente </a:t>
            </a:r>
            <a:r>
              <a:rPr lang="lt-LT" sz="2000" b="1" u="sng" dirty="0">
                <a:solidFill>
                  <a:schemeClr val="hlink"/>
                </a:solidFill>
                <a:hlinkClick r:id="rId3"/>
              </a:rPr>
              <a:t>https://www.rfc-editor.org/rfc/rfc3986.html</a:t>
            </a:r>
            <a:r>
              <a:rPr lang="lt-LT" sz="2000" dirty="0"/>
              <a:t>,</a:t>
            </a:r>
            <a:r>
              <a:rPr lang="lt-LT" sz="2000" b="1" dirty="0"/>
              <a:t> pateiktas 2005 m. sausį</a:t>
            </a:r>
            <a:r>
              <a:rPr lang="lt-LT" sz="2000" dirty="0"/>
              <a:t>.</a:t>
            </a:r>
            <a:endParaRPr sz="2000" b="1" dirty="0"/>
          </a:p>
          <a:p>
            <a:pPr marL="0" lvl="0" indent="0" algn="l" rtl="0">
              <a:spcBef>
                <a:spcPts val="400"/>
              </a:spcBef>
              <a:spcAft>
                <a:spcPts val="0"/>
              </a:spcAft>
              <a:buClr>
                <a:srgbClr val="029EF4"/>
              </a:buClr>
              <a:buSzPts val="1600"/>
              <a:buNone/>
            </a:pPr>
            <a:r>
              <a:rPr lang="lt-LT" sz="2000" dirty="0"/>
              <a:t>Tai yra RFC standartinis dokumentas, kuris aprašo URI (</a:t>
            </a:r>
            <a:r>
              <a:rPr lang="lt-LT" sz="2000" i="1" dirty="0" err="1"/>
              <a:t>Uniform</a:t>
            </a:r>
            <a:r>
              <a:rPr lang="lt-LT" sz="2000" i="1" dirty="0"/>
              <a:t> </a:t>
            </a:r>
            <a:r>
              <a:rPr lang="lt-LT" sz="2000" i="1" dirty="0" err="1"/>
              <a:t>Resource</a:t>
            </a:r>
            <a:r>
              <a:rPr lang="lt-LT" sz="2000" i="1" dirty="0"/>
              <a:t> </a:t>
            </a:r>
            <a:r>
              <a:rPr lang="lt-LT" sz="2000" i="1" dirty="0" err="1"/>
              <a:t>Identifier</a:t>
            </a:r>
            <a:r>
              <a:rPr lang="lt-LT" sz="2000" dirty="0"/>
              <a:t>) sintaksę (URL). </a:t>
            </a:r>
            <a:endParaRPr dirty="0"/>
          </a:p>
          <a:p>
            <a:pPr marL="360363" lvl="0" indent="-258763" algn="l" rtl="0">
              <a:spcBef>
                <a:spcPts val="400"/>
              </a:spcBef>
              <a:spcAft>
                <a:spcPts val="0"/>
              </a:spcAft>
              <a:buClr>
                <a:srgbClr val="029EF4"/>
              </a:buClr>
              <a:buSzPts val="1600"/>
              <a:buFont typeface="Noto Sans Symbols"/>
              <a:buNone/>
            </a:pPr>
            <a:endParaRPr sz="2000" dirty="0"/>
          </a:p>
          <a:p>
            <a:pPr marL="0" lvl="0" indent="0" algn="l" rtl="0">
              <a:spcBef>
                <a:spcPts val="400"/>
              </a:spcBef>
              <a:spcAft>
                <a:spcPts val="0"/>
              </a:spcAft>
              <a:buSzPts val="1600"/>
              <a:buNone/>
            </a:pPr>
            <a:r>
              <a:rPr lang="lt-LT" sz="2000" dirty="0"/>
              <a:t>Pilnos URL sintaksės pavyzdys :</a:t>
            </a:r>
            <a:endParaRPr dirty="0"/>
          </a:p>
          <a:p>
            <a:pPr marL="0" lvl="0" indent="0" algn="l" rtl="0">
              <a:spcBef>
                <a:spcPts val="300"/>
              </a:spcBef>
              <a:spcAft>
                <a:spcPts val="0"/>
              </a:spcAft>
              <a:buSzPts val="1200"/>
              <a:buNone/>
            </a:pPr>
            <a:r>
              <a:rPr lang="lt-LT" sz="1500" dirty="0"/>
              <a:t>https://</a:t>
            </a:r>
            <a:r>
              <a:rPr lang="lt-LT" sz="1500" b="1" u="sng" dirty="0">
                <a:solidFill>
                  <a:srgbClr val="2C82F4"/>
                </a:solidFill>
              </a:rPr>
              <a:t>vartotojas:slaptažodis@</a:t>
            </a:r>
            <a:r>
              <a:rPr lang="lt-LT" sz="1500" dirty="0"/>
              <a:t>pavyzdys.lt</a:t>
            </a:r>
            <a:r>
              <a:rPr lang="lt-LT" sz="1500" dirty="0">
                <a:solidFill>
                  <a:srgbClr val="2C82F4"/>
                </a:solidFill>
              </a:rPr>
              <a:t>:</a:t>
            </a:r>
            <a:r>
              <a:rPr lang="lt-LT" sz="1500" b="1" u="sng" dirty="0">
                <a:solidFill>
                  <a:srgbClr val="2C82F4"/>
                </a:solidFill>
              </a:rPr>
              <a:t>8080/kelias/iki/šaltinis?param1=dydis&amp;param2=dydis2#sekcija</a:t>
            </a:r>
            <a:endParaRPr sz="1500" dirty="0">
              <a:solidFill>
                <a:srgbClr val="2C82F4"/>
              </a:solidFill>
            </a:endParaRPr>
          </a:p>
          <a:p>
            <a:pPr marL="0" lvl="0" indent="0" algn="l" rtl="0">
              <a:spcBef>
                <a:spcPts val="400"/>
              </a:spcBef>
              <a:spcAft>
                <a:spcPts val="0"/>
              </a:spcAft>
              <a:buSzPts val="1600"/>
              <a:buNone/>
            </a:pPr>
            <a:endParaRPr sz="2000" dirty="0"/>
          </a:p>
        </p:txBody>
      </p:sp>
      <p:sp>
        <p:nvSpPr>
          <p:cNvPr id="693" name="Google Shape;693;p50"/>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4</a:t>
            </a:fld>
            <a:endParaRPr>
              <a:solidFill>
                <a:srgbClr val="073E87"/>
              </a:solidFill>
            </a:endParaRPr>
          </a:p>
        </p:txBody>
      </p:sp>
      <p:sp>
        <p:nvSpPr>
          <p:cNvPr id="694" name="Google Shape;694;p50"/>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3300"/>
              <a:buFont typeface="Candara"/>
              <a:buNone/>
            </a:pPr>
            <a:r>
              <a:rPr lang="lt-LT"/>
              <a:t>URL (2)</a:t>
            </a:r>
            <a:endParaRPr/>
          </a:p>
        </p:txBody>
      </p:sp>
      <p:sp>
        <p:nvSpPr>
          <p:cNvPr id="695" name="Google Shape;695;p50"/>
          <p:cNvSpPr txBox="1"/>
          <p:nvPr/>
        </p:nvSpPr>
        <p:spPr>
          <a:xfrm>
            <a:off x="1299456" y="3762726"/>
            <a:ext cx="1584176" cy="307777"/>
          </a:xfrm>
          <a:prstGeom prst="rect">
            <a:avLst/>
          </a:prstGeom>
          <a:solidFill>
            <a:schemeClr val="lt2"/>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400" dirty="0">
                <a:solidFill>
                  <a:schemeClr val="dk1"/>
                </a:solidFill>
                <a:latin typeface="Candara"/>
                <a:ea typeface="Candara"/>
                <a:cs typeface="Candara"/>
                <a:sym typeface="Candara"/>
              </a:rPr>
              <a:t>Neprivaloma dalis</a:t>
            </a:r>
            <a:endParaRPr dirty="0"/>
          </a:p>
        </p:txBody>
      </p:sp>
      <p:sp>
        <p:nvSpPr>
          <p:cNvPr id="696" name="Google Shape;696;p50"/>
          <p:cNvSpPr txBox="1"/>
          <p:nvPr/>
        </p:nvSpPr>
        <p:spPr>
          <a:xfrm>
            <a:off x="5580111" y="3922520"/>
            <a:ext cx="1584176" cy="307777"/>
          </a:xfrm>
          <a:prstGeom prst="rect">
            <a:avLst/>
          </a:prstGeom>
          <a:solidFill>
            <a:schemeClr val="lt2"/>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400">
                <a:solidFill>
                  <a:schemeClr val="dk1"/>
                </a:solidFill>
                <a:latin typeface="Candara"/>
                <a:ea typeface="Candara"/>
                <a:cs typeface="Candara"/>
                <a:sym typeface="Candara"/>
              </a:rPr>
              <a:t>Neprivaloma dalis</a:t>
            </a:r>
            <a:endParaRPr/>
          </a:p>
        </p:txBody>
      </p:sp>
      <p:cxnSp>
        <p:nvCxnSpPr>
          <p:cNvPr id="697" name="Google Shape;697;p50"/>
          <p:cNvCxnSpPr/>
          <p:nvPr/>
        </p:nvCxnSpPr>
        <p:spPr>
          <a:xfrm rot="10800000">
            <a:off x="2006025" y="3527308"/>
            <a:ext cx="0" cy="252000"/>
          </a:xfrm>
          <a:prstGeom prst="straightConnector1">
            <a:avLst/>
          </a:prstGeom>
          <a:noFill/>
          <a:ln w="19050" cap="flat" cmpd="sng">
            <a:solidFill>
              <a:schemeClr val="dk2"/>
            </a:solidFill>
            <a:prstDash val="solid"/>
            <a:round/>
            <a:headEnd type="none" w="sm" len="sm"/>
            <a:tailEnd type="oval" w="med" len="med"/>
          </a:ln>
        </p:spPr>
      </p:cxnSp>
      <p:cxnSp>
        <p:nvCxnSpPr>
          <p:cNvPr id="698" name="Google Shape;698;p50"/>
          <p:cNvCxnSpPr/>
          <p:nvPr/>
        </p:nvCxnSpPr>
        <p:spPr>
          <a:xfrm rot="10800000">
            <a:off x="6306416" y="3608592"/>
            <a:ext cx="0" cy="252000"/>
          </a:xfrm>
          <a:prstGeom prst="straightConnector1">
            <a:avLst/>
          </a:prstGeom>
          <a:noFill/>
          <a:ln w="19050" cap="flat" cmpd="sng">
            <a:solidFill>
              <a:schemeClr val="dk2"/>
            </a:solidFill>
            <a:prstDash val="solid"/>
            <a:round/>
            <a:headEnd type="none" w="sm" len="sm"/>
            <a:tailEnd type="oval" w="med" len="med"/>
          </a:ln>
        </p:spPr>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02"/>
        <p:cNvGrpSpPr/>
        <p:nvPr/>
      </p:nvGrpSpPr>
      <p:grpSpPr>
        <a:xfrm>
          <a:off x="0" y="0"/>
          <a:ext cx="0" cy="0"/>
          <a:chOff x="0" y="0"/>
          <a:chExt cx="0" cy="0"/>
        </a:xfrm>
      </p:grpSpPr>
      <p:sp>
        <p:nvSpPr>
          <p:cNvPr id="703" name="Google Shape;703;p51"/>
          <p:cNvSpPr txBox="1">
            <a:spLocks noGrp="1"/>
          </p:cNvSpPr>
          <p:nvPr>
            <p:ph type="ctrTitle"/>
          </p:nvPr>
        </p:nvSpPr>
        <p:spPr>
          <a:xfrm>
            <a:off x="359532" y="627534"/>
            <a:ext cx="8424936" cy="1335081"/>
          </a:xfrm>
          <a:prstGeom prst="rect">
            <a:avLst/>
          </a:prstGeom>
          <a:noFill/>
          <a:ln>
            <a:noFill/>
          </a:ln>
        </p:spPr>
        <p:txBody>
          <a:bodyPr spcFirstLastPara="1" wrap="square" lIns="91425" tIns="45700" rIns="91425" bIns="45700" anchor="b" anchorCtr="0">
            <a:normAutofit fontScale="90000"/>
          </a:bodyPr>
          <a:lstStyle/>
          <a:p>
            <a:pPr marL="0" lvl="0" indent="0" algn="ctr" rtl="0">
              <a:spcBef>
                <a:spcPts val="0"/>
              </a:spcBef>
              <a:spcAft>
                <a:spcPts val="0"/>
              </a:spcAft>
              <a:buClr>
                <a:srgbClr val="FFFFFF"/>
              </a:buClr>
              <a:buSzPct val="100000"/>
              <a:buFont typeface="Candara"/>
              <a:buNone/>
            </a:pPr>
            <a:r>
              <a:rPr lang="lt-LT"/>
              <a:t>Vietiniai (lokalieji) kompiuterių tinklai</a:t>
            </a:r>
            <a:endParaRPr>
              <a:solidFill>
                <a:srgbClr val="F2F2F2"/>
              </a:solidFill>
            </a:endParaRPr>
          </a:p>
        </p:txBody>
      </p:sp>
      <p:sp>
        <p:nvSpPr>
          <p:cNvPr id="704" name="Google Shape;704;p51"/>
          <p:cNvSpPr txBox="1">
            <a:spLocks noGrp="1"/>
          </p:cNvSpPr>
          <p:nvPr>
            <p:ph type="subTitle" idx="1"/>
          </p:nvPr>
        </p:nvSpPr>
        <p:spPr>
          <a:xfrm>
            <a:off x="917594" y="2172774"/>
            <a:ext cx="7308812" cy="2016224"/>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SzPts val="2000"/>
              <a:buNone/>
            </a:pPr>
            <a:r>
              <a:rPr lang="lt-LT" b="1" dirty="0" smtClean="0"/>
              <a:t>vietinio </a:t>
            </a:r>
            <a:r>
              <a:rPr lang="lt-LT" b="1" dirty="0"/>
              <a:t>tinklo </a:t>
            </a:r>
            <a:r>
              <a:rPr lang="lt-LT" b="1" dirty="0" smtClean="0"/>
              <a:t>paslaugos</a:t>
            </a:r>
            <a:endParaRPr b="1" dirty="0"/>
          </a:p>
        </p:txBody>
      </p:sp>
      <p:sp>
        <p:nvSpPr>
          <p:cNvPr id="705" name="Google Shape;705;p51"/>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5</a:t>
            </a:fld>
            <a:endParaRPr>
              <a:solidFill>
                <a:srgbClr val="073E87"/>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52"/>
          <p:cNvSpPr txBox="1">
            <a:spLocks noGrp="1"/>
          </p:cNvSpPr>
          <p:nvPr>
            <p:ph type="body" idx="1"/>
          </p:nvPr>
        </p:nvSpPr>
        <p:spPr>
          <a:xfrm>
            <a:off x="251520" y="1117095"/>
            <a:ext cx="8640959" cy="3477527"/>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280"/>
              <a:buNone/>
            </a:pPr>
            <a:r>
              <a:rPr lang="lt-LT" sz="1600" b="1" dirty="0"/>
              <a:t>Lokalus kompiuterių tinklas (LAN) paprastai apima mažą vietovę, tokia kaip butą, namą,  įstaigą.</a:t>
            </a:r>
            <a:endParaRPr dirty="0"/>
          </a:p>
          <a:p>
            <a:pPr marL="360363" lvl="0" indent="-253683" algn="l" rtl="0">
              <a:spcBef>
                <a:spcPts val="420"/>
              </a:spcBef>
              <a:spcAft>
                <a:spcPts val="0"/>
              </a:spcAft>
              <a:buClr>
                <a:srgbClr val="029EF4"/>
              </a:buClr>
              <a:buSzPts val="1680"/>
              <a:buFont typeface="Noto Sans Symbols"/>
              <a:buNone/>
            </a:pPr>
            <a:endParaRPr dirty="0"/>
          </a:p>
        </p:txBody>
      </p:sp>
      <p:sp>
        <p:nvSpPr>
          <p:cNvPr id="711" name="Google Shape;711;p52"/>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6</a:t>
            </a:fld>
            <a:endParaRPr>
              <a:solidFill>
                <a:srgbClr val="073E87"/>
              </a:solidFill>
            </a:endParaRPr>
          </a:p>
        </p:txBody>
      </p:sp>
      <p:sp>
        <p:nvSpPr>
          <p:cNvPr id="712" name="Google Shape;712;p52"/>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lt1"/>
              </a:buClr>
              <a:buSzPct val="100000"/>
              <a:buFont typeface="Candara"/>
              <a:buNone/>
            </a:pPr>
            <a:r>
              <a:rPr lang="lt-LT" dirty="0">
                <a:solidFill>
                  <a:schemeClr val="lt1"/>
                </a:solidFill>
              </a:rPr>
              <a:t>Lokalieji (vietiniai) tinklai, MAC adresas –</a:t>
            </a:r>
            <a:br>
              <a:rPr lang="lt-LT" dirty="0">
                <a:solidFill>
                  <a:schemeClr val="lt1"/>
                </a:solidFill>
              </a:rPr>
            </a:br>
            <a:r>
              <a:rPr lang="lt-LT" dirty="0">
                <a:solidFill>
                  <a:schemeClr val="lt1"/>
                </a:solidFill>
              </a:rPr>
              <a:t>tinklo sąsajos (prieigos) sluoksnis </a:t>
            </a:r>
            <a:r>
              <a:rPr lang="lt-LT" dirty="0" smtClean="0">
                <a:solidFill>
                  <a:schemeClr val="lt1"/>
                </a:solidFill>
              </a:rPr>
              <a:t>(</a:t>
            </a:r>
            <a:r>
              <a:rPr lang="lt-LT" dirty="0">
                <a:solidFill>
                  <a:schemeClr val="lt1"/>
                </a:solidFill>
              </a:rPr>
              <a:t>1)</a:t>
            </a:r>
            <a:endParaRPr dirty="0"/>
          </a:p>
        </p:txBody>
      </p:sp>
      <p:sp>
        <p:nvSpPr>
          <p:cNvPr id="713" name="Google Shape;713;p52"/>
          <p:cNvSpPr txBox="1"/>
          <p:nvPr/>
        </p:nvSpPr>
        <p:spPr>
          <a:xfrm>
            <a:off x="323528" y="4594622"/>
            <a:ext cx="396000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200" b="1" i="1" dirty="0">
                <a:solidFill>
                  <a:schemeClr val="dk2"/>
                </a:solidFill>
                <a:latin typeface="Candara"/>
                <a:ea typeface="Candara"/>
                <a:cs typeface="Candara"/>
                <a:sym typeface="Candara"/>
              </a:rPr>
              <a:t>Kompiuterių tinklo (namo) schema (įrenginiai, sujungimo būdai, priskirti lokalūs IP adresai, „išėjimas“ į internetą</a:t>
            </a:r>
            <a:endParaRPr sz="1200" dirty="0">
              <a:solidFill>
                <a:schemeClr val="dk2"/>
              </a:solidFill>
              <a:latin typeface="Candara"/>
              <a:ea typeface="Candara"/>
              <a:cs typeface="Candara"/>
              <a:sym typeface="Candara"/>
            </a:endParaRPr>
          </a:p>
        </p:txBody>
      </p:sp>
      <p:sp>
        <p:nvSpPr>
          <p:cNvPr id="714" name="Google Shape;714;p52"/>
          <p:cNvSpPr txBox="1"/>
          <p:nvPr/>
        </p:nvSpPr>
        <p:spPr>
          <a:xfrm>
            <a:off x="4211520" y="1536630"/>
            <a:ext cx="4680959" cy="3046988"/>
          </a:xfrm>
          <a:prstGeom prst="rect">
            <a:avLst/>
          </a:prstGeom>
          <a:solidFill>
            <a:srgbClr val="BCE4FC">
              <a:alpha val="52941"/>
            </a:srgbClr>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400" dirty="0">
                <a:solidFill>
                  <a:schemeClr val="dk2"/>
                </a:solidFill>
                <a:latin typeface="Candara"/>
                <a:ea typeface="Candara"/>
                <a:cs typeface="Candara"/>
                <a:sym typeface="Candara"/>
              </a:rPr>
              <a:t>Panagrinėkime, koks galėtų būti scenarijus, kai LAN kompiuteris schemoje </a:t>
            </a:r>
            <a:r>
              <a:rPr lang="lt-LT" sz="1400" b="1" dirty="0">
                <a:solidFill>
                  <a:schemeClr val="dk2"/>
                </a:solidFill>
                <a:latin typeface="Candara"/>
                <a:ea typeface="Candara"/>
                <a:cs typeface="Candara"/>
                <a:sym typeface="Candara"/>
              </a:rPr>
              <a:t>A</a:t>
            </a:r>
            <a:r>
              <a:rPr lang="lt-LT" sz="1400" dirty="0">
                <a:solidFill>
                  <a:schemeClr val="dk2"/>
                </a:solidFill>
                <a:latin typeface="Candara"/>
                <a:ea typeface="Candara"/>
                <a:cs typeface="Candara"/>
                <a:sym typeface="Candara"/>
              </a:rPr>
              <a:t> su </a:t>
            </a:r>
            <a:r>
              <a:rPr lang="lt-LT" sz="1400" b="1" dirty="0">
                <a:solidFill>
                  <a:schemeClr val="dk2"/>
                </a:solidFill>
                <a:latin typeface="Candara"/>
                <a:ea typeface="Candara"/>
                <a:cs typeface="Candara"/>
                <a:sym typeface="Candara"/>
              </a:rPr>
              <a:t>IP 192.168.0.4 </a:t>
            </a:r>
            <a:r>
              <a:rPr lang="lt-LT" sz="1400" dirty="0">
                <a:solidFill>
                  <a:schemeClr val="dk2"/>
                </a:solidFill>
                <a:latin typeface="Candara"/>
                <a:ea typeface="Candara"/>
                <a:cs typeface="Candara"/>
                <a:sym typeface="Candara"/>
              </a:rPr>
              <a:t>turi susisiekti su kompiuteriu </a:t>
            </a:r>
            <a:r>
              <a:rPr lang="lt-LT" sz="1400" b="1" dirty="0">
                <a:solidFill>
                  <a:schemeClr val="dk2"/>
                </a:solidFill>
                <a:latin typeface="Candara"/>
                <a:ea typeface="Candara"/>
                <a:cs typeface="Candara"/>
                <a:sym typeface="Candara"/>
              </a:rPr>
              <a:t>B</a:t>
            </a:r>
            <a:r>
              <a:rPr lang="lt-LT" sz="1400" dirty="0">
                <a:solidFill>
                  <a:schemeClr val="dk2"/>
                </a:solidFill>
                <a:latin typeface="Candara"/>
                <a:ea typeface="Candara"/>
                <a:cs typeface="Candara"/>
                <a:sym typeface="Candara"/>
              </a:rPr>
              <a:t>, kurio </a:t>
            </a:r>
            <a:r>
              <a:rPr lang="lt-LT" sz="1400" b="1" dirty="0">
                <a:solidFill>
                  <a:schemeClr val="dk2"/>
                </a:solidFill>
                <a:latin typeface="Candara"/>
                <a:ea typeface="Candara"/>
                <a:cs typeface="Candara"/>
                <a:sym typeface="Candara"/>
              </a:rPr>
              <a:t>IP 192.168.0.3</a:t>
            </a:r>
            <a:r>
              <a:rPr lang="lt-LT" sz="1400" dirty="0">
                <a:solidFill>
                  <a:schemeClr val="dk2"/>
                </a:solidFill>
                <a:latin typeface="Candara"/>
                <a:ea typeface="Candara"/>
                <a:cs typeface="Candara"/>
                <a:sym typeface="Candara"/>
              </a:rPr>
              <a:t>. Abu kompiuteriai yra prijungti prie </a:t>
            </a:r>
            <a:r>
              <a:rPr lang="lt-LT" sz="1400" b="1" dirty="0">
                <a:solidFill>
                  <a:schemeClr val="dk2"/>
                </a:solidFill>
                <a:latin typeface="Candara"/>
                <a:ea typeface="Candara"/>
                <a:cs typeface="Candara"/>
                <a:sym typeface="Candara"/>
              </a:rPr>
              <a:t>bendro tinklo šakotuvo</a:t>
            </a:r>
            <a:r>
              <a:rPr lang="lt-LT" sz="1400" dirty="0">
                <a:solidFill>
                  <a:schemeClr val="dk2"/>
                </a:solidFill>
                <a:latin typeface="Candara"/>
                <a:ea typeface="Candara"/>
                <a:cs typeface="Candara"/>
                <a:sym typeface="Candara"/>
              </a:rPr>
              <a:t>.</a:t>
            </a:r>
            <a:endParaRPr dirty="0"/>
          </a:p>
          <a:p>
            <a:pPr marL="0" marR="0" lvl="0" indent="0" algn="l" rtl="0">
              <a:spcBef>
                <a:spcPts val="600"/>
              </a:spcBef>
              <a:spcAft>
                <a:spcPts val="0"/>
              </a:spcAft>
              <a:buNone/>
            </a:pPr>
            <a:r>
              <a:rPr lang="lt-LT" sz="1400" dirty="0">
                <a:solidFill>
                  <a:schemeClr val="dk2"/>
                </a:solidFill>
                <a:latin typeface="Candara"/>
                <a:ea typeface="Candara"/>
                <a:cs typeface="Candara"/>
                <a:sym typeface="Candara"/>
              </a:rPr>
              <a:t>Lokaliame </a:t>
            </a:r>
            <a:r>
              <a:rPr lang="lt-LT" sz="1400" b="1" dirty="0">
                <a:solidFill>
                  <a:schemeClr val="dk2"/>
                </a:solidFill>
                <a:latin typeface="Candara"/>
                <a:ea typeface="Candara"/>
                <a:cs typeface="Candara"/>
                <a:sym typeface="Candara"/>
              </a:rPr>
              <a:t>tinklo sąsajos (prieigos) sluoksnyje kompiuteriai (įrenginiai) bendrauja naudodami savo MAC adresus.  </a:t>
            </a:r>
            <a:r>
              <a:rPr lang="lt-LT" sz="1400" dirty="0">
                <a:solidFill>
                  <a:schemeClr val="dk2"/>
                </a:solidFill>
                <a:latin typeface="Candara"/>
                <a:ea typeface="Candara"/>
                <a:cs typeface="Candara"/>
                <a:sym typeface="Candara"/>
              </a:rPr>
              <a:t>MAC adresai kartais vadinami kompiuterių </a:t>
            </a:r>
            <a:r>
              <a:rPr lang="lt-LT" sz="1400" b="1" dirty="0">
                <a:solidFill>
                  <a:schemeClr val="dk2"/>
                </a:solidFill>
                <a:latin typeface="Candara"/>
                <a:ea typeface="Candara"/>
                <a:cs typeface="Candara"/>
                <a:sym typeface="Candara"/>
              </a:rPr>
              <a:t>fiziniais adresais.</a:t>
            </a:r>
            <a:endParaRPr dirty="0"/>
          </a:p>
          <a:p>
            <a:pPr marL="0" marR="0" lvl="0" indent="0" algn="l" rtl="0">
              <a:spcBef>
                <a:spcPts val="600"/>
              </a:spcBef>
              <a:spcAft>
                <a:spcPts val="0"/>
              </a:spcAft>
              <a:buNone/>
            </a:pPr>
            <a:r>
              <a:rPr lang="lt-LT" sz="1400" b="1" i="1" dirty="0">
                <a:solidFill>
                  <a:schemeClr val="dk2"/>
                </a:solidFill>
                <a:latin typeface="Candara"/>
                <a:ea typeface="Candara"/>
                <a:cs typeface="Candara"/>
                <a:sym typeface="Candara"/>
              </a:rPr>
              <a:t>MAC (</a:t>
            </a:r>
            <a:r>
              <a:rPr lang="lt-LT" sz="1400" b="1" i="1" dirty="0" err="1">
                <a:solidFill>
                  <a:schemeClr val="dk2"/>
                </a:solidFill>
                <a:latin typeface="Candara"/>
                <a:ea typeface="Candara"/>
                <a:cs typeface="Candara"/>
                <a:sym typeface="Candara"/>
              </a:rPr>
              <a:t>Media</a:t>
            </a:r>
            <a:r>
              <a:rPr lang="lt-LT" sz="1400" b="1" i="1" dirty="0">
                <a:solidFill>
                  <a:schemeClr val="dk2"/>
                </a:solidFill>
                <a:latin typeface="Candara"/>
                <a:ea typeface="Candara"/>
                <a:cs typeface="Candara"/>
                <a:sym typeface="Candara"/>
              </a:rPr>
              <a:t> Access </a:t>
            </a:r>
            <a:r>
              <a:rPr lang="lt-LT" sz="1400" b="1" i="1" dirty="0" err="1">
                <a:solidFill>
                  <a:schemeClr val="dk2"/>
                </a:solidFill>
                <a:latin typeface="Candara"/>
                <a:ea typeface="Candara"/>
                <a:cs typeface="Candara"/>
                <a:sym typeface="Candara"/>
              </a:rPr>
              <a:t>Control</a:t>
            </a:r>
            <a:r>
              <a:rPr lang="lt-LT" sz="1400" b="1" i="1" dirty="0">
                <a:solidFill>
                  <a:schemeClr val="dk2"/>
                </a:solidFill>
                <a:latin typeface="Candara"/>
                <a:ea typeface="Candara"/>
                <a:cs typeface="Candara"/>
                <a:sym typeface="Candara"/>
              </a:rPr>
              <a:t>) adresas yra unikalus šešių baitų (48 bitų) adresas, kurį įrenginiui priskiria  gamintojas ir iš esmes yra nekintantis  lokaliuose (LAN) tinkluose (</a:t>
            </a:r>
            <a:r>
              <a:rPr lang="lt-LT" sz="1400" b="1" i="1" dirty="0" err="1">
                <a:solidFill>
                  <a:schemeClr val="dk2"/>
                </a:solidFill>
                <a:latin typeface="Candara"/>
                <a:ea typeface="Candara"/>
                <a:cs typeface="Candara"/>
                <a:sym typeface="Candara"/>
              </a:rPr>
              <a:t>Ethernet</a:t>
            </a:r>
            <a:r>
              <a:rPr lang="lt-LT" sz="1400" b="1" i="1" dirty="0">
                <a:solidFill>
                  <a:schemeClr val="dk2"/>
                </a:solidFill>
                <a:latin typeface="Candara"/>
                <a:ea typeface="Candara"/>
                <a:cs typeface="Candara"/>
                <a:sym typeface="Candara"/>
              </a:rPr>
              <a:t>, </a:t>
            </a:r>
            <a:r>
              <a:rPr lang="lt-LT" sz="1400" b="1" i="1" dirty="0" err="1">
                <a:solidFill>
                  <a:schemeClr val="dk2"/>
                </a:solidFill>
                <a:latin typeface="Candara"/>
                <a:ea typeface="Candara"/>
                <a:cs typeface="Candara"/>
                <a:sym typeface="Candara"/>
              </a:rPr>
              <a:t>Wi</a:t>
            </a:r>
            <a:r>
              <a:rPr lang="lt-LT" sz="1400" b="1" i="1" dirty="0">
                <a:solidFill>
                  <a:schemeClr val="dk2"/>
                </a:solidFill>
                <a:latin typeface="Candara"/>
                <a:ea typeface="Candara"/>
                <a:cs typeface="Candara"/>
                <a:sym typeface="Candara"/>
              </a:rPr>
              <a:t>-Fi). </a:t>
            </a:r>
            <a:r>
              <a:rPr lang="lt-LT" sz="1400" b="1" i="1" u="sng" dirty="0">
                <a:solidFill>
                  <a:schemeClr val="dk2"/>
                </a:solidFill>
                <a:latin typeface="Candara"/>
                <a:ea typeface="Candara"/>
                <a:cs typeface="Candara"/>
                <a:sym typeface="Candara"/>
              </a:rPr>
              <a:t>Pavyzdys: </a:t>
            </a:r>
            <a:r>
              <a:rPr lang="lt-LT" sz="1400" b="1" dirty="0">
                <a:solidFill>
                  <a:schemeClr val="dk2"/>
                </a:solidFill>
                <a:latin typeface="Candara"/>
                <a:ea typeface="Candara"/>
                <a:cs typeface="Candara"/>
                <a:sym typeface="Candara"/>
              </a:rPr>
              <a:t>1c-61-b8-b2-68-bd</a:t>
            </a:r>
            <a:r>
              <a:rPr lang="lt-LT" sz="1400" dirty="0">
                <a:solidFill>
                  <a:schemeClr val="dk2"/>
                </a:solidFill>
                <a:latin typeface="Candara"/>
                <a:ea typeface="Candara"/>
                <a:cs typeface="Candara"/>
                <a:sym typeface="Candara"/>
              </a:rPr>
              <a:t> arba </a:t>
            </a:r>
            <a:r>
              <a:rPr lang="lt-LT" sz="1400" b="1" dirty="0">
                <a:solidFill>
                  <a:schemeClr val="dk2"/>
                </a:solidFill>
                <a:latin typeface="Candara"/>
                <a:ea typeface="Candara"/>
                <a:cs typeface="Candara"/>
                <a:sym typeface="Candara"/>
              </a:rPr>
              <a:t>1c:61:b8:b2:68:bd . </a:t>
            </a:r>
            <a:r>
              <a:rPr lang="lt-LT" sz="1400" dirty="0">
                <a:solidFill>
                  <a:schemeClr val="dk2"/>
                </a:solidFill>
                <a:latin typeface="Candara"/>
                <a:ea typeface="Candara"/>
                <a:cs typeface="Candara"/>
                <a:sym typeface="Candara"/>
              </a:rPr>
              <a:t>Pirmieji trys baitai MAC adrese nurodo </a:t>
            </a:r>
            <a:r>
              <a:rPr lang="lt-LT" sz="1400" b="1" dirty="0">
                <a:solidFill>
                  <a:schemeClr val="dk2"/>
                </a:solidFill>
                <a:latin typeface="Candara"/>
                <a:ea typeface="Candara"/>
                <a:cs typeface="Candara"/>
                <a:sym typeface="Candara"/>
              </a:rPr>
              <a:t>gamintoją</a:t>
            </a:r>
            <a:r>
              <a:rPr lang="lt-LT" sz="1400" dirty="0">
                <a:solidFill>
                  <a:schemeClr val="dk2"/>
                </a:solidFill>
                <a:latin typeface="Candara"/>
                <a:ea typeface="Candara"/>
                <a:cs typeface="Candara"/>
                <a:sym typeface="Candara"/>
              </a:rPr>
              <a:t>, likusieji trys baitai – tai gamintojo suteiktas numeris. </a:t>
            </a:r>
            <a:endParaRPr dirty="0"/>
          </a:p>
        </p:txBody>
      </p:sp>
      <p:grpSp>
        <p:nvGrpSpPr>
          <p:cNvPr id="715" name="Google Shape;715;p52"/>
          <p:cNvGrpSpPr/>
          <p:nvPr/>
        </p:nvGrpSpPr>
        <p:grpSpPr>
          <a:xfrm>
            <a:off x="107504" y="1458419"/>
            <a:ext cx="3960000" cy="3142305"/>
            <a:chOff x="179512" y="1458419"/>
            <a:chExt cx="3960000" cy="3142305"/>
          </a:xfrm>
        </p:grpSpPr>
        <p:pic>
          <p:nvPicPr>
            <p:cNvPr id="716" name="Google Shape;716;p52"/>
            <p:cNvPicPr preferRelativeResize="0"/>
            <p:nvPr/>
          </p:nvPicPr>
          <p:blipFill rotWithShape="1">
            <a:blip r:embed="rId3">
              <a:alphaModFix/>
            </a:blip>
            <a:srcRect/>
            <a:stretch/>
          </p:blipFill>
          <p:spPr>
            <a:xfrm>
              <a:off x="179512" y="1458419"/>
              <a:ext cx="3960000" cy="3142305"/>
            </a:xfrm>
            <a:prstGeom prst="rect">
              <a:avLst/>
            </a:prstGeom>
            <a:noFill/>
            <a:ln>
              <a:noFill/>
            </a:ln>
          </p:spPr>
        </p:pic>
        <p:sp>
          <p:nvSpPr>
            <p:cNvPr id="717" name="Google Shape;717;p52"/>
            <p:cNvSpPr txBox="1"/>
            <p:nvPr/>
          </p:nvSpPr>
          <p:spPr>
            <a:xfrm>
              <a:off x="971600" y="2945656"/>
              <a:ext cx="288032"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600" b="1">
                  <a:solidFill>
                    <a:srgbClr val="0000FF"/>
                  </a:solidFill>
                  <a:latin typeface="Candara"/>
                  <a:ea typeface="Candara"/>
                  <a:cs typeface="Candara"/>
                  <a:sym typeface="Candara"/>
                </a:rPr>
                <a:t>A</a:t>
              </a:r>
              <a:endParaRPr/>
            </a:p>
          </p:txBody>
        </p:sp>
        <p:sp>
          <p:nvSpPr>
            <p:cNvPr id="718" name="Google Shape;718;p52"/>
            <p:cNvSpPr txBox="1"/>
            <p:nvPr/>
          </p:nvSpPr>
          <p:spPr>
            <a:xfrm>
              <a:off x="2188116" y="3752984"/>
              <a:ext cx="288032"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600" b="1">
                  <a:solidFill>
                    <a:srgbClr val="0000FF"/>
                  </a:solidFill>
                  <a:latin typeface="Candara"/>
                  <a:ea typeface="Candara"/>
                  <a:cs typeface="Candara"/>
                  <a:sym typeface="Candara"/>
                </a:rPr>
                <a:t>B</a:t>
              </a:r>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p53"/>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7</a:t>
            </a:fld>
            <a:endParaRPr>
              <a:solidFill>
                <a:srgbClr val="073E87"/>
              </a:solidFill>
            </a:endParaRPr>
          </a:p>
        </p:txBody>
      </p:sp>
      <p:sp>
        <p:nvSpPr>
          <p:cNvPr id="726" name="Google Shape;726;p53"/>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lt1"/>
              </a:buClr>
              <a:buSzPct val="100000"/>
              <a:buFont typeface="Candara"/>
              <a:buNone/>
            </a:pPr>
            <a:r>
              <a:rPr lang="lt-LT">
                <a:solidFill>
                  <a:schemeClr val="lt1"/>
                </a:solidFill>
              </a:rPr>
              <a:t>Lokalieji (vietiniai) tinklai, MAC adresas –</a:t>
            </a:r>
            <a:br>
              <a:rPr lang="lt-LT">
                <a:solidFill>
                  <a:schemeClr val="lt1"/>
                </a:solidFill>
              </a:rPr>
            </a:br>
            <a:r>
              <a:rPr lang="lt-LT">
                <a:solidFill>
                  <a:schemeClr val="lt1"/>
                </a:solidFill>
              </a:rPr>
              <a:t>tinklo sąsajos (prieigos) sluoksnis (Link Layer) (2)</a:t>
            </a:r>
            <a:endParaRPr/>
          </a:p>
        </p:txBody>
      </p:sp>
      <p:sp>
        <p:nvSpPr>
          <p:cNvPr id="727" name="Google Shape;727;p53"/>
          <p:cNvSpPr txBox="1"/>
          <p:nvPr/>
        </p:nvSpPr>
        <p:spPr>
          <a:xfrm>
            <a:off x="323528" y="4594622"/>
            <a:ext cx="396000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200" b="1" i="1">
                <a:solidFill>
                  <a:schemeClr val="dk2"/>
                </a:solidFill>
                <a:latin typeface="Candara"/>
                <a:ea typeface="Candara"/>
                <a:cs typeface="Candara"/>
                <a:sym typeface="Candara"/>
              </a:rPr>
              <a:t>Kompiuterių tinklo (namo) schema (įrenginiai, sujungimo būdai, priskirti lokalūs IP adresai, „išėjimas“ į internetą</a:t>
            </a:r>
            <a:endParaRPr sz="1200">
              <a:solidFill>
                <a:schemeClr val="dk2"/>
              </a:solidFill>
              <a:latin typeface="Candara"/>
              <a:ea typeface="Candara"/>
              <a:cs typeface="Candara"/>
              <a:sym typeface="Candara"/>
            </a:endParaRPr>
          </a:p>
        </p:txBody>
      </p:sp>
      <p:sp>
        <p:nvSpPr>
          <p:cNvPr id="728" name="Google Shape;728;p53"/>
          <p:cNvSpPr txBox="1"/>
          <p:nvPr/>
        </p:nvSpPr>
        <p:spPr>
          <a:xfrm>
            <a:off x="4122190" y="1416194"/>
            <a:ext cx="4752967" cy="3677930"/>
          </a:xfrm>
          <a:prstGeom prst="rect">
            <a:avLst/>
          </a:prstGeom>
          <a:solidFill>
            <a:srgbClr val="BCE4FC">
              <a:alpha val="52941"/>
            </a:srgbClr>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300" dirty="0">
                <a:solidFill>
                  <a:schemeClr val="dk2"/>
                </a:solidFill>
                <a:latin typeface="Candara"/>
                <a:ea typeface="Candara"/>
                <a:cs typeface="Candara"/>
                <a:sym typeface="Candara"/>
              </a:rPr>
              <a:t>Pavyzdžiui, įrenginį, kurio MAC </a:t>
            </a:r>
            <a:r>
              <a:rPr lang="lt-LT" sz="1300" b="1" dirty="0">
                <a:solidFill>
                  <a:schemeClr val="dk2"/>
                </a:solidFill>
                <a:latin typeface="Candara"/>
                <a:ea typeface="Candara"/>
                <a:cs typeface="Candara"/>
                <a:sym typeface="Candara"/>
              </a:rPr>
              <a:t>1c-61-b4-b7-67-ad , pagamino TP-Link </a:t>
            </a:r>
            <a:r>
              <a:rPr lang="lt-LT" sz="1300" b="1" dirty="0" err="1">
                <a:solidFill>
                  <a:schemeClr val="dk2"/>
                </a:solidFill>
                <a:latin typeface="Candara"/>
                <a:ea typeface="Candara"/>
                <a:cs typeface="Candara"/>
                <a:sym typeface="Candara"/>
              </a:rPr>
              <a:t>Corporation</a:t>
            </a:r>
            <a:r>
              <a:rPr lang="lt-LT" sz="1300" b="1" dirty="0">
                <a:solidFill>
                  <a:schemeClr val="dk2"/>
                </a:solidFill>
                <a:latin typeface="Candara"/>
                <a:ea typeface="Candara"/>
                <a:cs typeface="Candara"/>
                <a:sym typeface="Candara"/>
              </a:rPr>
              <a:t> </a:t>
            </a:r>
            <a:r>
              <a:rPr lang="lt-LT" sz="1300" b="1" dirty="0" err="1">
                <a:solidFill>
                  <a:schemeClr val="dk2"/>
                </a:solidFill>
                <a:latin typeface="Candara"/>
                <a:ea typeface="Candara"/>
                <a:cs typeface="Candara"/>
                <a:sym typeface="Candara"/>
              </a:rPr>
              <a:t>Limited</a:t>
            </a:r>
            <a:r>
              <a:rPr lang="lt-LT" sz="1300" b="1" dirty="0">
                <a:solidFill>
                  <a:schemeClr val="dk2"/>
                </a:solidFill>
                <a:latin typeface="Candara"/>
                <a:ea typeface="Candara"/>
                <a:cs typeface="Candara"/>
                <a:sym typeface="Candara"/>
              </a:rPr>
              <a:t>.</a:t>
            </a:r>
            <a:endParaRPr dirty="0"/>
          </a:p>
          <a:p>
            <a:pPr marL="0" marR="0" lvl="0" indent="0" algn="l" rtl="0">
              <a:spcBef>
                <a:spcPts val="1200"/>
              </a:spcBef>
              <a:spcAft>
                <a:spcPts val="0"/>
              </a:spcAft>
              <a:buNone/>
            </a:pPr>
            <a:r>
              <a:rPr lang="lt-LT" sz="1300" dirty="0">
                <a:solidFill>
                  <a:schemeClr val="dk2"/>
                </a:solidFill>
                <a:latin typeface="Candara"/>
                <a:ea typeface="Candara"/>
                <a:cs typeface="Candara"/>
                <a:sym typeface="Candara"/>
              </a:rPr>
              <a:t>Sakykime, kad kompiuteris </a:t>
            </a:r>
            <a:r>
              <a:rPr lang="lt-LT" sz="1300" b="1" dirty="0">
                <a:solidFill>
                  <a:schemeClr val="dk2"/>
                </a:solidFill>
                <a:latin typeface="Candara"/>
                <a:ea typeface="Candara"/>
                <a:cs typeface="Candara"/>
                <a:sym typeface="Candara"/>
              </a:rPr>
              <a:t>A </a:t>
            </a:r>
            <a:r>
              <a:rPr lang="lt-LT" sz="1300" dirty="0">
                <a:solidFill>
                  <a:schemeClr val="dk2"/>
                </a:solidFill>
                <a:latin typeface="Candara"/>
                <a:ea typeface="Candara"/>
                <a:cs typeface="Candara"/>
                <a:sym typeface="Candara"/>
              </a:rPr>
              <a:t>iki šiol „nebendravo“ su </a:t>
            </a:r>
            <a:r>
              <a:rPr lang="lt-LT" sz="1300" b="1" dirty="0">
                <a:solidFill>
                  <a:schemeClr val="dk2"/>
                </a:solidFill>
                <a:latin typeface="Candara"/>
                <a:ea typeface="Candara"/>
                <a:cs typeface="Candara"/>
                <a:sym typeface="Candara"/>
              </a:rPr>
              <a:t>B</a:t>
            </a:r>
            <a:r>
              <a:rPr lang="lt-LT" sz="1300" dirty="0">
                <a:solidFill>
                  <a:schemeClr val="dk2"/>
                </a:solidFill>
                <a:latin typeface="Candara"/>
                <a:ea typeface="Candara"/>
                <a:cs typeface="Candara"/>
                <a:sym typeface="Candara"/>
              </a:rPr>
              <a:t>. O tai reiškia, kad jis nežino </a:t>
            </a:r>
            <a:r>
              <a:rPr lang="lt-LT" sz="1300" b="1" dirty="0">
                <a:solidFill>
                  <a:schemeClr val="dk2"/>
                </a:solidFill>
                <a:latin typeface="Candara"/>
                <a:ea typeface="Candara"/>
                <a:cs typeface="Candara"/>
                <a:sym typeface="Candara"/>
              </a:rPr>
              <a:t>B</a:t>
            </a:r>
            <a:r>
              <a:rPr lang="lt-LT" sz="1300" dirty="0">
                <a:solidFill>
                  <a:schemeClr val="dk2"/>
                </a:solidFill>
                <a:latin typeface="Candara"/>
                <a:ea typeface="Candara"/>
                <a:cs typeface="Candara"/>
                <a:sym typeface="Candara"/>
              </a:rPr>
              <a:t> MAC adreso. Kadangi </a:t>
            </a:r>
            <a:r>
              <a:rPr lang="lt-LT" sz="1300" b="1" dirty="0">
                <a:solidFill>
                  <a:schemeClr val="dk2"/>
                </a:solidFill>
                <a:latin typeface="Candara"/>
                <a:ea typeface="Candara"/>
                <a:cs typeface="Candara"/>
                <a:sym typeface="Candara"/>
              </a:rPr>
              <a:t>A ir B</a:t>
            </a:r>
            <a:r>
              <a:rPr lang="lt-LT" sz="1300" dirty="0">
                <a:solidFill>
                  <a:schemeClr val="dk2"/>
                </a:solidFill>
                <a:latin typeface="Candara"/>
                <a:ea typeface="Candara"/>
                <a:cs typeface="Candara"/>
                <a:sym typeface="Candara"/>
              </a:rPr>
              <a:t> įrenginių IP adresai yra toje pačioje IP adresų zonoje (grupėje, klasėje), kompiuteris </a:t>
            </a:r>
            <a:r>
              <a:rPr lang="lt-LT" sz="1300" b="1" dirty="0">
                <a:solidFill>
                  <a:schemeClr val="dk2"/>
                </a:solidFill>
                <a:latin typeface="Candara"/>
                <a:ea typeface="Candara"/>
                <a:cs typeface="Candara"/>
                <a:sym typeface="Candara"/>
              </a:rPr>
              <a:t>A</a:t>
            </a:r>
            <a:r>
              <a:rPr lang="lt-LT" sz="1300" dirty="0">
                <a:solidFill>
                  <a:schemeClr val="dk2"/>
                </a:solidFill>
                <a:latin typeface="Candara"/>
                <a:ea typeface="Candara"/>
                <a:cs typeface="Candara"/>
                <a:sym typeface="Candara"/>
              </a:rPr>
              <a:t> siunčia į visus lokalaus tinklo įrenginius per tinklo šakotuvą </a:t>
            </a:r>
            <a:r>
              <a:rPr lang="lt-LT" sz="1300" b="1" dirty="0">
                <a:solidFill>
                  <a:schemeClr val="dk2"/>
                </a:solidFill>
                <a:latin typeface="Candara"/>
                <a:ea typeface="Candara"/>
                <a:cs typeface="Candara"/>
                <a:sym typeface="Candara"/>
              </a:rPr>
              <a:t>ARP (</a:t>
            </a:r>
            <a:r>
              <a:rPr lang="lt-LT" sz="1300" b="1" i="1" dirty="0" err="1">
                <a:solidFill>
                  <a:schemeClr val="dk2"/>
                </a:solidFill>
                <a:latin typeface="Candara"/>
                <a:ea typeface="Candara"/>
                <a:cs typeface="Candara"/>
                <a:sym typeface="Candara"/>
              </a:rPr>
              <a:t>Address</a:t>
            </a:r>
            <a:r>
              <a:rPr lang="lt-LT" sz="1300" b="1" i="1" dirty="0">
                <a:solidFill>
                  <a:schemeClr val="dk2"/>
                </a:solidFill>
                <a:latin typeface="Candara"/>
                <a:ea typeface="Candara"/>
                <a:cs typeface="Candara"/>
                <a:sym typeface="Candara"/>
              </a:rPr>
              <a:t> </a:t>
            </a:r>
            <a:r>
              <a:rPr lang="lt-LT" sz="1300" b="1" i="1" dirty="0" err="1">
                <a:solidFill>
                  <a:schemeClr val="dk2"/>
                </a:solidFill>
                <a:latin typeface="Candara"/>
                <a:ea typeface="Candara"/>
                <a:cs typeface="Candara"/>
                <a:sym typeface="Candara"/>
              </a:rPr>
              <a:t>Resolution</a:t>
            </a:r>
            <a:r>
              <a:rPr lang="lt-LT" sz="1300" b="1" i="1" dirty="0">
                <a:solidFill>
                  <a:schemeClr val="dk2"/>
                </a:solidFill>
                <a:latin typeface="Candara"/>
                <a:ea typeface="Candara"/>
                <a:cs typeface="Candara"/>
                <a:sym typeface="Candara"/>
              </a:rPr>
              <a:t> </a:t>
            </a:r>
            <a:r>
              <a:rPr lang="lt-LT" sz="1300" b="1" i="1" dirty="0" err="1">
                <a:solidFill>
                  <a:schemeClr val="dk2"/>
                </a:solidFill>
                <a:latin typeface="Candara"/>
                <a:ea typeface="Candara"/>
                <a:cs typeface="Candara"/>
                <a:sym typeface="Candara"/>
              </a:rPr>
              <a:t>Protocol</a:t>
            </a:r>
            <a:r>
              <a:rPr lang="lt-LT" sz="1300" b="1" dirty="0">
                <a:solidFill>
                  <a:schemeClr val="dk2"/>
                </a:solidFill>
                <a:latin typeface="Candara"/>
                <a:ea typeface="Candara"/>
                <a:cs typeface="Candara"/>
                <a:sym typeface="Candara"/>
              </a:rPr>
              <a:t>)</a:t>
            </a:r>
            <a:r>
              <a:rPr lang="lt-LT" sz="1300" dirty="0">
                <a:solidFill>
                  <a:schemeClr val="dk2"/>
                </a:solidFill>
                <a:latin typeface="Candara"/>
                <a:ea typeface="Candara"/>
                <a:cs typeface="Candara"/>
                <a:sym typeface="Candara"/>
              </a:rPr>
              <a:t> užklausą ir nustato sąsają tarp </a:t>
            </a:r>
            <a:r>
              <a:rPr lang="lt-LT" sz="1300" b="1" dirty="0">
                <a:solidFill>
                  <a:schemeClr val="dk2"/>
                </a:solidFill>
                <a:latin typeface="Candara"/>
                <a:ea typeface="Candara"/>
                <a:cs typeface="Candara"/>
                <a:sym typeface="Candara"/>
              </a:rPr>
              <a:t>IP ir MAC adresų</a:t>
            </a:r>
            <a:r>
              <a:rPr lang="lt-LT" sz="1300" dirty="0">
                <a:solidFill>
                  <a:schemeClr val="dk2"/>
                </a:solidFill>
                <a:latin typeface="Candara"/>
                <a:ea typeface="Candara"/>
                <a:cs typeface="Candara"/>
                <a:sym typeface="Candara"/>
              </a:rPr>
              <a:t>. Užklausos prasmė maždaug tokia: „</a:t>
            </a:r>
            <a:r>
              <a:rPr lang="lt-LT" sz="1300" b="1" dirty="0">
                <a:solidFill>
                  <a:schemeClr val="dk2"/>
                </a:solidFill>
                <a:latin typeface="Candara"/>
                <a:ea typeface="Candara"/>
                <a:cs typeface="Candara"/>
                <a:sym typeface="Candara"/>
              </a:rPr>
              <a:t>Kas turite IP adresą 192.168.0.3 – atsiųskite savo MAC adresą“</a:t>
            </a:r>
            <a:r>
              <a:rPr lang="lt-LT" sz="1300" dirty="0">
                <a:solidFill>
                  <a:schemeClr val="dk2"/>
                </a:solidFill>
                <a:latin typeface="Candara"/>
                <a:ea typeface="Candara"/>
                <a:cs typeface="Candara"/>
                <a:sym typeface="Candara"/>
              </a:rPr>
              <a:t>.</a:t>
            </a:r>
            <a:endParaRPr dirty="0"/>
          </a:p>
          <a:p>
            <a:pPr marL="0" marR="0" lvl="0" indent="0" algn="l" rtl="0">
              <a:spcBef>
                <a:spcPts val="600"/>
              </a:spcBef>
              <a:spcAft>
                <a:spcPts val="0"/>
              </a:spcAft>
              <a:buNone/>
            </a:pPr>
            <a:r>
              <a:rPr lang="lt-LT" sz="1300" dirty="0">
                <a:solidFill>
                  <a:schemeClr val="dk2"/>
                </a:solidFill>
                <a:latin typeface="Candara"/>
                <a:ea typeface="Candara"/>
                <a:cs typeface="Candara"/>
                <a:sym typeface="Candara"/>
              </a:rPr>
              <a:t>Kompiuteris </a:t>
            </a:r>
            <a:r>
              <a:rPr lang="lt-LT" sz="1300" b="1" dirty="0">
                <a:solidFill>
                  <a:schemeClr val="dk2"/>
                </a:solidFill>
                <a:latin typeface="Candara"/>
                <a:ea typeface="Candara"/>
                <a:cs typeface="Candara"/>
                <a:sym typeface="Candara"/>
              </a:rPr>
              <a:t>B</a:t>
            </a:r>
            <a:r>
              <a:rPr lang="lt-LT" sz="1300" dirty="0">
                <a:solidFill>
                  <a:schemeClr val="dk2"/>
                </a:solidFill>
                <a:latin typeface="Candara"/>
                <a:ea typeface="Candara"/>
                <a:cs typeface="Candara"/>
                <a:sym typeface="Candara"/>
              </a:rPr>
              <a:t> gauna ARP užklausą ir atsako (maždaug taip): „</a:t>
            </a:r>
            <a:r>
              <a:rPr lang="lt-LT" sz="1300" b="1" dirty="0">
                <a:solidFill>
                  <a:schemeClr val="dk2"/>
                </a:solidFill>
                <a:latin typeface="Candara"/>
                <a:ea typeface="Candara"/>
                <a:cs typeface="Candara"/>
                <a:sym typeface="Candara"/>
              </a:rPr>
              <a:t>Aš turiu IP adresą 192.168.0.3, o mano MAC adresas yra 84-a4-66-ea-d7-08“</a:t>
            </a:r>
            <a:r>
              <a:rPr lang="lt-LT" sz="1300" dirty="0">
                <a:solidFill>
                  <a:schemeClr val="dk2"/>
                </a:solidFill>
                <a:latin typeface="Candara"/>
                <a:ea typeface="Candara"/>
                <a:cs typeface="Candara"/>
                <a:sym typeface="Candara"/>
              </a:rPr>
              <a:t>. Kompiuteris </a:t>
            </a:r>
            <a:r>
              <a:rPr lang="lt-LT" sz="1300" b="1" dirty="0">
                <a:solidFill>
                  <a:schemeClr val="dk2"/>
                </a:solidFill>
                <a:latin typeface="Candara"/>
                <a:ea typeface="Candara"/>
                <a:cs typeface="Candara"/>
                <a:sym typeface="Candara"/>
              </a:rPr>
              <a:t>A </a:t>
            </a:r>
            <a:r>
              <a:rPr lang="lt-LT" sz="1300" dirty="0">
                <a:solidFill>
                  <a:schemeClr val="dk2"/>
                </a:solidFill>
                <a:latin typeface="Candara"/>
                <a:ea typeface="Candara"/>
                <a:cs typeface="Candara"/>
                <a:sym typeface="Candara"/>
              </a:rPr>
              <a:t>gauna šį atsakymą ir įsirašo kompiuterio </a:t>
            </a:r>
            <a:r>
              <a:rPr lang="lt-LT" sz="1300" b="1" dirty="0">
                <a:solidFill>
                  <a:schemeClr val="dk2"/>
                </a:solidFill>
                <a:latin typeface="Candara"/>
                <a:ea typeface="Candara"/>
                <a:cs typeface="Candara"/>
                <a:sym typeface="Candara"/>
              </a:rPr>
              <a:t>B</a:t>
            </a:r>
            <a:r>
              <a:rPr lang="lt-LT" sz="1300" dirty="0">
                <a:solidFill>
                  <a:schemeClr val="dk2"/>
                </a:solidFill>
                <a:latin typeface="Candara"/>
                <a:ea typeface="Candara"/>
                <a:cs typeface="Candara"/>
                <a:sym typeface="Candara"/>
              </a:rPr>
              <a:t> MAC adresą į savo ARP adresų lentelę (būsimiems ryšiams su </a:t>
            </a:r>
            <a:r>
              <a:rPr lang="lt-LT" sz="1300" b="1" dirty="0">
                <a:solidFill>
                  <a:schemeClr val="dk2"/>
                </a:solidFill>
                <a:latin typeface="Candara"/>
                <a:ea typeface="Candara"/>
                <a:cs typeface="Candara"/>
                <a:sym typeface="Candara"/>
              </a:rPr>
              <a:t>B).</a:t>
            </a:r>
            <a:endParaRPr dirty="0"/>
          </a:p>
          <a:p>
            <a:pPr marL="0" marR="0" lvl="0" indent="0" algn="l" rtl="0">
              <a:spcBef>
                <a:spcPts val="600"/>
              </a:spcBef>
              <a:spcAft>
                <a:spcPts val="0"/>
              </a:spcAft>
              <a:buNone/>
            </a:pPr>
            <a:r>
              <a:rPr lang="lt-LT" sz="1300" b="1" dirty="0">
                <a:solidFill>
                  <a:schemeClr val="dk2"/>
                </a:solidFill>
                <a:latin typeface="Candara"/>
                <a:ea typeface="Candara"/>
                <a:cs typeface="Candara"/>
                <a:sym typeface="Candara"/>
              </a:rPr>
              <a:t>ARP lentelėje saugomos IP ir MAC adresų poros</a:t>
            </a:r>
            <a:r>
              <a:rPr lang="lt-LT" sz="1300" dirty="0">
                <a:solidFill>
                  <a:schemeClr val="dk2"/>
                </a:solidFill>
                <a:latin typeface="Candara"/>
                <a:ea typeface="Candara"/>
                <a:cs typeface="Candara"/>
                <a:sym typeface="Candara"/>
              </a:rPr>
              <a:t>.</a:t>
            </a:r>
            <a:endParaRPr dirty="0"/>
          </a:p>
          <a:p>
            <a:pPr marL="0" marR="0" lvl="0" indent="0" algn="l" rtl="0">
              <a:spcBef>
                <a:spcPts val="600"/>
              </a:spcBef>
              <a:spcAft>
                <a:spcPts val="0"/>
              </a:spcAft>
              <a:buNone/>
            </a:pPr>
            <a:r>
              <a:rPr lang="lt-LT" sz="1300" dirty="0">
                <a:solidFill>
                  <a:schemeClr val="dk2"/>
                </a:solidFill>
                <a:latin typeface="Candara"/>
                <a:ea typeface="Candara"/>
                <a:cs typeface="Candara"/>
                <a:sym typeface="Candara"/>
              </a:rPr>
              <a:t>Visa tai  aprašyta </a:t>
            </a:r>
            <a:r>
              <a:rPr lang="lt-LT" sz="1300" b="1" dirty="0">
                <a:solidFill>
                  <a:schemeClr val="dk2"/>
                </a:solidFill>
                <a:latin typeface="Candara"/>
                <a:ea typeface="Candara"/>
                <a:cs typeface="Candara"/>
                <a:sym typeface="Candara"/>
              </a:rPr>
              <a:t>RFC826</a:t>
            </a:r>
            <a:r>
              <a:rPr lang="lt-LT" sz="1300" dirty="0">
                <a:solidFill>
                  <a:schemeClr val="dk2"/>
                </a:solidFill>
                <a:latin typeface="Candara"/>
                <a:ea typeface="Candara"/>
                <a:cs typeface="Candara"/>
                <a:sym typeface="Candara"/>
              </a:rPr>
              <a:t> dokumente</a:t>
            </a:r>
            <a:br>
              <a:rPr lang="lt-LT" sz="1300" dirty="0">
                <a:solidFill>
                  <a:schemeClr val="dk2"/>
                </a:solidFill>
                <a:latin typeface="Candara"/>
                <a:ea typeface="Candara"/>
                <a:cs typeface="Candara"/>
                <a:sym typeface="Candara"/>
              </a:rPr>
            </a:br>
            <a:r>
              <a:rPr lang="lt-LT" sz="1300" dirty="0">
                <a:solidFill>
                  <a:schemeClr val="dk2"/>
                </a:solidFill>
                <a:latin typeface="Candara"/>
                <a:ea typeface="Candara"/>
                <a:cs typeface="Candara"/>
                <a:sym typeface="Candara"/>
              </a:rPr>
              <a:t>(</a:t>
            </a:r>
            <a:r>
              <a:rPr lang="lt-LT" sz="1300" b="1" u="sng" dirty="0">
                <a:solidFill>
                  <a:schemeClr val="dk2"/>
                </a:solidFill>
                <a:latin typeface="Candara"/>
                <a:ea typeface="Candara"/>
                <a:cs typeface="Candara"/>
                <a:sym typeface="Candara"/>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https://www.rfc-editor.org/rfc/rfc826</a:t>
            </a:r>
            <a:r>
              <a:rPr lang="lt-LT" sz="1300" dirty="0">
                <a:solidFill>
                  <a:schemeClr val="dk2"/>
                </a:solidFill>
                <a:latin typeface="Candara"/>
                <a:ea typeface="Candara"/>
                <a:cs typeface="Candara"/>
                <a:sym typeface="Candara"/>
              </a:rPr>
              <a:t> ).</a:t>
            </a:r>
            <a:endParaRPr sz="1400" dirty="0">
              <a:solidFill>
                <a:schemeClr val="dk2"/>
              </a:solidFill>
              <a:latin typeface="Candara"/>
              <a:ea typeface="Candara"/>
              <a:cs typeface="Candara"/>
              <a:sym typeface="Candara"/>
            </a:endParaRPr>
          </a:p>
        </p:txBody>
      </p:sp>
      <p:grpSp>
        <p:nvGrpSpPr>
          <p:cNvPr id="729" name="Google Shape;729;p53"/>
          <p:cNvGrpSpPr/>
          <p:nvPr/>
        </p:nvGrpSpPr>
        <p:grpSpPr>
          <a:xfrm>
            <a:off x="107504" y="1458419"/>
            <a:ext cx="3960000" cy="3142305"/>
            <a:chOff x="179512" y="1458419"/>
            <a:chExt cx="3960000" cy="3142305"/>
          </a:xfrm>
        </p:grpSpPr>
        <p:pic>
          <p:nvPicPr>
            <p:cNvPr id="730" name="Google Shape;730;p53"/>
            <p:cNvPicPr preferRelativeResize="0"/>
            <p:nvPr/>
          </p:nvPicPr>
          <p:blipFill rotWithShape="1">
            <a:blip r:embed="rId4">
              <a:alphaModFix/>
            </a:blip>
            <a:srcRect/>
            <a:stretch/>
          </p:blipFill>
          <p:spPr>
            <a:xfrm>
              <a:off x="179512" y="1458419"/>
              <a:ext cx="3960000" cy="3142305"/>
            </a:xfrm>
            <a:prstGeom prst="rect">
              <a:avLst/>
            </a:prstGeom>
            <a:noFill/>
            <a:ln>
              <a:noFill/>
            </a:ln>
          </p:spPr>
        </p:pic>
        <p:sp>
          <p:nvSpPr>
            <p:cNvPr id="731" name="Google Shape;731;p53"/>
            <p:cNvSpPr txBox="1"/>
            <p:nvPr/>
          </p:nvSpPr>
          <p:spPr>
            <a:xfrm>
              <a:off x="971600" y="2945656"/>
              <a:ext cx="288032"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600" b="1">
                  <a:solidFill>
                    <a:srgbClr val="0000FF"/>
                  </a:solidFill>
                  <a:latin typeface="Candara"/>
                  <a:ea typeface="Candara"/>
                  <a:cs typeface="Candara"/>
                  <a:sym typeface="Candara"/>
                </a:rPr>
                <a:t>A</a:t>
              </a:r>
              <a:endParaRPr/>
            </a:p>
          </p:txBody>
        </p:sp>
        <p:sp>
          <p:nvSpPr>
            <p:cNvPr id="732" name="Google Shape;732;p53"/>
            <p:cNvSpPr txBox="1"/>
            <p:nvPr/>
          </p:nvSpPr>
          <p:spPr>
            <a:xfrm>
              <a:off x="2188116" y="3752984"/>
              <a:ext cx="288032"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600" b="1">
                  <a:solidFill>
                    <a:srgbClr val="0000FF"/>
                  </a:solidFill>
                  <a:latin typeface="Candara"/>
                  <a:ea typeface="Candara"/>
                  <a:cs typeface="Candara"/>
                  <a:sym typeface="Candara"/>
                </a:rPr>
                <a:t>B</a:t>
              </a:r>
              <a:endParaRPr/>
            </a:p>
          </p:txBody>
        </p:sp>
      </p:grpSp>
      <p:sp>
        <p:nvSpPr>
          <p:cNvPr id="733" name="Google Shape;733;p53"/>
          <p:cNvSpPr txBox="1"/>
          <p:nvPr/>
        </p:nvSpPr>
        <p:spPr>
          <a:xfrm>
            <a:off x="251081" y="1131590"/>
            <a:ext cx="8641399" cy="292388"/>
          </a:xfrm>
          <a:prstGeom prst="rect">
            <a:avLst/>
          </a:prstGeom>
          <a:solidFill>
            <a:srgbClr val="BCE4FC">
              <a:alpha val="52941"/>
            </a:srgbClr>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300" dirty="0">
                <a:solidFill>
                  <a:schemeClr val="dk2"/>
                </a:solidFill>
                <a:latin typeface="Candara"/>
                <a:ea typeface="Candara"/>
                <a:cs typeface="Candara"/>
                <a:sym typeface="Candara"/>
              </a:rPr>
              <a:t>Yra svetainių, pvz., </a:t>
            </a:r>
            <a:r>
              <a:rPr lang="lt-LT" sz="1300" b="1" u="sng" dirty="0">
                <a:solidFill>
                  <a:schemeClr val="dk2"/>
                </a:solidFill>
                <a:latin typeface="Candara"/>
                <a:ea typeface="Candara"/>
                <a:cs typeface="Candara"/>
                <a:sym typeface="Candara"/>
                <a:hlinkClick r:id="rId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https://macvendors.com/</a:t>
            </a:r>
            <a:r>
              <a:rPr lang="lt-LT" sz="1300" dirty="0">
                <a:solidFill>
                  <a:schemeClr val="dk2"/>
                </a:solidFill>
                <a:latin typeface="Candara"/>
                <a:ea typeface="Candara"/>
                <a:cs typeface="Candara"/>
                <a:sym typeface="Candara"/>
              </a:rPr>
              <a:t>, kur įvedę įrenginio MAC adresą, galima sužinoti jo gamintoją.</a:t>
            </a:r>
            <a:endParaRPr sz="1300" dirty="0">
              <a:solidFill>
                <a:schemeClr val="dk2"/>
              </a:solidFill>
              <a:latin typeface="Candara"/>
              <a:ea typeface="Candara"/>
              <a:cs typeface="Candara"/>
              <a:sym typeface="Candara"/>
            </a:endParaRPr>
          </a:p>
        </p:txBody>
      </p:sp>
      <p:cxnSp>
        <p:nvCxnSpPr>
          <p:cNvPr id="734" name="Google Shape;734;p53"/>
          <p:cNvCxnSpPr/>
          <p:nvPr/>
        </p:nvCxnSpPr>
        <p:spPr>
          <a:xfrm>
            <a:off x="5292080" y="1938192"/>
            <a:ext cx="1944216" cy="0"/>
          </a:xfrm>
          <a:prstGeom prst="straightConnector1">
            <a:avLst/>
          </a:prstGeom>
          <a:noFill/>
          <a:ln w="12700" cap="flat" cmpd="sng">
            <a:solidFill>
              <a:schemeClr val="dk2"/>
            </a:solidFill>
            <a:prstDash val="solid"/>
            <a:round/>
            <a:headEnd type="none" w="sm" len="sm"/>
            <a:tailEnd type="none" w="sm" len="sm"/>
          </a:ln>
        </p:spPr>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38"/>
        <p:cNvGrpSpPr/>
        <p:nvPr/>
      </p:nvGrpSpPr>
      <p:grpSpPr>
        <a:xfrm>
          <a:off x="0" y="0"/>
          <a:ext cx="0" cy="0"/>
          <a:chOff x="0" y="0"/>
          <a:chExt cx="0" cy="0"/>
        </a:xfrm>
      </p:grpSpPr>
      <p:sp>
        <p:nvSpPr>
          <p:cNvPr id="739" name="Google Shape;739;p54"/>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8</a:t>
            </a:fld>
            <a:endParaRPr>
              <a:solidFill>
                <a:srgbClr val="073E87"/>
              </a:solidFill>
            </a:endParaRPr>
          </a:p>
        </p:txBody>
      </p:sp>
      <p:sp>
        <p:nvSpPr>
          <p:cNvPr id="740" name="Google Shape;740;p54"/>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lt1"/>
              </a:buClr>
              <a:buSzPct val="100000"/>
              <a:buFont typeface="Candara"/>
              <a:buNone/>
            </a:pPr>
            <a:r>
              <a:rPr lang="lt-LT">
                <a:solidFill>
                  <a:schemeClr val="lt1"/>
                </a:solidFill>
              </a:rPr>
              <a:t>Lokalieji (vietiniai) tinklai, MAC adresas –</a:t>
            </a:r>
            <a:br>
              <a:rPr lang="lt-LT">
                <a:solidFill>
                  <a:schemeClr val="lt1"/>
                </a:solidFill>
              </a:rPr>
            </a:br>
            <a:r>
              <a:rPr lang="lt-LT">
                <a:solidFill>
                  <a:schemeClr val="lt1"/>
                </a:solidFill>
              </a:rPr>
              <a:t>tinklo sąsajos (prieigos) sluoksnis (Link Layer) (3)</a:t>
            </a:r>
            <a:endParaRPr/>
          </a:p>
        </p:txBody>
      </p:sp>
      <p:sp>
        <p:nvSpPr>
          <p:cNvPr id="741" name="Google Shape;741;p54"/>
          <p:cNvSpPr txBox="1"/>
          <p:nvPr/>
        </p:nvSpPr>
        <p:spPr>
          <a:xfrm>
            <a:off x="2555776" y="1188356"/>
            <a:ext cx="6347070" cy="3924000"/>
          </a:xfrm>
          <a:prstGeom prst="rect">
            <a:avLst/>
          </a:prstGeom>
          <a:solidFill>
            <a:srgbClr val="BCE4FC">
              <a:alpha val="52941"/>
            </a:srgbClr>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300" b="1">
                <a:solidFill>
                  <a:schemeClr val="dk2"/>
                </a:solidFill>
                <a:latin typeface="Candara"/>
                <a:ea typeface="Candara"/>
                <a:cs typeface="Candara"/>
                <a:sym typeface="Candara"/>
              </a:rPr>
              <a:t>Kompiuterių operacinėse sistemose yra nemažai komandų darbui su MAC adresais ir ARP tarnyba.</a:t>
            </a:r>
            <a:endParaRPr/>
          </a:p>
          <a:p>
            <a:pPr marL="0" marR="0" lvl="0" indent="0" algn="l" rtl="0">
              <a:spcBef>
                <a:spcPts val="0"/>
              </a:spcBef>
              <a:spcAft>
                <a:spcPts val="0"/>
              </a:spcAft>
              <a:buNone/>
            </a:pPr>
            <a:r>
              <a:rPr lang="lt-LT" sz="1300" b="1">
                <a:solidFill>
                  <a:schemeClr val="dk2"/>
                </a:solidFill>
                <a:latin typeface="Candara"/>
                <a:ea typeface="Candara"/>
                <a:cs typeface="Candara"/>
                <a:sym typeface="Candara"/>
              </a:rPr>
              <a:t>Dauguma jų vykdomos kompiuterio komandų eilutėje </a:t>
            </a:r>
            <a:r>
              <a:rPr lang="lt-LT" sz="1300">
                <a:solidFill>
                  <a:schemeClr val="dk2"/>
                </a:solidFill>
                <a:latin typeface="Candara"/>
                <a:ea typeface="Candara"/>
                <a:cs typeface="Candara"/>
                <a:sym typeface="Candara"/>
              </a:rPr>
              <a:t>(pasiekiama                        🡪 </a:t>
            </a:r>
            <a:r>
              <a:rPr lang="lt-LT" sz="1300" b="1">
                <a:solidFill>
                  <a:schemeClr val="dk2"/>
                </a:solidFill>
                <a:latin typeface="Candara"/>
                <a:ea typeface="Candara"/>
                <a:cs typeface="Candara"/>
                <a:sym typeface="Candara"/>
              </a:rPr>
              <a:t>cmd)</a:t>
            </a:r>
            <a:r>
              <a:rPr lang="lt-LT" sz="1300">
                <a:solidFill>
                  <a:schemeClr val="dk2"/>
                </a:solidFill>
                <a:latin typeface="Candara"/>
                <a:ea typeface="Candara"/>
                <a:cs typeface="Candara"/>
                <a:sym typeface="Candara"/>
              </a:rPr>
              <a:t>.</a:t>
            </a:r>
            <a:endParaRPr/>
          </a:p>
          <a:p>
            <a:pPr marL="0" marR="0" lvl="0" indent="0" algn="l" rtl="0">
              <a:spcBef>
                <a:spcPts val="600"/>
              </a:spcBef>
              <a:spcAft>
                <a:spcPts val="0"/>
              </a:spcAft>
              <a:buNone/>
            </a:pPr>
            <a:r>
              <a:rPr lang="lt-LT" sz="1300">
                <a:solidFill>
                  <a:schemeClr val="dk2"/>
                </a:solidFill>
                <a:latin typeface="Candara"/>
                <a:ea typeface="Candara"/>
                <a:cs typeface="Candara"/>
                <a:sym typeface="Candara"/>
              </a:rPr>
              <a:t>Pavyzdžiui,  </a:t>
            </a:r>
            <a:r>
              <a:rPr lang="lt-LT" sz="1300" b="1">
                <a:solidFill>
                  <a:schemeClr val="dk2"/>
                </a:solidFill>
                <a:latin typeface="Candara"/>
                <a:ea typeface="Candara"/>
                <a:cs typeface="Candara"/>
                <a:sym typeface="Candara"/>
              </a:rPr>
              <a:t>ARP   komanda </a:t>
            </a:r>
            <a:r>
              <a:rPr lang="lt-LT" sz="1300">
                <a:solidFill>
                  <a:schemeClr val="dk2"/>
                </a:solidFill>
                <a:latin typeface="Candara"/>
                <a:ea typeface="Candara"/>
                <a:cs typeface="Candara"/>
                <a:sym typeface="Candara"/>
              </a:rPr>
              <a:t>parodo kompiuterio turėtus ryšius su vietinio  tinklo kompiuteriais, leidžia peržiūrėti ir redaguoti ARP lentelę:</a:t>
            </a:r>
            <a:endParaRPr/>
          </a:p>
          <a:p>
            <a:pPr marL="0" marR="0" lvl="0" indent="0" algn="l" rtl="0">
              <a:spcBef>
                <a:spcPts val="600"/>
              </a:spcBef>
              <a:spcAft>
                <a:spcPts val="0"/>
              </a:spcAft>
              <a:buNone/>
            </a:pPr>
            <a:endParaRPr sz="1300" b="1">
              <a:solidFill>
                <a:schemeClr val="dk2"/>
              </a:solidFill>
              <a:latin typeface="Candara"/>
              <a:ea typeface="Candara"/>
              <a:cs typeface="Candara"/>
              <a:sym typeface="Candara"/>
            </a:endParaRPr>
          </a:p>
          <a:p>
            <a:pPr marL="0" marR="0" lvl="0" indent="0" algn="l" rtl="0">
              <a:spcBef>
                <a:spcPts val="600"/>
              </a:spcBef>
              <a:spcAft>
                <a:spcPts val="0"/>
              </a:spcAft>
              <a:buNone/>
            </a:pPr>
            <a:endParaRPr sz="1300" b="1">
              <a:solidFill>
                <a:schemeClr val="dk2"/>
              </a:solidFill>
              <a:latin typeface="Candara"/>
              <a:ea typeface="Candara"/>
              <a:cs typeface="Candara"/>
              <a:sym typeface="Candara"/>
            </a:endParaRPr>
          </a:p>
          <a:p>
            <a:pPr marL="0" marR="0" lvl="0" indent="0" algn="l" rtl="0">
              <a:spcBef>
                <a:spcPts val="600"/>
              </a:spcBef>
              <a:spcAft>
                <a:spcPts val="0"/>
              </a:spcAft>
              <a:buNone/>
            </a:pPr>
            <a:endParaRPr sz="1300" b="1">
              <a:solidFill>
                <a:schemeClr val="dk2"/>
              </a:solidFill>
              <a:latin typeface="Candara"/>
              <a:ea typeface="Candara"/>
              <a:cs typeface="Candara"/>
              <a:sym typeface="Candara"/>
            </a:endParaRPr>
          </a:p>
          <a:p>
            <a:pPr marL="0" marR="0" lvl="0" indent="0" algn="l" rtl="0">
              <a:spcBef>
                <a:spcPts val="600"/>
              </a:spcBef>
              <a:spcAft>
                <a:spcPts val="0"/>
              </a:spcAft>
              <a:buNone/>
            </a:pPr>
            <a:r>
              <a:rPr lang="lt-LT" sz="1300">
                <a:solidFill>
                  <a:schemeClr val="dk2"/>
                </a:solidFill>
                <a:latin typeface="Candara"/>
                <a:ea typeface="Candara"/>
                <a:cs typeface="Candara"/>
                <a:sym typeface="Candara"/>
              </a:rPr>
              <a:t>Naudodami </a:t>
            </a:r>
            <a:r>
              <a:rPr lang="lt-LT" sz="1300" b="1">
                <a:solidFill>
                  <a:schemeClr val="dk2"/>
                </a:solidFill>
                <a:latin typeface="Candara"/>
                <a:ea typeface="Candara"/>
                <a:cs typeface="Candara"/>
                <a:sym typeface="Candara"/>
              </a:rPr>
              <a:t>ipconfig/all</a:t>
            </a:r>
            <a:r>
              <a:rPr lang="lt-LT" sz="1300">
                <a:solidFill>
                  <a:schemeClr val="dk2"/>
                </a:solidFill>
                <a:latin typeface="Candara"/>
                <a:ea typeface="Candara"/>
                <a:cs typeface="Candara"/>
                <a:sym typeface="Candara"/>
              </a:rPr>
              <a:t>, galite peržiūrėti išsamesnę informaciją, įskaitant (Physical – fizinį) MAC:</a:t>
            </a:r>
            <a:endParaRPr/>
          </a:p>
          <a:p>
            <a:pPr marL="0" marR="0" lvl="0" indent="0" algn="l" rtl="0">
              <a:spcBef>
                <a:spcPts val="600"/>
              </a:spcBef>
              <a:spcAft>
                <a:spcPts val="0"/>
              </a:spcAft>
              <a:buNone/>
            </a:pPr>
            <a:endParaRPr sz="1300">
              <a:solidFill>
                <a:schemeClr val="dk2"/>
              </a:solidFill>
              <a:latin typeface="Candara"/>
              <a:ea typeface="Candara"/>
              <a:cs typeface="Candara"/>
              <a:sym typeface="Candara"/>
            </a:endParaRPr>
          </a:p>
          <a:p>
            <a:pPr marL="0" marR="0" lvl="0" indent="0" algn="l" rtl="0">
              <a:spcBef>
                <a:spcPts val="0"/>
              </a:spcBef>
              <a:spcAft>
                <a:spcPts val="0"/>
              </a:spcAft>
              <a:buNone/>
            </a:pPr>
            <a:endParaRPr sz="1400">
              <a:solidFill>
                <a:schemeClr val="dk1"/>
              </a:solidFill>
              <a:latin typeface="Candara"/>
              <a:ea typeface="Candara"/>
              <a:cs typeface="Candara"/>
              <a:sym typeface="Candara"/>
            </a:endParaRPr>
          </a:p>
          <a:p>
            <a:pPr marL="0" marR="0" lvl="0" indent="0" algn="l" rtl="0">
              <a:spcBef>
                <a:spcPts val="0"/>
              </a:spcBef>
              <a:spcAft>
                <a:spcPts val="0"/>
              </a:spcAft>
              <a:buNone/>
            </a:pPr>
            <a:endParaRPr sz="1400">
              <a:solidFill>
                <a:schemeClr val="dk1"/>
              </a:solidFill>
              <a:latin typeface="Candara"/>
              <a:ea typeface="Candara"/>
              <a:cs typeface="Candara"/>
              <a:sym typeface="Candara"/>
            </a:endParaRPr>
          </a:p>
          <a:p>
            <a:pPr marL="0" marR="0" lvl="0" indent="0" algn="l" rtl="0">
              <a:spcBef>
                <a:spcPts val="0"/>
              </a:spcBef>
              <a:spcAft>
                <a:spcPts val="0"/>
              </a:spcAft>
              <a:buNone/>
            </a:pPr>
            <a:endParaRPr sz="1400">
              <a:solidFill>
                <a:schemeClr val="dk1"/>
              </a:solidFill>
              <a:latin typeface="Candara"/>
              <a:ea typeface="Candara"/>
              <a:cs typeface="Candara"/>
              <a:sym typeface="Candara"/>
            </a:endParaRPr>
          </a:p>
          <a:p>
            <a:pPr marL="0" marR="0" lvl="0" indent="0" algn="l" rtl="0">
              <a:spcBef>
                <a:spcPts val="600"/>
              </a:spcBef>
              <a:spcAft>
                <a:spcPts val="0"/>
              </a:spcAft>
              <a:buNone/>
            </a:pPr>
            <a:endParaRPr sz="1400">
              <a:solidFill>
                <a:schemeClr val="dk1"/>
              </a:solidFill>
              <a:latin typeface="Candara"/>
              <a:ea typeface="Candara"/>
              <a:cs typeface="Candara"/>
              <a:sym typeface="Candara"/>
            </a:endParaRPr>
          </a:p>
          <a:p>
            <a:pPr marL="0" marR="0" lvl="0" indent="0" algn="l" rtl="0">
              <a:spcBef>
                <a:spcPts val="0"/>
              </a:spcBef>
              <a:spcAft>
                <a:spcPts val="0"/>
              </a:spcAft>
              <a:buNone/>
            </a:pPr>
            <a:endParaRPr sz="1300" b="1">
              <a:solidFill>
                <a:schemeClr val="dk2"/>
              </a:solidFill>
              <a:latin typeface="Candara"/>
              <a:ea typeface="Candara"/>
              <a:cs typeface="Candara"/>
              <a:sym typeface="Candara"/>
            </a:endParaRPr>
          </a:p>
        </p:txBody>
      </p:sp>
      <p:pic>
        <p:nvPicPr>
          <p:cNvPr id="742" name="Google Shape;742;p54" descr="Adding A&amp;S Printers to non-domain Windows Computers - Arts &amp; Sciences -  Answers"/>
          <p:cNvPicPr preferRelativeResize="0"/>
          <p:nvPr/>
        </p:nvPicPr>
        <p:blipFill rotWithShape="1">
          <a:blip r:embed="rId3">
            <a:alphaModFix/>
          </a:blip>
          <a:srcRect/>
          <a:stretch/>
        </p:blipFill>
        <p:spPr>
          <a:xfrm>
            <a:off x="7406330" y="1560100"/>
            <a:ext cx="838078" cy="293258"/>
          </a:xfrm>
          <a:prstGeom prst="rect">
            <a:avLst/>
          </a:prstGeom>
          <a:noFill/>
          <a:ln>
            <a:noFill/>
          </a:ln>
        </p:spPr>
      </p:pic>
      <p:pic>
        <p:nvPicPr>
          <p:cNvPr id="743" name="Google Shape;743;p54"/>
          <p:cNvPicPr preferRelativeResize="0"/>
          <p:nvPr/>
        </p:nvPicPr>
        <p:blipFill rotWithShape="1">
          <a:blip r:embed="rId4">
            <a:alphaModFix/>
          </a:blip>
          <a:srcRect/>
          <a:stretch/>
        </p:blipFill>
        <p:spPr>
          <a:xfrm>
            <a:off x="35496" y="1767197"/>
            <a:ext cx="2437907" cy="1881730"/>
          </a:xfrm>
          <a:prstGeom prst="rect">
            <a:avLst/>
          </a:prstGeom>
          <a:noFill/>
          <a:ln>
            <a:noFill/>
          </a:ln>
        </p:spPr>
      </p:pic>
      <p:pic>
        <p:nvPicPr>
          <p:cNvPr id="744" name="Google Shape;744;p54"/>
          <p:cNvPicPr preferRelativeResize="0"/>
          <p:nvPr/>
        </p:nvPicPr>
        <p:blipFill rotWithShape="1">
          <a:blip r:embed="rId5">
            <a:alphaModFix/>
          </a:blip>
          <a:srcRect b="4095"/>
          <a:stretch/>
        </p:blipFill>
        <p:spPr>
          <a:xfrm>
            <a:off x="2932977" y="2355726"/>
            <a:ext cx="4031933" cy="834025"/>
          </a:xfrm>
          <a:prstGeom prst="rect">
            <a:avLst/>
          </a:prstGeom>
          <a:noFill/>
          <a:ln>
            <a:noFill/>
          </a:ln>
        </p:spPr>
      </p:pic>
      <p:pic>
        <p:nvPicPr>
          <p:cNvPr id="745" name="Google Shape;745;p54"/>
          <p:cNvPicPr preferRelativeResize="0"/>
          <p:nvPr/>
        </p:nvPicPr>
        <p:blipFill rotWithShape="1">
          <a:blip r:embed="rId6">
            <a:alphaModFix/>
          </a:blip>
          <a:srcRect/>
          <a:stretch/>
        </p:blipFill>
        <p:spPr>
          <a:xfrm>
            <a:off x="2932977" y="3614552"/>
            <a:ext cx="5581460" cy="1454658"/>
          </a:xfrm>
          <a:prstGeom prst="rect">
            <a:avLst/>
          </a:prstGeom>
          <a:noFill/>
          <a:ln>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60"/>
        <p:cNvGrpSpPr/>
        <p:nvPr/>
      </p:nvGrpSpPr>
      <p:grpSpPr>
        <a:xfrm>
          <a:off x="0" y="0"/>
          <a:ext cx="0" cy="0"/>
          <a:chOff x="0" y="0"/>
          <a:chExt cx="0" cy="0"/>
        </a:xfrm>
      </p:grpSpPr>
      <p:sp>
        <p:nvSpPr>
          <p:cNvPr id="761" name="Google Shape;761;p56"/>
          <p:cNvSpPr txBox="1">
            <a:spLocks noGrp="1"/>
          </p:cNvSpPr>
          <p:nvPr>
            <p:ph type="body" idx="1"/>
          </p:nvPr>
        </p:nvSpPr>
        <p:spPr>
          <a:xfrm>
            <a:off x="3059832" y="1264598"/>
            <a:ext cx="5832648" cy="3755423"/>
          </a:xfrm>
          <a:prstGeom prst="rect">
            <a:avLst/>
          </a:prstGeom>
          <a:noFill/>
          <a:ln>
            <a:noFill/>
          </a:ln>
        </p:spPr>
        <p:txBody>
          <a:bodyPr spcFirstLastPara="1" wrap="square" lIns="91425" tIns="45700" rIns="91425" bIns="45700" anchor="t" anchorCtr="0">
            <a:noAutofit/>
          </a:bodyPr>
          <a:lstStyle/>
          <a:p>
            <a:pPr marL="266700" lvl="0" indent="-266700" algn="l" rtl="0">
              <a:spcBef>
                <a:spcPts val="0"/>
              </a:spcBef>
              <a:spcAft>
                <a:spcPts val="0"/>
              </a:spcAft>
              <a:buSzPts val="1480"/>
              <a:buChar char="❑"/>
            </a:pPr>
            <a:r>
              <a:rPr lang="lt-LT" sz="1850" dirty="0">
                <a:solidFill>
                  <a:schemeClr val="dk2"/>
                </a:solidFill>
              </a:rPr>
              <a:t>Lokaliesiems  tinklams </a:t>
            </a:r>
            <a:r>
              <a:rPr lang="lt-LT" sz="1850" dirty="0"/>
              <a:t>prieigą prie interneto už </a:t>
            </a:r>
            <a:r>
              <a:rPr lang="lt-LT" sz="1850" dirty="0">
                <a:solidFill>
                  <a:schemeClr val="dk2"/>
                </a:solidFill>
              </a:rPr>
              <a:t>tam tikrą mokestį suteikia </a:t>
            </a:r>
            <a:r>
              <a:rPr lang="lt-LT" sz="1850" b="1" dirty="0">
                <a:solidFill>
                  <a:schemeClr val="dk2"/>
                </a:solidFill>
              </a:rPr>
              <a:t>I</a:t>
            </a:r>
            <a:r>
              <a:rPr lang="lt-LT" sz="1850" dirty="0">
                <a:solidFill>
                  <a:schemeClr val="dk2"/>
                </a:solidFill>
              </a:rPr>
              <a:t>nterneto </a:t>
            </a:r>
            <a:r>
              <a:rPr lang="lt-LT" sz="1850" b="1" dirty="0">
                <a:solidFill>
                  <a:schemeClr val="dk2"/>
                </a:solidFill>
              </a:rPr>
              <a:t>P</a:t>
            </a:r>
            <a:r>
              <a:rPr lang="lt-LT" sz="1850" dirty="0">
                <a:solidFill>
                  <a:schemeClr val="dk2"/>
                </a:solidFill>
              </a:rPr>
              <a:t>aslaugų </a:t>
            </a:r>
            <a:r>
              <a:rPr lang="lt-LT" sz="1850" b="1" dirty="0">
                <a:solidFill>
                  <a:schemeClr val="dk2"/>
                </a:solidFill>
              </a:rPr>
              <a:t>T</a:t>
            </a:r>
            <a:r>
              <a:rPr lang="lt-LT" sz="1850" dirty="0">
                <a:solidFill>
                  <a:schemeClr val="dk2"/>
                </a:solidFill>
              </a:rPr>
              <a:t>iekėjai (</a:t>
            </a:r>
            <a:r>
              <a:rPr lang="lt-LT" sz="1850" b="1" dirty="0">
                <a:solidFill>
                  <a:schemeClr val="dk2"/>
                </a:solidFill>
              </a:rPr>
              <a:t>IPT</a:t>
            </a:r>
            <a:r>
              <a:rPr lang="lt-LT" sz="1850" dirty="0">
                <a:solidFill>
                  <a:schemeClr val="dk2"/>
                </a:solidFill>
              </a:rPr>
              <a:t>). Jų sąrašas  skelbiamas Lietuvos ryšių reguliavimo tarnybos  interneto svetainėje </a:t>
            </a:r>
            <a:r>
              <a:rPr lang="lt-LT" sz="1850" b="1" u="sng" dirty="0">
                <a:solidFill>
                  <a:schemeClr val="dk2"/>
                </a:solidFil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https://www.rrt.lt</a:t>
            </a:r>
            <a:r>
              <a:rPr lang="lt-LT" sz="1850" b="1" dirty="0">
                <a:solidFill>
                  <a:schemeClr val="dk2"/>
                </a:solidFill>
              </a:rPr>
              <a:t>  </a:t>
            </a:r>
            <a:r>
              <a:rPr lang="lt-LT" sz="1850" dirty="0">
                <a:solidFill>
                  <a:schemeClr val="dk2"/>
                </a:solidFill>
              </a:rPr>
              <a:t>(</a:t>
            </a:r>
            <a:r>
              <a:rPr lang="lt-LT" sz="1850" b="1" i="1" dirty="0">
                <a:solidFill>
                  <a:schemeClr val="dk2"/>
                </a:solidFill>
              </a:rPr>
              <a:t>Viešųjų elektroninių ryšių tinklų ir (arba) viešųjų elektroninių ryšių paslaugų teikėjų sąrašas</a:t>
            </a:r>
            <a:r>
              <a:rPr lang="lt-LT" sz="1850" dirty="0">
                <a:solidFill>
                  <a:schemeClr val="dk2"/>
                </a:solidFill>
              </a:rPr>
              <a:t>). </a:t>
            </a:r>
            <a:endParaRPr dirty="0"/>
          </a:p>
          <a:p>
            <a:pPr marL="266700" lvl="0" indent="-266700" algn="l" rtl="0">
              <a:spcBef>
                <a:spcPts val="1200"/>
              </a:spcBef>
              <a:spcAft>
                <a:spcPts val="0"/>
              </a:spcAft>
              <a:buSzPts val="1480"/>
              <a:buChar char="❑"/>
            </a:pPr>
            <a:r>
              <a:rPr lang="lt-LT" sz="1850" dirty="0">
                <a:solidFill>
                  <a:schemeClr val="dk2"/>
                </a:solidFill>
              </a:rPr>
              <a:t>Priklausomai nuo vietovės ir techninių sąlygų vietinis tinklas prie interneto </a:t>
            </a:r>
            <a:r>
              <a:rPr lang="lt-LT" sz="1850" dirty="0"/>
              <a:t>(tinklų tinklo, angl. </a:t>
            </a:r>
            <a:r>
              <a:rPr lang="lt-LT" sz="1850" i="1" dirty="0" err="1"/>
              <a:t>internet</a:t>
            </a:r>
            <a:r>
              <a:rPr lang="lt-LT" sz="1850" dirty="0"/>
              <a:t> – pasaulinio kompiuterių tinklo, jungiančio visuotinius ir vietinius kompiuterių tinklus) </a:t>
            </a:r>
            <a:r>
              <a:rPr lang="lt-LT" sz="1850" dirty="0">
                <a:solidFill>
                  <a:schemeClr val="dk2"/>
                </a:solidFill>
              </a:rPr>
              <a:t>jungiamas šviesolaidžiu, vytos poros, bevieliu (WI-FI ar kitu) būdu.</a:t>
            </a:r>
            <a:endParaRPr dirty="0"/>
          </a:p>
          <a:p>
            <a:pPr marL="360363" lvl="0" indent="-266383" algn="l" rtl="0">
              <a:spcBef>
                <a:spcPts val="370"/>
              </a:spcBef>
              <a:spcAft>
                <a:spcPts val="0"/>
              </a:spcAft>
              <a:buClr>
                <a:srgbClr val="029EF4"/>
              </a:buClr>
              <a:buSzPts val="1480"/>
              <a:buFont typeface="Noto Sans Symbols"/>
              <a:buNone/>
            </a:pPr>
            <a:endParaRPr sz="1850" dirty="0"/>
          </a:p>
        </p:txBody>
      </p:sp>
      <p:sp>
        <p:nvSpPr>
          <p:cNvPr id="762" name="Google Shape;762;p56"/>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9</a:t>
            </a:fld>
            <a:endParaRPr>
              <a:solidFill>
                <a:srgbClr val="073E87"/>
              </a:solidFill>
            </a:endParaRPr>
          </a:p>
        </p:txBody>
      </p:sp>
      <p:pic>
        <p:nvPicPr>
          <p:cNvPr id="763" name="Google Shape;763;p56"/>
          <p:cNvPicPr preferRelativeResize="0"/>
          <p:nvPr/>
        </p:nvPicPr>
        <p:blipFill rotWithShape="1">
          <a:blip r:embed="rId4">
            <a:alphaModFix/>
          </a:blip>
          <a:srcRect/>
          <a:stretch/>
        </p:blipFill>
        <p:spPr>
          <a:xfrm>
            <a:off x="35496" y="1707654"/>
            <a:ext cx="3134123" cy="2419113"/>
          </a:xfrm>
          <a:prstGeom prst="rect">
            <a:avLst/>
          </a:prstGeom>
          <a:noFill/>
          <a:ln>
            <a:noFill/>
          </a:ln>
        </p:spPr>
      </p:pic>
      <p:sp>
        <p:nvSpPr>
          <p:cNvPr id="764" name="Google Shape;764;p56"/>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lt1"/>
              </a:buClr>
              <a:buSzPts val="3200"/>
              <a:buFont typeface="Candara"/>
              <a:buNone/>
            </a:pPr>
            <a:r>
              <a:rPr lang="lt-LT" sz="3200">
                <a:solidFill>
                  <a:schemeClr val="lt1"/>
                </a:solidFill>
              </a:rPr>
              <a:t>Lokalieji (vietiniai, vidiniai) tinklai,</a:t>
            </a:r>
            <a:br>
              <a:rPr lang="lt-LT" sz="3200">
                <a:solidFill>
                  <a:schemeClr val="lt1"/>
                </a:solidFill>
              </a:rPr>
            </a:br>
            <a:r>
              <a:rPr lang="lt-LT" sz="3200">
                <a:solidFill>
                  <a:schemeClr val="lt1"/>
                </a:solidFill>
              </a:rPr>
              <a:t>jų prieiga prie interneto (1)</a:t>
            </a:r>
            <a:endParaRPr sz="320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68"/>
        <p:cNvGrpSpPr/>
        <p:nvPr/>
      </p:nvGrpSpPr>
      <p:grpSpPr>
        <a:xfrm>
          <a:off x="0" y="0"/>
          <a:ext cx="0" cy="0"/>
          <a:chOff x="0" y="0"/>
          <a:chExt cx="0" cy="0"/>
        </a:xfrm>
      </p:grpSpPr>
      <p:sp>
        <p:nvSpPr>
          <p:cNvPr id="769" name="Google Shape;769;p57"/>
          <p:cNvSpPr txBox="1">
            <a:spLocks noGrp="1"/>
          </p:cNvSpPr>
          <p:nvPr>
            <p:ph type="body" idx="1"/>
          </p:nvPr>
        </p:nvSpPr>
        <p:spPr>
          <a:xfrm>
            <a:off x="3169620" y="1563638"/>
            <a:ext cx="5722860" cy="2784875"/>
          </a:xfrm>
          <a:prstGeom prst="rect">
            <a:avLst/>
          </a:prstGeom>
          <a:noFill/>
          <a:ln>
            <a:noFill/>
          </a:ln>
        </p:spPr>
        <p:txBody>
          <a:bodyPr spcFirstLastPara="1" wrap="square" lIns="91425" tIns="45700" rIns="91425" bIns="45700" anchor="t" anchorCtr="0">
            <a:normAutofit/>
          </a:bodyPr>
          <a:lstStyle/>
          <a:p>
            <a:pPr marL="182563" lvl="0" indent="-182563" algn="l" rtl="0">
              <a:spcBef>
                <a:spcPts val="0"/>
              </a:spcBef>
              <a:spcAft>
                <a:spcPts val="0"/>
              </a:spcAft>
              <a:buSzPts val="1120"/>
              <a:buNone/>
            </a:pPr>
            <a:r>
              <a:rPr lang="lt-LT" sz="1400" b="1" dirty="0"/>
              <a:t>1.</a:t>
            </a:r>
            <a:r>
              <a:rPr lang="lt-LT" sz="1400" dirty="0"/>
              <a:t> IPT registruoja paslaugos gavėją (vartotoją). Pasirašius interneto tiekimo vienu iš anksčiau nurodytų būdų sutartį, internetas tiekiamas į paslaugos gavėjo tinklo įrenginį – maršrutizatorių. Dauguma IPT šį įrenginį nuomoja klientui už tam tikrą mokestį (žr. paveiksle „Maršrutizatorius“).</a:t>
            </a:r>
            <a:endParaRPr dirty="0"/>
          </a:p>
          <a:p>
            <a:pPr marL="182563" lvl="0" indent="-182563" algn="l" rtl="0">
              <a:spcBef>
                <a:spcPts val="280"/>
              </a:spcBef>
              <a:spcAft>
                <a:spcPts val="0"/>
              </a:spcAft>
              <a:buSzPts val="1120"/>
              <a:buNone/>
            </a:pPr>
            <a:r>
              <a:rPr lang="lt-LT" sz="1400" b="1" dirty="0"/>
              <a:t>2.</a:t>
            </a:r>
            <a:r>
              <a:rPr lang="lt-LT" sz="1400" dirty="0"/>
              <a:t> IPT suteikia bent vieną išorinį pasauliniu mastu unikalų IP adresą (paveiksle tai IP: 5.20.0.11 ). </a:t>
            </a:r>
            <a:r>
              <a:rPr lang="lt-LT" sz="1400" b="1" dirty="0"/>
              <a:t>Šį adresą „žino“ maršrutizatorius.</a:t>
            </a:r>
            <a:endParaRPr b="1" dirty="0"/>
          </a:p>
          <a:p>
            <a:pPr marL="182563" lvl="0" indent="-182563" algn="l" rtl="0">
              <a:spcBef>
                <a:spcPts val="280"/>
              </a:spcBef>
              <a:spcAft>
                <a:spcPts val="0"/>
              </a:spcAft>
              <a:buSzPts val="1120"/>
              <a:buNone/>
            </a:pPr>
            <a:r>
              <a:rPr lang="lt-LT" sz="1400" b="1" dirty="0"/>
              <a:t>3.</a:t>
            </a:r>
            <a:r>
              <a:rPr lang="lt-LT" sz="1400" dirty="0"/>
              <a:t> Maršrutizatoriuje yra nurodoma (konfigūruojama) vietinių tinklo IP adresų aibė (pavyzdžiui,  192.168.0.0–192.168.0.255).</a:t>
            </a:r>
            <a:endParaRPr dirty="0"/>
          </a:p>
          <a:p>
            <a:pPr marL="182563" lvl="0" indent="-182563" algn="l" rtl="0">
              <a:spcBef>
                <a:spcPts val="280"/>
              </a:spcBef>
              <a:spcAft>
                <a:spcPts val="0"/>
              </a:spcAft>
              <a:buSzPts val="1120"/>
              <a:buNone/>
            </a:pPr>
            <a:r>
              <a:rPr lang="lt-LT" sz="1400" b="1" dirty="0"/>
              <a:t>4.</a:t>
            </a:r>
            <a:r>
              <a:rPr lang="lt-LT" sz="1400" dirty="0"/>
              <a:t> Vietiniams tinklo įrenginiams suteikiami  vietiniai IP adresai  iš  maršrutizatoriaus vietinių adresų aibės (unikalūs vietinio tinklo lygmenyje – žr. tinklo schemą).</a:t>
            </a:r>
            <a:endParaRPr dirty="0"/>
          </a:p>
        </p:txBody>
      </p:sp>
      <p:sp>
        <p:nvSpPr>
          <p:cNvPr id="770" name="Google Shape;770;p57"/>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10</a:t>
            </a:fld>
            <a:endParaRPr>
              <a:solidFill>
                <a:srgbClr val="073E87"/>
              </a:solidFill>
            </a:endParaRPr>
          </a:p>
        </p:txBody>
      </p:sp>
      <p:pic>
        <p:nvPicPr>
          <p:cNvPr id="771" name="Google Shape;771;p57"/>
          <p:cNvPicPr preferRelativeResize="0"/>
          <p:nvPr/>
        </p:nvPicPr>
        <p:blipFill rotWithShape="1">
          <a:blip r:embed="rId3">
            <a:alphaModFix/>
          </a:blip>
          <a:srcRect/>
          <a:stretch/>
        </p:blipFill>
        <p:spPr>
          <a:xfrm>
            <a:off x="35496" y="1707654"/>
            <a:ext cx="3134123" cy="2419113"/>
          </a:xfrm>
          <a:prstGeom prst="rect">
            <a:avLst/>
          </a:prstGeom>
          <a:noFill/>
          <a:ln>
            <a:noFill/>
          </a:ln>
        </p:spPr>
      </p:pic>
      <p:sp>
        <p:nvSpPr>
          <p:cNvPr id="772" name="Google Shape;772;p57"/>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lt1"/>
              </a:buClr>
              <a:buSzPts val="3200"/>
              <a:buFont typeface="Candara"/>
              <a:buNone/>
            </a:pPr>
            <a:r>
              <a:rPr lang="lt-LT" sz="3200">
                <a:solidFill>
                  <a:schemeClr val="lt1"/>
                </a:solidFill>
              </a:rPr>
              <a:t>Lokalieji (vietiniai, vidiniai) tinklai,</a:t>
            </a:r>
            <a:br>
              <a:rPr lang="lt-LT" sz="3200">
                <a:solidFill>
                  <a:schemeClr val="lt1"/>
                </a:solidFill>
              </a:rPr>
            </a:br>
            <a:r>
              <a:rPr lang="lt-LT" sz="3200">
                <a:solidFill>
                  <a:schemeClr val="lt1"/>
                </a:solidFill>
              </a:rPr>
              <a:t>jų prieiga prie interneto (2)</a:t>
            </a:r>
            <a:endParaRPr sz="3200"/>
          </a:p>
        </p:txBody>
      </p:sp>
      <p:sp>
        <p:nvSpPr>
          <p:cNvPr id="773" name="Google Shape;773;p57"/>
          <p:cNvSpPr txBox="1"/>
          <p:nvPr/>
        </p:nvSpPr>
        <p:spPr>
          <a:xfrm>
            <a:off x="251520" y="1203598"/>
            <a:ext cx="8640960"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2000" b="1" dirty="0">
                <a:solidFill>
                  <a:schemeClr val="dk2"/>
                </a:solidFill>
                <a:latin typeface="Candara"/>
                <a:ea typeface="Candara"/>
                <a:cs typeface="Candara"/>
                <a:sym typeface="Candara"/>
              </a:rPr>
              <a:t>Tipiškas vietinio kompiuterių tinklo jungimo prie interneto sprendimas:</a:t>
            </a:r>
            <a:endParaRPr dirty="0"/>
          </a:p>
        </p:txBody>
      </p:sp>
      <p:sp>
        <p:nvSpPr>
          <p:cNvPr id="774" name="Google Shape;774;p57"/>
          <p:cNvSpPr txBox="1"/>
          <p:nvPr/>
        </p:nvSpPr>
        <p:spPr>
          <a:xfrm>
            <a:off x="318842" y="4299942"/>
            <a:ext cx="8573638" cy="74379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400" dirty="0">
                <a:solidFill>
                  <a:schemeClr val="dk2"/>
                </a:solidFill>
                <a:latin typeface="Candara"/>
                <a:ea typeface="Candara"/>
                <a:cs typeface="Candara"/>
                <a:sym typeface="Candara"/>
              </a:rPr>
              <a:t>IP adresai suteikiami </a:t>
            </a:r>
            <a:r>
              <a:rPr lang="lt-LT" sz="1400" b="1" dirty="0">
                <a:solidFill>
                  <a:schemeClr val="dk2"/>
                </a:solidFill>
                <a:latin typeface="Candara"/>
                <a:ea typeface="Candara"/>
                <a:cs typeface="Candara"/>
                <a:sym typeface="Candara"/>
              </a:rPr>
              <a:t>dviem būdais: </a:t>
            </a:r>
            <a:endParaRPr dirty="0"/>
          </a:p>
          <a:p>
            <a:pPr marL="171450" marR="0" lvl="0" indent="-171450" algn="l" rtl="0">
              <a:spcBef>
                <a:spcPts val="200"/>
              </a:spcBef>
              <a:spcAft>
                <a:spcPts val="0"/>
              </a:spcAft>
              <a:buClr>
                <a:schemeClr val="dk2"/>
              </a:buClr>
              <a:buSzPts val="1250"/>
              <a:buFont typeface="Arial"/>
              <a:buChar char="•"/>
            </a:pPr>
            <a:r>
              <a:rPr lang="lt-LT" sz="1250" b="1" dirty="0">
                <a:solidFill>
                  <a:schemeClr val="dk2"/>
                </a:solidFill>
                <a:latin typeface="Candara"/>
                <a:ea typeface="Candara"/>
                <a:cs typeface="Candara"/>
                <a:sym typeface="Candara"/>
              </a:rPr>
              <a:t>dinaminiu,</a:t>
            </a:r>
            <a:r>
              <a:rPr lang="lt-LT" sz="1250" dirty="0">
                <a:solidFill>
                  <a:schemeClr val="dk2"/>
                </a:solidFill>
                <a:latin typeface="Candara"/>
                <a:ea typeface="Candara"/>
                <a:cs typeface="Candara"/>
                <a:sym typeface="Candara"/>
              </a:rPr>
              <a:t> jei įrenginio tinklo plokštė nustatyta dinaminiams adresams ir maršrutizatoriuje nurodyta dinaminių adresų aibė,</a:t>
            </a:r>
            <a:endParaRPr dirty="0"/>
          </a:p>
          <a:p>
            <a:pPr marL="171450" marR="0" lvl="0" indent="-171450" algn="l" rtl="0">
              <a:spcBef>
                <a:spcPts val="200"/>
              </a:spcBef>
              <a:spcAft>
                <a:spcPts val="0"/>
              </a:spcAft>
              <a:buClr>
                <a:schemeClr val="dk2"/>
              </a:buClr>
              <a:buSzPts val="1250"/>
              <a:buFont typeface="Arial"/>
              <a:buChar char="•"/>
            </a:pPr>
            <a:r>
              <a:rPr lang="lt-LT" sz="1250" b="1" dirty="0">
                <a:solidFill>
                  <a:schemeClr val="dk2"/>
                </a:solidFill>
                <a:latin typeface="Candara"/>
                <a:ea typeface="Candara"/>
                <a:cs typeface="Candara"/>
                <a:sym typeface="Candara"/>
              </a:rPr>
              <a:t>statiniu </a:t>
            </a:r>
            <a:r>
              <a:rPr lang="lt-LT" sz="1250" dirty="0">
                <a:solidFill>
                  <a:schemeClr val="dk2"/>
                </a:solidFill>
                <a:latin typeface="Candara"/>
                <a:ea typeface="Candara"/>
                <a:cs typeface="Candara"/>
                <a:sym typeface="Candara"/>
              </a:rPr>
              <a:t>būdu, jei įrenginyje numatytas toks IP adreso suteikimo būdas.</a:t>
            </a:r>
            <a:endParaRPr sz="1250" dirty="0">
              <a:solidFill>
                <a:schemeClr val="dk1"/>
              </a:solidFill>
              <a:latin typeface="Candara"/>
              <a:ea typeface="Candara"/>
              <a:cs typeface="Candara"/>
              <a:sym typeface="Candara"/>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sp>
        <p:nvSpPr>
          <p:cNvPr id="779" name="Google Shape;779;p58"/>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lt1"/>
              </a:buClr>
              <a:buSzPts val="3300"/>
              <a:buFont typeface="Candara"/>
              <a:buNone/>
            </a:pPr>
            <a:r>
              <a:rPr lang="lt-LT" dirty="0">
                <a:solidFill>
                  <a:schemeClr val="lt1"/>
                </a:solidFill>
              </a:rPr>
              <a:t>IPv4 adresai. Klasifikacija ir  įvairovė (1)</a:t>
            </a:r>
            <a:endParaRPr dirty="0"/>
          </a:p>
        </p:txBody>
      </p:sp>
      <p:sp>
        <p:nvSpPr>
          <p:cNvPr id="780" name="Google Shape;780;p58"/>
          <p:cNvSpPr txBox="1"/>
          <p:nvPr/>
        </p:nvSpPr>
        <p:spPr>
          <a:xfrm>
            <a:off x="241864" y="1155854"/>
            <a:ext cx="8712968" cy="1944122"/>
          </a:xfrm>
          <a:prstGeom prst="rect">
            <a:avLst/>
          </a:prstGeom>
          <a:noFill/>
          <a:ln>
            <a:noFill/>
          </a:ln>
        </p:spPr>
        <p:txBody>
          <a:bodyPr spcFirstLastPara="1" wrap="square" lIns="91425" tIns="45700" rIns="91425" bIns="45700" anchor="t" anchorCtr="0">
            <a:spAutoFit/>
          </a:bodyPr>
          <a:lstStyle/>
          <a:p>
            <a:pPr marL="285750" lvl="0" indent="-285750">
              <a:buClr>
                <a:srgbClr val="029EF4"/>
              </a:buClr>
              <a:buSzPts val="1170"/>
              <a:buFont typeface="Noto Sans Symbols"/>
              <a:buChar char="❑"/>
            </a:pPr>
            <a:r>
              <a:rPr lang="lt-LT" sz="1300" dirty="0">
                <a:solidFill>
                  <a:schemeClr val="dk2"/>
                </a:solidFill>
                <a:latin typeface="Candara"/>
                <a:ea typeface="Candara"/>
                <a:cs typeface="Candara"/>
                <a:sym typeface="Candara"/>
              </a:rPr>
              <a:t>IPv4 (</a:t>
            </a:r>
            <a:r>
              <a:rPr lang="lt-LT" sz="1300" i="1" dirty="0">
                <a:solidFill>
                  <a:schemeClr val="dk2"/>
                </a:solidFill>
                <a:latin typeface="Candara"/>
                <a:ea typeface="Candara"/>
                <a:cs typeface="Candara"/>
                <a:sym typeface="Candara"/>
              </a:rPr>
              <a:t>Internet </a:t>
            </a:r>
            <a:r>
              <a:rPr lang="lt-LT" sz="1300" dirty="0" smtClean="0">
                <a:solidFill>
                  <a:schemeClr val="dk2"/>
                </a:solidFill>
                <a:latin typeface="Candara"/>
                <a:ea typeface="Candara"/>
                <a:cs typeface="Candara"/>
                <a:sym typeface="Candara"/>
              </a:rPr>
              <a:t>pateikiami </a:t>
            </a:r>
            <a:r>
              <a:rPr lang="lt-LT" sz="1300" dirty="0">
                <a:solidFill>
                  <a:schemeClr val="dk2"/>
                </a:solidFill>
                <a:latin typeface="Candara"/>
                <a:ea typeface="Candara"/>
                <a:cs typeface="Candara"/>
                <a:sym typeface="Candara"/>
              </a:rPr>
              <a:t>kaip keturi 8 bitų skaičiai (4 baitai), atskirti taškais (pvz., 192.168.16.29).  Šis </a:t>
            </a:r>
            <a:r>
              <a:rPr lang="lt-LT" sz="1300" i="1" dirty="0" smtClean="0">
                <a:solidFill>
                  <a:schemeClr val="dk2"/>
                </a:solidFill>
                <a:latin typeface="Candara"/>
                <a:ea typeface="Candara"/>
                <a:cs typeface="Candara"/>
                <a:sym typeface="Candara"/>
              </a:rPr>
              <a:t> </a:t>
            </a:r>
            <a:r>
              <a:rPr lang="lt-LT" sz="1300" dirty="0" smtClean="0">
                <a:solidFill>
                  <a:schemeClr val="dk2"/>
                </a:solidFill>
                <a:latin typeface="Candara"/>
                <a:ea typeface="Candara"/>
                <a:cs typeface="Candara"/>
                <a:sym typeface="Candara"/>
              </a:rPr>
              <a:t>adresai </a:t>
            </a:r>
            <a:r>
              <a:rPr lang="lt-LT" sz="1300" dirty="0">
                <a:solidFill>
                  <a:schemeClr val="dk2"/>
                </a:solidFill>
                <a:latin typeface="Candara"/>
                <a:ea typeface="Candara"/>
                <a:cs typeface="Candara"/>
                <a:sym typeface="Candara"/>
              </a:rPr>
              <a:t>yra 32 bitų ilgio ir </a:t>
            </a:r>
            <a:r>
              <a:rPr lang="lt-LT" sz="1300" dirty="0" smtClean="0">
                <a:solidFill>
                  <a:schemeClr val="dk2"/>
                </a:solidFill>
                <a:latin typeface="Candara"/>
                <a:ea typeface="Candara"/>
                <a:cs typeface="Candara"/>
                <a:sym typeface="Candara"/>
              </a:rPr>
              <a:t> aprašyti </a:t>
            </a:r>
            <a:r>
              <a:rPr lang="lt-LT" sz="1300" dirty="0">
                <a:solidFill>
                  <a:schemeClr val="dk2"/>
                </a:solidFill>
                <a:latin typeface="Candara"/>
                <a:ea typeface="Candara"/>
                <a:cs typeface="Candara"/>
                <a:sym typeface="Candara"/>
              </a:rPr>
              <a:t>1981 m. </a:t>
            </a:r>
            <a:r>
              <a:rPr lang="lt-LT" sz="1300" dirty="0" smtClean="0">
                <a:solidFill>
                  <a:schemeClr val="dk2"/>
                </a:solidFill>
                <a:latin typeface="Candara"/>
                <a:ea typeface="Candara"/>
                <a:cs typeface="Candara"/>
                <a:sym typeface="Candara"/>
              </a:rPr>
              <a:t>  </a:t>
            </a:r>
            <a:r>
              <a:rPr lang="lt-LT" sz="1300" b="1" dirty="0">
                <a:solidFill>
                  <a:schemeClr val="dk2"/>
                </a:solidFill>
                <a:latin typeface="Candara"/>
                <a:ea typeface="Candara"/>
                <a:cs typeface="Candara"/>
                <a:sym typeface="Candara"/>
              </a:rPr>
              <a:t>RFC 791</a:t>
            </a:r>
            <a:r>
              <a:rPr lang="lt-LT" sz="1300" dirty="0">
                <a:solidFill>
                  <a:schemeClr val="dk2"/>
                </a:solidFill>
                <a:latin typeface="Candara"/>
                <a:ea typeface="Candara"/>
                <a:cs typeface="Candara"/>
                <a:sym typeface="Candara"/>
              </a:rPr>
              <a:t> </a:t>
            </a:r>
            <a:r>
              <a:rPr lang="lt-LT" sz="1300" dirty="0" smtClean="0">
                <a:solidFill>
                  <a:schemeClr val="dk2"/>
                </a:solidFill>
                <a:latin typeface="Candara"/>
                <a:ea typeface="Candara"/>
                <a:cs typeface="Candara"/>
                <a:sym typeface="Candara"/>
              </a:rPr>
              <a:t>dokumente, kuris mažai pasikeitė:  </a:t>
            </a:r>
            <a:r>
              <a:rPr lang="lt-LT" sz="1300" b="1" u="sng" dirty="0" smtClean="0">
                <a:solidFill>
                  <a:schemeClr val="dk2"/>
                </a:solidFill>
                <a:latin typeface="Candara"/>
                <a:ea typeface="Candara"/>
                <a:cs typeface="Candara"/>
                <a:sym typeface="Candara"/>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https://www.rfc-editor.org/rfc/rfc791.html</a:t>
            </a:r>
            <a:r>
              <a:rPr lang="lt-LT" sz="1300" b="1" dirty="0" smtClean="0">
                <a:solidFill>
                  <a:schemeClr val="dk2"/>
                </a:solidFill>
                <a:latin typeface="Candara"/>
                <a:ea typeface="Candara"/>
                <a:cs typeface="Candara"/>
                <a:sym typeface="Candara"/>
              </a:rPr>
              <a:t> </a:t>
            </a:r>
            <a:r>
              <a:rPr lang="lt-LT" sz="1300" dirty="0" smtClean="0">
                <a:solidFill>
                  <a:schemeClr val="dk2"/>
                </a:solidFill>
                <a:latin typeface="Candara"/>
                <a:ea typeface="Candara"/>
                <a:cs typeface="Candara"/>
                <a:sym typeface="Candara"/>
              </a:rPr>
              <a:t>(žr. 2023-09-20)</a:t>
            </a:r>
            <a:endParaRPr dirty="0" smtClean="0"/>
          </a:p>
          <a:p>
            <a:pPr marL="285750" marR="0" lvl="0" indent="-285750" algn="l" rtl="0">
              <a:spcBef>
                <a:spcPts val="200"/>
              </a:spcBef>
              <a:spcAft>
                <a:spcPts val="0"/>
              </a:spcAft>
              <a:buClr>
                <a:srgbClr val="029EF4"/>
              </a:buClr>
              <a:buSzPts val="1170"/>
              <a:buFont typeface="Noto Sans Symbols"/>
              <a:buChar char="❑"/>
            </a:pPr>
            <a:r>
              <a:rPr lang="lt-LT" sz="1300" dirty="0" smtClean="0">
                <a:solidFill>
                  <a:schemeClr val="dk2"/>
                </a:solidFill>
                <a:latin typeface="Candara"/>
                <a:ea typeface="Candara"/>
                <a:cs typeface="Candara"/>
                <a:sym typeface="Candara"/>
              </a:rPr>
              <a:t>IPv4 adresai klasifikuojami į keletą klasių (A, B, C, D, E), kurios nustato, kiek baitų skiriama tinklo ir kompiuterio identifikavimui. </a:t>
            </a:r>
            <a:endParaRPr dirty="0" smtClean="0"/>
          </a:p>
          <a:p>
            <a:pPr marL="285750" marR="0" lvl="0" indent="-285750" algn="l" rtl="0">
              <a:spcBef>
                <a:spcPts val="200"/>
              </a:spcBef>
              <a:spcAft>
                <a:spcPts val="0"/>
              </a:spcAft>
              <a:buClr>
                <a:srgbClr val="029EF4"/>
              </a:buClr>
              <a:buSzPts val="1170"/>
              <a:buFont typeface="Noto Sans Symbols"/>
              <a:buChar char="❑"/>
            </a:pPr>
            <a:r>
              <a:rPr lang="lt-LT" sz="1300" b="1" dirty="0" smtClean="0">
                <a:solidFill>
                  <a:schemeClr val="dk2"/>
                </a:solidFill>
                <a:latin typeface="Candara"/>
                <a:ea typeface="Candara"/>
                <a:cs typeface="Candara"/>
                <a:sym typeface="Candara"/>
              </a:rPr>
              <a:t>Pastaba</a:t>
            </a:r>
            <a:r>
              <a:rPr lang="lt-LT" sz="1300" b="1" dirty="0">
                <a:solidFill>
                  <a:schemeClr val="dk2"/>
                </a:solidFill>
                <a:latin typeface="Candara"/>
                <a:ea typeface="Candara"/>
                <a:cs typeface="Candara"/>
                <a:sym typeface="Candara"/>
              </a:rPr>
              <a:t>.</a:t>
            </a:r>
            <a:r>
              <a:rPr lang="lt-LT" sz="1300" dirty="0">
                <a:solidFill>
                  <a:schemeClr val="dk2"/>
                </a:solidFill>
                <a:latin typeface="Candara"/>
                <a:ea typeface="Candara"/>
                <a:cs typeface="Candara"/>
                <a:sym typeface="Candara"/>
              </a:rPr>
              <a:t> Ši klasifikacija dabar yra šiek tiek pasenusi patvirtinus 1993 m. rugsėjo  mėn. </a:t>
            </a:r>
            <a:r>
              <a:rPr lang="lt-LT" sz="1300" b="1" dirty="0">
                <a:solidFill>
                  <a:schemeClr val="dk2"/>
                </a:solidFill>
                <a:latin typeface="Candara"/>
                <a:ea typeface="Candara"/>
                <a:cs typeface="Candara"/>
                <a:sym typeface="Candara"/>
              </a:rPr>
              <a:t>CIDR (</a:t>
            </a:r>
            <a:r>
              <a:rPr lang="lt-LT" sz="1300" b="1" dirty="0" err="1">
                <a:solidFill>
                  <a:schemeClr val="dk2"/>
                </a:solidFill>
                <a:latin typeface="Candara"/>
                <a:ea typeface="Candara"/>
                <a:cs typeface="Candara"/>
                <a:sym typeface="Candara"/>
              </a:rPr>
              <a:t>Classless</a:t>
            </a:r>
            <a:r>
              <a:rPr lang="lt-LT" sz="1300" b="1" dirty="0">
                <a:solidFill>
                  <a:schemeClr val="dk2"/>
                </a:solidFill>
                <a:latin typeface="Candara"/>
                <a:ea typeface="Candara"/>
                <a:cs typeface="Candara"/>
                <a:sym typeface="Candara"/>
              </a:rPr>
              <a:t> </a:t>
            </a:r>
            <a:r>
              <a:rPr lang="lt-LT" sz="1300" b="1" dirty="0" err="1">
                <a:solidFill>
                  <a:schemeClr val="dk2"/>
                </a:solidFill>
                <a:latin typeface="Candara"/>
                <a:ea typeface="Candara"/>
                <a:cs typeface="Candara"/>
                <a:sym typeface="Candara"/>
              </a:rPr>
              <a:t>Inter-Domain</a:t>
            </a:r>
            <a:r>
              <a:rPr lang="lt-LT" sz="1300" b="1" dirty="0">
                <a:solidFill>
                  <a:schemeClr val="dk2"/>
                </a:solidFill>
                <a:latin typeface="Candara"/>
                <a:ea typeface="Candara"/>
                <a:cs typeface="Candara"/>
                <a:sym typeface="Candara"/>
              </a:rPr>
              <a:t> </a:t>
            </a:r>
            <a:r>
              <a:rPr lang="lt-LT" sz="1300" b="1" dirty="0" err="1">
                <a:solidFill>
                  <a:schemeClr val="dk2"/>
                </a:solidFill>
                <a:latin typeface="Candara"/>
                <a:ea typeface="Candara"/>
                <a:cs typeface="Candara"/>
                <a:sym typeface="Candara"/>
              </a:rPr>
              <a:t>Routing</a:t>
            </a:r>
            <a:r>
              <a:rPr lang="lt-LT" sz="1300" b="1" dirty="0">
                <a:solidFill>
                  <a:schemeClr val="dk2"/>
                </a:solidFill>
                <a:latin typeface="Candara"/>
                <a:ea typeface="Candara"/>
                <a:cs typeface="Candara"/>
                <a:sym typeface="Candara"/>
              </a:rPr>
              <a:t>) </a:t>
            </a:r>
            <a:r>
              <a:rPr lang="lt-LT" sz="1300" dirty="0">
                <a:solidFill>
                  <a:schemeClr val="dk2"/>
                </a:solidFill>
                <a:latin typeface="Candara"/>
                <a:ea typeface="Candara"/>
                <a:cs typeface="Candara"/>
                <a:sym typeface="Candara"/>
              </a:rPr>
              <a:t>protokolą – </a:t>
            </a:r>
            <a:r>
              <a:rPr lang="lt-LT" sz="1300" u="sng" dirty="0">
                <a:solidFill>
                  <a:schemeClr val="dk2"/>
                </a:solidFill>
                <a:latin typeface="Candara"/>
                <a:ea typeface="Candara"/>
                <a:cs typeface="Candara"/>
                <a:sym typeface="Candara"/>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https://datatracker.ietf.org/doc/html/rfc1519</a:t>
            </a:r>
            <a:r>
              <a:rPr lang="lt-LT" sz="1300" dirty="0">
                <a:solidFill>
                  <a:schemeClr val="dk2"/>
                </a:solidFill>
                <a:latin typeface="Candara"/>
                <a:ea typeface="Candara"/>
                <a:cs typeface="Candara"/>
                <a:sym typeface="Candara"/>
              </a:rPr>
              <a:t>  (žr. 2023-09), kuris leidžia efektyviau naudoti  IP adresų erdvę  lyginant su adresų klasių sistema.  Nepaisant to, vis dar populiari IP adresų erdvės skirstymo į klases sistema. Ją trumpai pristatysime. Pagal CIDR, pavyzdžiui, A klasė gali būti užrašyta: </a:t>
            </a:r>
            <a:r>
              <a:rPr lang="lt-LT" sz="1300" b="1" dirty="0">
                <a:solidFill>
                  <a:schemeClr val="dk2"/>
                </a:solidFill>
                <a:latin typeface="Candara"/>
                <a:ea typeface="Candara"/>
                <a:cs typeface="Candara"/>
                <a:sym typeface="Candara"/>
              </a:rPr>
              <a:t>0.0.0.0/8</a:t>
            </a:r>
            <a:endParaRPr dirty="0"/>
          </a:p>
        </p:txBody>
      </p:sp>
      <p:pic>
        <p:nvPicPr>
          <p:cNvPr id="781" name="Google Shape;781;p58"/>
          <p:cNvPicPr preferRelativeResize="0"/>
          <p:nvPr/>
        </p:nvPicPr>
        <p:blipFill rotWithShape="1">
          <a:blip r:embed="rId5">
            <a:alphaModFix/>
          </a:blip>
          <a:srcRect/>
          <a:stretch/>
        </p:blipFill>
        <p:spPr>
          <a:xfrm>
            <a:off x="2411760" y="3032354"/>
            <a:ext cx="6516724" cy="1937827"/>
          </a:xfrm>
          <a:prstGeom prst="rect">
            <a:avLst/>
          </a:prstGeom>
          <a:noFill/>
          <a:ln>
            <a:noFill/>
          </a:ln>
        </p:spPr>
      </p:pic>
      <p:sp>
        <p:nvSpPr>
          <p:cNvPr id="782" name="Google Shape;782;p58"/>
          <p:cNvSpPr txBox="1"/>
          <p:nvPr/>
        </p:nvSpPr>
        <p:spPr>
          <a:xfrm>
            <a:off x="2915817" y="4890292"/>
            <a:ext cx="5770984"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900">
                <a:solidFill>
                  <a:schemeClr val="dk1"/>
                </a:solidFill>
                <a:latin typeface="Candara"/>
                <a:ea typeface="Candara"/>
                <a:cs typeface="Candara"/>
                <a:sym typeface="Candara"/>
              </a:rPr>
              <a:t>Pagal </a:t>
            </a:r>
            <a:r>
              <a:rPr lang="lt-LT" sz="900" u="sng">
                <a:solidFill>
                  <a:schemeClr val="dk1"/>
                </a:solidFill>
                <a:latin typeface="Candara"/>
                <a:ea typeface="Candara"/>
                <a:cs typeface="Candara"/>
                <a:sym typeface="Candara"/>
                <a:hlinkClick r:id="rId6">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https://medium.com/networks-security/tricks-to-remember-five-classes-of-ipv4-484c191678fb</a:t>
            </a:r>
            <a:r>
              <a:rPr lang="lt-LT" sz="900">
                <a:solidFill>
                  <a:schemeClr val="dk1"/>
                </a:solidFill>
                <a:latin typeface="Candara"/>
                <a:ea typeface="Candara"/>
                <a:cs typeface="Candara"/>
                <a:sym typeface="Candara"/>
              </a:rPr>
              <a:t> (žr. 2023-02-20)</a:t>
            </a:r>
            <a:endParaRPr sz="900">
              <a:solidFill>
                <a:schemeClr val="dk1"/>
              </a:solidFill>
              <a:latin typeface="Candara"/>
              <a:ea typeface="Candara"/>
              <a:cs typeface="Candara"/>
              <a:sym typeface="Candara"/>
            </a:endParaRPr>
          </a:p>
        </p:txBody>
      </p:sp>
      <p:sp>
        <p:nvSpPr>
          <p:cNvPr id="783" name="Google Shape;783;p58"/>
          <p:cNvSpPr txBox="1"/>
          <p:nvPr/>
        </p:nvSpPr>
        <p:spPr>
          <a:xfrm>
            <a:off x="215516" y="3539247"/>
            <a:ext cx="230425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500" b="1">
                <a:solidFill>
                  <a:schemeClr val="dk2"/>
                </a:solidFill>
                <a:latin typeface="Candara"/>
                <a:ea typeface="Candara"/>
                <a:cs typeface="Candara"/>
                <a:sym typeface="Candara"/>
              </a:rPr>
              <a:t>IPv4 adresų klasių lentelė</a:t>
            </a:r>
            <a:endParaRPr/>
          </a:p>
        </p:txBody>
      </p:sp>
      <p:sp>
        <p:nvSpPr>
          <p:cNvPr id="784" name="Google Shape;784;p58"/>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11</a:t>
            </a:fld>
            <a:endParaRPr>
              <a:solidFill>
                <a:srgbClr val="073E87"/>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88"/>
        <p:cNvGrpSpPr/>
        <p:nvPr/>
      </p:nvGrpSpPr>
      <p:grpSpPr>
        <a:xfrm>
          <a:off x="0" y="0"/>
          <a:ext cx="0" cy="0"/>
          <a:chOff x="0" y="0"/>
          <a:chExt cx="0" cy="0"/>
        </a:xfrm>
      </p:grpSpPr>
      <p:sp>
        <p:nvSpPr>
          <p:cNvPr id="789" name="Google Shape;789;p59"/>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12</a:t>
            </a:fld>
            <a:endParaRPr>
              <a:solidFill>
                <a:srgbClr val="073E87"/>
              </a:solidFill>
            </a:endParaRPr>
          </a:p>
        </p:txBody>
      </p:sp>
      <p:sp>
        <p:nvSpPr>
          <p:cNvPr id="790" name="Google Shape;790;p59"/>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lt1"/>
              </a:buClr>
              <a:buSzPts val="3300"/>
              <a:buFont typeface="Candara"/>
              <a:buNone/>
            </a:pPr>
            <a:r>
              <a:rPr lang="lt-LT">
                <a:solidFill>
                  <a:schemeClr val="lt1"/>
                </a:solidFill>
              </a:rPr>
              <a:t>IPv4 adresai. Klasifikacija ir  įvairovė (2)</a:t>
            </a:r>
            <a:endParaRPr/>
          </a:p>
        </p:txBody>
      </p:sp>
      <p:sp>
        <p:nvSpPr>
          <p:cNvPr id="791" name="Google Shape;791;p59"/>
          <p:cNvSpPr txBox="1"/>
          <p:nvPr/>
        </p:nvSpPr>
        <p:spPr>
          <a:xfrm>
            <a:off x="241864" y="1155854"/>
            <a:ext cx="8712968" cy="363689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2000" b="1" dirty="0">
                <a:solidFill>
                  <a:schemeClr val="dk2"/>
                </a:solidFill>
                <a:latin typeface="Candara"/>
                <a:ea typeface="Candara"/>
                <a:cs typeface="Candara"/>
                <a:sym typeface="Candara"/>
              </a:rPr>
              <a:t>Visų IP adresų aibėje yra išskiriamos ypatingos, skirtos tik tam tikroms reikmėms adresų grupės.</a:t>
            </a:r>
            <a:endParaRPr dirty="0"/>
          </a:p>
          <a:p>
            <a:pPr marR="0" lvl="0" algn="l" rtl="0">
              <a:spcBef>
                <a:spcPts val="1000"/>
              </a:spcBef>
              <a:spcAft>
                <a:spcPts val="0"/>
              </a:spcAft>
              <a:buClr>
                <a:srgbClr val="029EF4"/>
              </a:buClr>
              <a:buSzPts val="1800"/>
            </a:pPr>
            <a:r>
              <a:rPr lang="lt-LT" sz="1800" b="1" dirty="0">
                <a:solidFill>
                  <a:schemeClr val="dk2"/>
                </a:solidFill>
                <a:latin typeface="Candara"/>
                <a:ea typeface="Candara"/>
                <a:cs typeface="Candara"/>
                <a:sym typeface="Candara"/>
              </a:rPr>
              <a:t>Vietiniai (privatūs)  </a:t>
            </a:r>
            <a:r>
              <a:rPr lang="lt-LT" sz="1800" dirty="0">
                <a:solidFill>
                  <a:schemeClr val="dk2"/>
                </a:solidFill>
                <a:latin typeface="Candara"/>
                <a:ea typeface="Candara"/>
                <a:cs typeface="Candara"/>
                <a:sym typeface="Candara"/>
              </a:rPr>
              <a:t>IP adresai (apibrėžti RFC 1918 standartu:  </a:t>
            </a:r>
            <a:r>
              <a:rPr lang="lt-LT" sz="1800" b="1" u="sng" dirty="0">
                <a:solidFill>
                  <a:schemeClr val="dk2"/>
                </a:solidFill>
                <a:latin typeface="Candara"/>
                <a:ea typeface="Candara"/>
                <a:cs typeface="Candara"/>
                <a:sym typeface="Candara"/>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https://www.rfc-editor.org/info/rfc1918</a:t>
            </a:r>
            <a:r>
              <a:rPr lang="lt-LT" sz="1800" dirty="0">
                <a:solidFill>
                  <a:schemeClr val="dk2"/>
                </a:solidFill>
                <a:latin typeface="Candara"/>
                <a:ea typeface="Candara"/>
                <a:cs typeface="Candara"/>
                <a:sym typeface="Candara"/>
              </a:rPr>
              <a:t>):</a:t>
            </a:r>
            <a:endParaRPr dirty="0"/>
          </a:p>
          <a:p>
            <a:pPr marL="457200" marR="0" lvl="1" indent="-190500" algn="l" rtl="0">
              <a:spcBef>
                <a:spcPts val="600"/>
              </a:spcBef>
              <a:spcAft>
                <a:spcPts val="0"/>
              </a:spcAft>
              <a:buClr>
                <a:srgbClr val="029EF4"/>
              </a:buClr>
              <a:buSzPts val="1700"/>
              <a:buFont typeface="Noto Sans Symbols"/>
              <a:buChar char="▪"/>
            </a:pPr>
            <a:r>
              <a:rPr lang="lt-LT" sz="1700" b="1" i="0" u="none" strike="noStrike" cap="none" dirty="0">
                <a:solidFill>
                  <a:schemeClr val="dk2"/>
                </a:solidFill>
                <a:latin typeface="Candara"/>
                <a:ea typeface="Candara"/>
                <a:cs typeface="Candara"/>
                <a:sym typeface="Candara"/>
              </a:rPr>
              <a:t>10.0.0.0</a:t>
            </a:r>
            <a:r>
              <a:rPr lang="lt-LT" sz="1700" b="0" i="0" u="none" strike="noStrike" cap="none" dirty="0">
                <a:solidFill>
                  <a:schemeClr val="dk2"/>
                </a:solidFill>
                <a:latin typeface="Candara"/>
                <a:ea typeface="Candara"/>
                <a:cs typeface="Candara"/>
                <a:sym typeface="Candara"/>
              </a:rPr>
              <a:t> iki </a:t>
            </a:r>
            <a:r>
              <a:rPr lang="lt-LT" sz="1700" b="1" i="0" u="none" strike="noStrike" cap="none" dirty="0">
                <a:solidFill>
                  <a:schemeClr val="dk2"/>
                </a:solidFill>
                <a:latin typeface="Candara"/>
                <a:ea typeface="Candara"/>
                <a:cs typeface="Candara"/>
                <a:sym typeface="Candara"/>
              </a:rPr>
              <a:t>10.255.255.255</a:t>
            </a:r>
            <a:r>
              <a:rPr lang="lt-LT" sz="1700" b="0" i="0" u="none" strike="noStrike" cap="none" dirty="0">
                <a:solidFill>
                  <a:schemeClr val="dk2"/>
                </a:solidFill>
                <a:latin typeface="Candara"/>
                <a:ea typeface="Candara"/>
                <a:cs typeface="Candara"/>
                <a:sym typeface="Candara"/>
              </a:rPr>
              <a:t> (10.0.0.0/8), iš viso adresų: 16 777 216  (2</a:t>
            </a:r>
            <a:r>
              <a:rPr lang="lt-LT" sz="1700" b="0" i="0" u="none" strike="noStrike" cap="none" baseline="30000" dirty="0">
                <a:solidFill>
                  <a:schemeClr val="dk2"/>
                </a:solidFill>
                <a:latin typeface="Candara"/>
                <a:ea typeface="Candara"/>
                <a:cs typeface="Candara"/>
                <a:sym typeface="Candara"/>
              </a:rPr>
              <a:t>24</a:t>
            </a:r>
            <a:r>
              <a:rPr lang="lt-LT" sz="1700" b="0" i="0" u="none" strike="noStrike" cap="none" dirty="0">
                <a:solidFill>
                  <a:schemeClr val="dk2"/>
                </a:solidFill>
                <a:latin typeface="Candara"/>
                <a:ea typeface="Candara"/>
                <a:cs typeface="Candara"/>
                <a:sym typeface="Candara"/>
              </a:rPr>
              <a:t>)</a:t>
            </a:r>
            <a:endParaRPr sz="1700" b="0" i="0" u="none" strike="noStrike" cap="none" dirty="0">
              <a:solidFill>
                <a:schemeClr val="dk2"/>
              </a:solidFill>
              <a:latin typeface="Candara"/>
              <a:ea typeface="Candara"/>
              <a:cs typeface="Candara"/>
              <a:sym typeface="Candara"/>
            </a:endParaRPr>
          </a:p>
          <a:p>
            <a:pPr marL="457200" marR="0" lvl="0" indent="-190500" algn="l" rtl="0">
              <a:spcBef>
                <a:spcPts val="600"/>
              </a:spcBef>
              <a:spcAft>
                <a:spcPts val="0"/>
              </a:spcAft>
              <a:buClr>
                <a:srgbClr val="029EF4"/>
              </a:buClr>
              <a:buSzPts val="1700"/>
              <a:buFont typeface="Noto Sans Symbols"/>
              <a:buChar char="▪"/>
            </a:pPr>
            <a:r>
              <a:rPr lang="lt-LT" sz="1700" b="1" dirty="0">
                <a:solidFill>
                  <a:schemeClr val="dk2"/>
                </a:solidFill>
                <a:latin typeface="Candara"/>
                <a:ea typeface="Candara"/>
                <a:cs typeface="Candara"/>
                <a:sym typeface="Candara"/>
              </a:rPr>
              <a:t>172.16.0.0</a:t>
            </a:r>
            <a:r>
              <a:rPr lang="lt-LT" sz="1700" dirty="0">
                <a:solidFill>
                  <a:schemeClr val="dk2"/>
                </a:solidFill>
                <a:latin typeface="Candara"/>
                <a:ea typeface="Candara"/>
                <a:cs typeface="Candara"/>
                <a:sym typeface="Candara"/>
              </a:rPr>
              <a:t> iki </a:t>
            </a:r>
            <a:r>
              <a:rPr lang="lt-LT" sz="1700" b="1" dirty="0">
                <a:solidFill>
                  <a:schemeClr val="dk2"/>
                </a:solidFill>
                <a:latin typeface="Candara"/>
                <a:ea typeface="Candara"/>
                <a:cs typeface="Candara"/>
                <a:sym typeface="Candara"/>
              </a:rPr>
              <a:t>172.31.255.255</a:t>
            </a:r>
            <a:r>
              <a:rPr lang="lt-LT" sz="1700" dirty="0">
                <a:solidFill>
                  <a:schemeClr val="dk2"/>
                </a:solidFill>
                <a:latin typeface="Candara"/>
                <a:ea typeface="Candara"/>
                <a:cs typeface="Candara"/>
                <a:sym typeface="Candara"/>
              </a:rPr>
              <a:t> (172.16.0.0/12), iš viso adresų: 1 048 576  (2</a:t>
            </a:r>
            <a:r>
              <a:rPr lang="lt-LT" sz="1700" baseline="30000" dirty="0">
                <a:solidFill>
                  <a:schemeClr val="dk2"/>
                </a:solidFill>
                <a:latin typeface="Candara"/>
                <a:ea typeface="Candara"/>
                <a:cs typeface="Candara"/>
                <a:sym typeface="Candara"/>
              </a:rPr>
              <a:t>20 </a:t>
            </a:r>
            <a:r>
              <a:rPr lang="lt-LT" sz="1700" dirty="0">
                <a:solidFill>
                  <a:schemeClr val="dk2"/>
                </a:solidFill>
                <a:latin typeface="Candara"/>
                <a:ea typeface="Candara"/>
                <a:cs typeface="Candara"/>
                <a:sym typeface="Candara"/>
              </a:rPr>
              <a:t>)</a:t>
            </a:r>
            <a:endParaRPr sz="1700" baseline="30000" dirty="0">
              <a:solidFill>
                <a:schemeClr val="dk2"/>
              </a:solidFill>
              <a:latin typeface="Candara"/>
              <a:ea typeface="Candara"/>
              <a:cs typeface="Candara"/>
              <a:sym typeface="Candara"/>
            </a:endParaRPr>
          </a:p>
          <a:p>
            <a:pPr marL="457200" marR="0" lvl="0" indent="-190500" algn="l" rtl="0">
              <a:spcBef>
                <a:spcPts val="600"/>
              </a:spcBef>
              <a:spcAft>
                <a:spcPts val="0"/>
              </a:spcAft>
              <a:buClr>
                <a:srgbClr val="029EF4"/>
              </a:buClr>
              <a:buSzPts val="1700"/>
              <a:buFont typeface="Noto Sans Symbols"/>
              <a:buChar char="▪"/>
            </a:pPr>
            <a:r>
              <a:rPr lang="lt-LT" sz="1700" b="1" dirty="0">
                <a:solidFill>
                  <a:schemeClr val="dk2"/>
                </a:solidFill>
                <a:latin typeface="Candara"/>
                <a:ea typeface="Candara"/>
                <a:cs typeface="Candara"/>
                <a:sym typeface="Candara"/>
              </a:rPr>
              <a:t>192.168.0.0</a:t>
            </a:r>
            <a:r>
              <a:rPr lang="lt-LT" sz="1700" dirty="0">
                <a:solidFill>
                  <a:schemeClr val="dk2"/>
                </a:solidFill>
                <a:latin typeface="Candara"/>
                <a:ea typeface="Candara"/>
                <a:cs typeface="Candara"/>
                <a:sym typeface="Candara"/>
              </a:rPr>
              <a:t> iki </a:t>
            </a:r>
            <a:r>
              <a:rPr lang="lt-LT" sz="1700" b="1" dirty="0">
                <a:solidFill>
                  <a:schemeClr val="dk2"/>
                </a:solidFill>
                <a:latin typeface="Candara"/>
                <a:ea typeface="Candara"/>
                <a:cs typeface="Candara"/>
                <a:sym typeface="Candara"/>
              </a:rPr>
              <a:t>192.168.255.255</a:t>
            </a:r>
            <a:r>
              <a:rPr lang="lt-LT" sz="1700" dirty="0">
                <a:solidFill>
                  <a:schemeClr val="dk2"/>
                </a:solidFill>
                <a:latin typeface="Candara"/>
                <a:ea typeface="Candara"/>
                <a:cs typeface="Candara"/>
                <a:sym typeface="Candara"/>
              </a:rPr>
              <a:t> (192.168.0.0/16), iš  viso adresų: 65 536 (2</a:t>
            </a:r>
            <a:r>
              <a:rPr lang="lt-LT" sz="1700" baseline="30000" dirty="0">
                <a:solidFill>
                  <a:schemeClr val="dk2"/>
                </a:solidFill>
                <a:latin typeface="Candara"/>
                <a:ea typeface="Candara"/>
                <a:cs typeface="Candara"/>
                <a:sym typeface="Candara"/>
              </a:rPr>
              <a:t>16</a:t>
            </a:r>
            <a:r>
              <a:rPr lang="lt-LT" sz="1700" dirty="0">
                <a:solidFill>
                  <a:schemeClr val="dk2"/>
                </a:solidFill>
                <a:latin typeface="Candara"/>
                <a:ea typeface="Candara"/>
                <a:cs typeface="Candara"/>
                <a:sym typeface="Candara"/>
              </a:rPr>
              <a:t>) </a:t>
            </a:r>
            <a:endParaRPr dirty="0"/>
          </a:p>
          <a:p>
            <a:pPr marR="0" lvl="0" algn="l" rtl="0">
              <a:spcBef>
                <a:spcPts val="600"/>
              </a:spcBef>
              <a:spcAft>
                <a:spcPts val="0"/>
              </a:spcAft>
              <a:buClr>
                <a:srgbClr val="029EF4"/>
              </a:buClr>
              <a:buSzPts val="1800"/>
            </a:pPr>
            <a:r>
              <a:rPr lang="lt-LT" sz="1800" dirty="0" smtClean="0">
                <a:solidFill>
                  <a:schemeClr val="dk2"/>
                </a:solidFill>
                <a:latin typeface="Candara"/>
                <a:ea typeface="Candara"/>
                <a:cs typeface="Candara"/>
                <a:sym typeface="Candara"/>
              </a:rPr>
              <a:t>Vietiniai </a:t>
            </a:r>
            <a:r>
              <a:rPr lang="lt-LT" sz="1800" dirty="0">
                <a:solidFill>
                  <a:schemeClr val="dk2"/>
                </a:solidFill>
                <a:latin typeface="Candara"/>
                <a:ea typeface="Candara"/>
                <a:cs typeface="Candara"/>
                <a:sym typeface="Candara"/>
              </a:rPr>
              <a:t>arba privatūs IP adresai yra IP adresai, kurie skirti naudoti tik vietiniuose  LAN tinkluose ir nėra pasiekiami tiesiogiai iš viešojo interneto. Šie adresai leidžia daugybei įrenginių (pvz., kompiuterių, telefonų, spausdintuvų ir kitų tinklo įrenginių) turėti unikalius IP adresus lokalaus tinklo kontekste.</a:t>
            </a:r>
            <a:endParaRPr sz="1800" dirty="0">
              <a:solidFill>
                <a:schemeClr val="dk2"/>
              </a:solidFill>
              <a:latin typeface="Candara"/>
              <a:ea typeface="Candara"/>
              <a:cs typeface="Candara"/>
              <a:sym typeface="Candar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97"/>
        <p:cNvGrpSpPr/>
        <p:nvPr/>
      </p:nvGrpSpPr>
      <p:grpSpPr>
        <a:xfrm>
          <a:off x="0" y="0"/>
          <a:ext cx="0" cy="0"/>
          <a:chOff x="0" y="0"/>
          <a:chExt cx="0" cy="0"/>
        </a:xfrm>
      </p:grpSpPr>
      <p:sp>
        <p:nvSpPr>
          <p:cNvPr id="798" name="Google Shape;798;p60"/>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13</a:t>
            </a:fld>
            <a:endParaRPr>
              <a:solidFill>
                <a:srgbClr val="073E87"/>
              </a:solidFill>
            </a:endParaRPr>
          </a:p>
        </p:txBody>
      </p:sp>
      <p:sp>
        <p:nvSpPr>
          <p:cNvPr id="799" name="Google Shape;799;p60"/>
          <p:cNvSpPr txBox="1"/>
          <p:nvPr/>
        </p:nvSpPr>
        <p:spPr>
          <a:xfrm>
            <a:off x="189321" y="1190776"/>
            <a:ext cx="1800200" cy="89255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300">
                <a:solidFill>
                  <a:srgbClr val="002060"/>
                </a:solidFill>
                <a:latin typeface="Candara"/>
                <a:ea typeface="Candara"/>
                <a:cs typeface="Candara"/>
                <a:sym typeface="Candara"/>
              </a:rPr>
              <a:t>Lentelėje pateikti vietinių (lokalių) IP adresų sandaros paaiškinimai</a:t>
            </a:r>
            <a:endParaRPr sz="1300">
              <a:solidFill>
                <a:schemeClr val="dk1"/>
              </a:solidFill>
              <a:latin typeface="Candara"/>
              <a:ea typeface="Candara"/>
              <a:cs typeface="Candara"/>
              <a:sym typeface="Candara"/>
            </a:endParaRPr>
          </a:p>
        </p:txBody>
      </p:sp>
      <p:sp>
        <p:nvSpPr>
          <p:cNvPr id="800" name="Google Shape;800;p60"/>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lt1"/>
              </a:buClr>
              <a:buSzPts val="3300"/>
              <a:buFont typeface="Candara"/>
              <a:buNone/>
            </a:pPr>
            <a:r>
              <a:rPr lang="lt-LT">
                <a:solidFill>
                  <a:schemeClr val="lt1"/>
                </a:solidFill>
              </a:rPr>
              <a:t>IPv4 adresai. Klasifikacija ir  įvairovė (3)</a:t>
            </a:r>
            <a:endParaRPr/>
          </a:p>
        </p:txBody>
      </p:sp>
      <p:sp>
        <p:nvSpPr>
          <p:cNvPr id="801" name="Google Shape;801;p60"/>
          <p:cNvSpPr txBox="1"/>
          <p:nvPr/>
        </p:nvSpPr>
        <p:spPr>
          <a:xfrm>
            <a:off x="179512" y="2355726"/>
            <a:ext cx="1800200" cy="22929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300">
                <a:solidFill>
                  <a:srgbClr val="002060"/>
                </a:solidFill>
                <a:latin typeface="Candara"/>
                <a:ea typeface="Candara"/>
                <a:cs typeface="Candara"/>
                <a:sym typeface="Candara"/>
              </a:rPr>
              <a:t>Vietinių adresų pateikimas, nurodant, kiek bitų sudaro tinklo adresas, gali būti</a:t>
            </a:r>
            <a:br>
              <a:rPr lang="lt-LT" sz="1300">
                <a:solidFill>
                  <a:srgbClr val="002060"/>
                </a:solidFill>
                <a:latin typeface="Candara"/>
                <a:ea typeface="Candara"/>
                <a:cs typeface="Candara"/>
                <a:sym typeface="Candara"/>
              </a:rPr>
            </a:br>
            <a:r>
              <a:rPr lang="lt-LT" sz="1300" b="1">
                <a:solidFill>
                  <a:srgbClr val="002060"/>
                </a:solidFill>
                <a:latin typeface="Candara"/>
                <a:ea typeface="Candara"/>
                <a:cs typeface="Candara"/>
                <a:sym typeface="Candara"/>
              </a:rPr>
              <a:t>CIDR IPv4 </a:t>
            </a:r>
            <a:r>
              <a:rPr lang="lt-LT" sz="1300">
                <a:solidFill>
                  <a:srgbClr val="002060"/>
                </a:solidFill>
                <a:latin typeface="Candara"/>
                <a:ea typeface="Candara"/>
                <a:cs typeface="Candara"/>
                <a:sym typeface="Candara"/>
              </a:rPr>
              <a:t>adresų aibės skaidymo į tinklus ir potinklius  pavyzdys:</a:t>
            </a:r>
            <a:br>
              <a:rPr lang="lt-LT" sz="1300">
                <a:solidFill>
                  <a:srgbClr val="002060"/>
                </a:solidFill>
                <a:latin typeface="Candara"/>
                <a:ea typeface="Candara"/>
                <a:cs typeface="Candara"/>
                <a:sym typeface="Candara"/>
              </a:rPr>
            </a:br>
            <a:r>
              <a:rPr lang="lt-LT" sz="1300">
                <a:solidFill>
                  <a:srgbClr val="002060"/>
                </a:solidFill>
                <a:latin typeface="Candara"/>
                <a:ea typeface="Candara"/>
                <a:cs typeface="Candara"/>
                <a:sym typeface="Candara"/>
              </a:rPr>
              <a:t>IP adreso pavyzdyje </a:t>
            </a:r>
            <a:r>
              <a:rPr lang="lt-LT" sz="1300" b="1" i="0">
                <a:solidFill>
                  <a:srgbClr val="1155CC"/>
                </a:solidFill>
                <a:latin typeface="Candara"/>
                <a:ea typeface="Candara"/>
                <a:cs typeface="Candara"/>
                <a:sym typeface="Candara"/>
              </a:rPr>
              <a:t>203.0.113.0/24</a:t>
            </a:r>
            <a:r>
              <a:rPr lang="lt-LT" sz="1300">
                <a:solidFill>
                  <a:srgbClr val="1155CC"/>
                </a:solidFill>
                <a:latin typeface="Candara"/>
                <a:ea typeface="Candara"/>
                <a:cs typeface="Candara"/>
                <a:sym typeface="Candara"/>
              </a:rPr>
              <a:t/>
            </a:r>
            <a:br>
              <a:rPr lang="lt-LT" sz="1300">
                <a:solidFill>
                  <a:srgbClr val="1155CC"/>
                </a:solidFill>
                <a:latin typeface="Candara"/>
                <a:ea typeface="Candara"/>
                <a:cs typeface="Candara"/>
                <a:sym typeface="Candara"/>
              </a:rPr>
            </a:br>
            <a:r>
              <a:rPr lang="lt-LT" sz="1300" b="0" i="0">
                <a:solidFill>
                  <a:schemeClr val="dk2"/>
                </a:solidFill>
                <a:latin typeface="Candara"/>
                <a:ea typeface="Candara"/>
                <a:cs typeface="Candara"/>
                <a:sym typeface="Candara"/>
              </a:rPr>
              <a:t>3 </a:t>
            </a:r>
            <a:r>
              <a:rPr lang="lt-LT" sz="1300">
                <a:solidFill>
                  <a:schemeClr val="dk2"/>
                </a:solidFill>
                <a:latin typeface="Candara"/>
                <a:ea typeface="Candara"/>
                <a:cs typeface="Candara"/>
                <a:sym typeface="Candara"/>
              </a:rPr>
              <a:t>b</a:t>
            </a:r>
            <a:r>
              <a:rPr lang="lt-LT" sz="1300">
                <a:solidFill>
                  <a:srgbClr val="002060"/>
                </a:solidFill>
                <a:latin typeface="Candara"/>
                <a:ea typeface="Candara"/>
                <a:cs typeface="Candara"/>
                <a:sym typeface="Candara"/>
              </a:rPr>
              <a:t>aitai skirti tinklų adresavimui.</a:t>
            </a:r>
            <a:endParaRPr sz="1300">
              <a:solidFill>
                <a:srgbClr val="002060"/>
              </a:solidFill>
              <a:latin typeface="Candara"/>
              <a:ea typeface="Candara"/>
              <a:cs typeface="Candara"/>
              <a:sym typeface="Candara"/>
            </a:endParaRPr>
          </a:p>
        </p:txBody>
      </p:sp>
      <p:sp>
        <p:nvSpPr>
          <p:cNvPr id="802" name="Google Shape;802;p60"/>
          <p:cNvSpPr txBox="1"/>
          <p:nvPr/>
        </p:nvSpPr>
        <p:spPr>
          <a:xfrm>
            <a:off x="8553600" y="4834800"/>
            <a:ext cx="592372" cy="273844"/>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lt-LT" sz="1000">
                <a:solidFill>
                  <a:srgbClr val="073E87"/>
                </a:solidFill>
                <a:latin typeface="Candara"/>
                <a:ea typeface="Candara"/>
                <a:cs typeface="Candara"/>
                <a:sym typeface="Candara"/>
              </a:rPr>
              <a:t>13</a:t>
            </a:fld>
            <a:endParaRPr sz="1000">
              <a:solidFill>
                <a:srgbClr val="073E87"/>
              </a:solidFill>
              <a:latin typeface="Candara"/>
              <a:ea typeface="Candara"/>
              <a:cs typeface="Candara"/>
              <a:sym typeface="Candara"/>
            </a:endParaRPr>
          </a:p>
        </p:txBody>
      </p:sp>
      <p:pic>
        <p:nvPicPr>
          <p:cNvPr id="803" name="Google Shape;803;p60"/>
          <p:cNvPicPr preferRelativeResize="0"/>
          <p:nvPr/>
        </p:nvPicPr>
        <p:blipFill rotWithShape="1">
          <a:blip r:embed="rId3">
            <a:alphaModFix/>
          </a:blip>
          <a:srcRect/>
          <a:stretch/>
        </p:blipFill>
        <p:spPr>
          <a:xfrm>
            <a:off x="1961813" y="1189446"/>
            <a:ext cx="6993067" cy="3834000"/>
          </a:xfrm>
          <a:prstGeom prst="rect">
            <a:avLst/>
          </a:prstGeom>
          <a:noFill/>
          <a:ln>
            <a:noFill/>
          </a:ln>
        </p:spPr>
      </p:pic>
      <p:cxnSp>
        <p:nvCxnSpPr>
          <p:cNvPr id="804" name="Google Shape;804;p60"/>
          <p:cNvCxnSpPr/>
          <p:nvPr/>
        </p:nvCxnSpPr>
        <p:spPr>
          <a:xfrm>
            <a:off x="1522694" y="1635646"/>
            <a:ext cx="432000" cy="0"/>
          </a:xfrm>
          <a:prstGeom prst="straightConnector1">
            <a:avLst/>
          </a:prstGeom>
          <a:noFill/>
          <a:ln w="19050" cap="flat" cmpd="sng">
            <a:solidFill>
              <a:schemeClr val="dk2"/>
            </a:solidFill>
            <a:prstDash val="solid"/>
            <a:round/>
            <a:headEnd type="none" w="sm" len="sm"/>
            <a:tailEnd type="oval" w="med" len="med"/>
          </a:ln>
        </p:spPr>
      </p:cxnSp>
      <p:sp>
        <p:nvSpPr>
          <p:cNvPr id="805" name="Google Shape;805;p60"/>
          <p:cNvSpPr txBox="1"/>
          <p:nvPr/>
        </p:nvSpPr>
        <p:spPr>
          <a:xfrm>
            <a:off x="8551628" y="4865590"/>
            <a:ext cx="592372" cy="273844"/>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lt-LT" sz="1000">
                <a:solidFill>
                  <a:srgbClr val="073E87"/>
                </a:solidFill>
                <a:latin typeface="Candara"/>
                <a:ea typeface="Candara"/>
                <a:cs typeface="Candara"/>
                <a:sym typeface="Candara"/>
              </a:rPr>
              <a:t>13</a:t>
            </a:fld>
            <a:endParaRPr sz="1000">
              <a:solidFill>
                <a:srgbClr val="073E87"/>
              </a:solidFill>
              <a:latin typeface="Candara"/>
              <a:ea typeface="Candara"/>
              <a:cs typeface="Candara"/>
              <a:sym typeface="Candara"/>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sp>
        <p:nvSpPr>
          <p:cNvPr id="810" name="Google Shape;810;p61"/>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14</a:t>
            </a:fld>
            <a:endParaRPr>
              <a:solidFill>
                <a:srgbClr val="073E87"/>
              </a:solidFill>
            </a:endParaRPr>
          </a:p>
        </p:txBody>
      </p:sp>
      <p:sp>
        <p:nvSpPr>
          <p:cNvPr id="811" name="Google Shape;811;p61"/>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lt1"/>
              </a:buClr>
              <a:buSzPts val="3300"/>
              <a:buFont typeface="Candara"/>
              <a:buNone/>
            </a:pPr>
            <a:r>
              <a:rPr lang="lt-LT">
                <a:solidFill>
                  <a:schemeClr val="lt1"/>
                </a:solidFill>
              </a:rPr>
              <a:t>IPv4 adresai. Klasifikacija ir  įvairovė (4)</a:t>
            </a:r>
            <a:endParaRPr/>
          </a:p>
        </p:txBody>
      </p:sp>
      <p:sp>
        <p:nvSpPr>
          <p:cNvPr id="812" name="Google Shape;812;p61"/>
          <p:cNvSpPr txBox="1"/>
          <p:nvPr/>
        </p:nvSpPr>
        <p:spPr>
          <a:xfrm>
            <a:off x="241864" y="1275606"/>
            <a:ext cx="8712968" cy="3631763"/>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029EF4"/>
              </a:buClr>
              <a:buSzPts val="1600"/>
              <a:buFont typeface="Noto Sans Symbols"/>
              <a:buChar char="❑"/>
            </a:pPr>
            <a:r>
              <a:rPr lang="lt-LT" sz="2000" b="1" dirty="0">
                <a:solidFill>
                  <a:schemeClr val="dk2"/>
                </a:solidFill>
                <a:latin typeface="Candara"/>
                <a:ea typeface="Candara"/>
                <a:cs typeface="Candara"/>
                <a:sym typeface="Candara"/>
              </a:rPr>
              <a:t>Grįžtamojo ryšio (</a:t>
            </a:r>
            <a:r>
              <a:rPr lang="lt-LT" sz="2000" b="1" dirty="0" err="1">
                <a:solidFill>
                  <a:schemeClr val="dk2"/>
                </a:solidFill>
                <a:latin typeface="Candara"/>
                <a:ea typeface="Candara"/>
                <a:cs typeface="Candara"/>
                <a:sym typeface="Candara"/>
              </a:rPr>
              <a:t>Loopback</a:t>
            </a:r>
            <a:r>
              <a:rPr lang="lt-LT" sz="2000" b="1" dirty="0">
                <a:solidFill>
                  <a:schemeClr val="dk2"/>
                </a:solidFill>
                <a:latin typeface="Candara"/>
                <a:ea typeface="Candara"/>
                <a:cs typeface="Candara"/>
                <a:sym typeface="Candara"/>
              </a:rPr>
              <a:t>) </a:t>
            </a:r>
            <a:r>
              <a:rPr lang="lt-LT" sz="2000" dirty="0">
                <a:solidFill>
                  <a:schemeClr val="dk2"/>
                </a:solidFill>
                <a:latin typeface="Candara"/>
                <a:ea typeface="Candara"/>
                <a:cs typeface="Candara"/>
                <a:sym typeface="Candara"/>
              </a:rPr>
              <a:t>adresai: 127.0.0.0/8 (pvz., 127.0.0.1, 127.0.0.2, ... 127.255.255.255) – tai adresai, skirti kompiuteriui komunikuoti su pačiu savimi (kai įvairios informacinės sistemos veikia viename kompiuteryje) bei testavimui. Dažniausiai naudojamas </a:t>
            </a:r>
            <a:r>
              <a:rPr lang="lt-LT" sz="2000" b="1" dirty="0" err="1">
                <a:solidFill>
                  <a:schemeClr val="dk2"/>
                </a:solidFill>
                <a:latin typeface="Candara"/>
                <a:ea typeface="Candara"/>
                <a:cs typeface="Candara"/>
                <a:sym typeface="Candara"/>
              </a:rPr>
              <a:t>loopback</a:t>
            </a:r>
            <a:r>
              <a:rPr lang="lt-LT" sz="2000" dirty="0">
                <a:solidFill>
                  <a:schemeClr val="dk2"/>
                </a:solidFill>
                <a:latin typeface="Candara"/>
                <a:ea typeface="Candara"/>
                <a:cs typeface="Candara"/>
                <a:sym typeface="Candara"/>
              </a:rPr>
              <a:t> adresas yra 127.0.0.1.</a:t>
            </a:r>
            <a:endParaRPr dirty="0"/>
          </a:p>
          <a:p>
            <a:pPr marL="285750" marR="0" lvl="0" indent="-285750" algn="l" rtl="0">
              <a:spcBef>
                <a:spcPts val="1800"/>
              </a:spcBef>
              <a:spcAft>
                <a:spcPts val="0"/>
              </a:spcAft>
              <a:buClr>
                <a:srgbClr val="029EF4"/>
              </a:buClr>
              <a:buSzPts val="1600"/>
              <a:buFont typeface="Noto Sans Symbols"/>
              <a:buChar char="❑"/>
            </a:pPr>
            <a:r>
              <a:rPr lang="lt-LT" sz="2000" b="1" dirty="0">
                <a:solidFill>
                  <a:schemeClr val="dk2"/>
                </a:solidFill>
                <a:latin typeface="Candara"/>
                <a:ea typeface="Candara"/>
                <a:cs typeface="Candara"/>
                <a:sym typeface="Candara"/>
              </a:rPr>
              <a:t>Vietos ryšio adresai (Link-</a:t>
            </a:r>
            <a:r>
              <a:rPr lang="lt-LT" sz="2000" b="1" dirty="0" err="1">
                <a:solidFill>
                  <a:schemeClr val="dk2"/>
                </a:solidFill>
                <a:latin typeface="Candara"/>
                <a:ea typeface="Candara"/>
                <a:cs typeface="Candara"/>
                <a:sym typeface="Candara"/>
              </a:rPr>
              <a:t>Local</a:t>
            </a:r>
            <a:r>
              <a:rPr lang="lt-LT" sz="2000" b="1" dirty="0">
                <a:solidFill>
                  <a:schemeClr val="dk2"/>
                </a:solidFill>
                <a:latin typeface="Candara"/>
                <a:ea typeface="Candara"/>
                <a:cs typeface="Candara"/>
                <a:sym typeface="Candara"/>
              </a:rPr>
              <a:t> ) adresai: </a:t>
            </a:r>
            <a:r>
              <a:rPr lang="lt-LT" sz="2000" dirty="0">
                <a:solidFill>
                  <a:schemeClr val="dk2"/>
                </a:solidFill>
                <a:latin typeface="Candara"/>
                <a:ea typeface="Candara"/>
                <a:cs typeface="Candara"/>
                <a:sym typeface="Candara"/>
              </a:rPr>
              <a:t>169.254.0.0/16 – automatiškai priskiriami tam tikriems įrenginiams, kai DHCP serveris </a:t>
            </a:r>
            <a:r>
              <a:rPr lang="lt-LT" sz="2000" dirty="0" smtClean="0">
                <a:solidFill>
                  <a:schemeClr val="dk2"/>
                </a:solidFill>
                <a:latin typeface="Candara"/>
                <a:ea typeface="Candara"/>
                <a:cs typeface="Candara"/>
                <a:sym typeface="Candara"/>
              </a:rPr>
              <a:t>(dinaminių vardų skyrimo serveris) </a:t>
            </a:r>
            <a:r>
              <a:rPr lang="lt-LT" sz="2000" dirty="0">
                <a:solidFill>
                  <a:schemeClr val="dk2"/>
                </a:solidFill>
                <a:latin typeface="Candara"/>
                <a:ea typeface="Candara"/>
                <a:cs typeface="Candara"/>
                <a:sym typeface="Candara"/>
              </a:rPr>
              <a:t>nesuteikia įrenginiui dinaminio IP adreso. </a:t>
            </a:r>
            <a:endParaRPr dirty="0"/>
          </a:p>
          <a:p>
            <a:pPr marL="285750" marR="0" lvl="0" indent="-285750" algn="l" rtl="0">
              <a:spcBef>
                <a:spcPts val="1800"/>
              </a:spcBef>
              <a:spcAft>
                <a:spcPts val="0"/>
              </a:spcAft>
              <a:buClr>
                <a:srgbClr val="029EF4"/>
              </a:buClr>
              <a:buSzPts val="1600"/>
              <a:buFont typeface="Noto Sans Symbols"/>
              <a:buChar char="❑"/>
            </a:pPr>
            <a:r>
              <a:rPr lang="lt-LT" sz="2000" b="1" dirty="0">
                <a:solidFill>
                  <a:schemeClr val="dk2"/>
                </a:solidFill>
                <a:latin typeface="Candara"/>
                <a:ea typeface="Candara"/>
                <a:cs typeface="Candara"/>
                <a:sym typeface="Candara"/>
              </a:rPr>
              <a:t>Kiti</a:t>
            </a:r>
            <a:r>
              <a:rPr lang="lt-LT" sz="2000" dirty="0">
                <a:solidFill>
                  <a:schemeClr val="dk2"/>
                </a:solidFill>
                <a:latin typeface="Candara"/>
                <a:ea typeface="Candara"/>
                <a:cs typeface="Candara"/>
                <a:sym typeface="Candara"/>
              </a:rPr>
              <a:t>,</a:t>
            </a:r>
            <a:r>
              <a:rPr lang="lt-LT" sz="2000" b="1" dirty="0">
                <a:solidFill>
                  <a:schemeClr val="dk2"/>
                </a:solidFill>
                <a:latin typeface="Candara"/>
                <a:ea typeface="Candara"/>
                <a:cs typeface="Candara"/>
                <a:sym typeface="Candara"/>
              </a:rPr>
              <a:t> </a:t>
            </a:r>
            <a:r>
              <a:rPr lang="lt-LT" sz="2000" dirty="0">
                <a:solidFill>
                  <a:schemeClr val="dk2"/>
                </a:solidFill>
                <a:latin typeface="Candara"/>
                <a:ea typeface="Candara"/>
                <a:cs typeface="Candara"/>
                <a:sym typeface="Candara"/>
              </a:rPr>
              <a:t>pavyzdžiui,</a:t>
            </a:r>
            <a:r>
              <a:rPr lang="lt-LT" sz="2000" b="1" dirty="0">
                <a:solidFill>
                  <a:schemeClr val="dk2"/>
                </a:solidFill>
                <a:latin typeface="Candara"/>
                <a:ea typeface="Candara"/>
                <a:cs typeface="Candara"/>
                <a:sym typeface="Candara"/>
              </a:rPr>
              <a:t> pirmasis adresas, pateiktas pagal </a:t>
            </a:r>
            <a:r>
              <a:rPr lang="lt-LT" sz="2000" b="1" dirty="0" err="1">
                <a:solidFill>
                  <a:schemeClr val="dk2"/>
                </a:solidFill>
                <a:latin typeface="Candara"/>
                <a:ea typeface="Candara"/>
                <a:cs typeface="Candara"/>
                <a:sym typeface="Candara"/>
              </a:rPr>
              <a:t>adresacijos</a:t>
            </a:r>
            <a:r>
              <a:rPr lang="lt-LT" sz="2000" b="1" dirty="0">
                <a:solidFill>
                  <a:schemeClr val="dk2"/>
                </a:solidFill>
                <a:latin typeface="Candara"/>
                <a:ea typeface="Candara"/>
                <a:cs typeface="Candara"/>
                <a:sym typeface="Candara"/>
              </a:rPr>
              <a:t> schemą, yra tinklo adresas, o paskutinis – siuntimo visiems (</a:t>
            </a:r>
            <a:r>
              <a:rPr lang="lt-LT" sz="2000" b="1" i="1" dirty="0" err="1">
                <a:solidFill>
                  <a:schemeClr val="dk2"/>
                </a:solidFill>
                <a:latin typeface="Candara"/>
                <a:ea typeface="Candara"/>
                <a:cs typeface="Candara"/>
                <a:sym typeface="Candara"/>
              </a:rPr>
              <a:t>broadcast</a:t>
            </a:r>
            <a:r>
              <a:rPr lang="lt-LT" sz="2000" b="1" dirty="0">
                <a:solidFill>
                  <a:schemeClr val="dk2"/>
                </a:solidFill>
                <a:latin typeface="Candara"/>
                <a:ea typeface="Candara"/>
                <a:cs typeface="Candara"/>
                <a:sym typeface="Candara"/>
              </a:rPr>
              <a:t>) adresas – </a:t>
            </a:r>
            <a:r>
              <a:rPr lang="lt-LT" sz="2000" dirty="0">
                <a:solidFill>
                  <a:schemeClr val="dk2"/>
                </a:solidFill>
                <a:latin typeface="Candara"/>
                <a:ea typeface="Candara"/>
                <a:cs typeface="Candara"/>
                <a:sym typeface="Candara"/>
              </a:rPr>
              <a:t>tiesiogiai nenaudojami.</a:t>
            </a:r>
            <a:endParaRP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16"/>
        <p:cNvGrpSpPr/>
        <p:nvPr/>
      </p:nvGrpSpPr>
      <p:grpSpPr>
        <a:xfrm>
          <a:off x="0" y="0"/>
          <a:ext cx="0" cy="0"/>
          <a:chOff x="0" y="0"/>
          <a:chExt cx="0" cy="0"/>
        </a:xfrm>
      </p:grpSpPr>
      <p:sp>
        <p:nvSpPr>
          <p:cNvPr id="817" name="Google Shape;817;p62"/>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15</a:t>
            </a:fld>
            <a:endParaRPr>
              <a:solidFill>
                <a:srgbClr val="073E87"/>
              </a:solidFill>
            </a:endParaRPr>
          </a:p>
        </p:txBody>
      </p:sp>
      <p:sp>
        <p:nvSpPr>
          <p:cNvPr id="818" name="Google Shape;818;p62"/>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lt1"/>
              </a:buClr>
              <a:buSzPts val="3300"/>
              <a:buFont typeface="Candara"/>
              <a:buNone/>
            </a:pPr>
            <a:r>
              <a:rPr lang="lt-LT">
                <a:solidFill>
                  <a:schemeClr val="lt1"/>
                </a:solidFill>
              </a:rPr>
              <a:t>IPv4 adresai. Klasifikacija ir  įvairovė (5)</a:t>
            </a:r>
            <a:endParaRPr/>
          </a:p>
        </p:txBody>
      </p:sp>
      <p:sp>
        <p:nvSpPr>
          <p:cNvPr id="819" name="Google Shape;819;p62"/>
          <p:cNvSpPr txBox="1"/>
          <p:nvPr/>
        </p:nvSpPr>
        <p:spPr>
          <a:xfrm>
            <a:off x="215516" y="1275606"/>
            <a:ext cx="8712968" cy="3323987"/>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029EF4"/>
              </a:buClr>
              <a:buSzPts val="1680"/>
              <a:buFont typeface="Noto Sans Symbols"/>
              <a:buChar char="❑"/>
            </a:pPr>
            <a:r>
              <a:rPr lang="lt-LT" sz="2100" b="1" i="0" dirty="0">
                <a:solidFill>
                  <a:schemeClr val="dk2"/>
                </a:solidFill>
                <a:latin typeface="Candara"/>
                <a:ea typeface="Candara"/>
                <a:cs typeface="Candara"/>
                <a:sym typeface="Candara"/>
              </a:rPr>
              <a:t>Dokumentacijai ir mokymams </a:t>
            </a:r>
            <a:r>
              <a:rPr lang="lt-LT" sz="2100" b="0" i="0" dirty="0">
                <a:solidFill>
                  <a:schemeClr val="dk2"/>
                </a:solidFill>
                <a:latin typeface="Candara"/>
                <a:ea typeface="Candara"/>
                <a:cs typeface="Candara"/>
                <a:sym typeface="Candara"/>
              </a:rPr>
              <a:t>naudojamos IP adresų grupės yra:</a:t>
            </a:r>
            <a:endParaRPr dirty="0"/>
          </a:p>
          <a:p>
            <a:pPr marL="800100" marR="0" lvl="1" indent="-342900" algn="l" rtl="0">
              <a:spcBef>
                <a:spcPts val="600"/>
              </a:spcBef>
              <a:spcAft>
                <a:spcPts val="0"/>
              </a:spcAft>
              <a:buClr>
                <a:srgbClr val="029EF4"/>
              </a:buClr>
              <a:buSzPts val="1520"/>
              <a:buFont typeface="Noto Sans Symbols"/>
              <a:buChar char="▪"/>
            </a:pPr>
            <a:r>
              <a:rPr lang="lt-LT" sz="1900" b="0" i="0" u="none" strike="noStrike" cap="none" dirty="0">
                <a:solidFill>
                  <a:schemeClr val="dk2"/>
                </a:solidFill>
                <a:latin typeface="Candara"/>
                <a:ea typeface="Candara"/>
                <a:cs typeface="Candara"/>
                <a:sym typeface="Candara"/>
              </a:rPr>
              <a:t>192.0.2.0/24 – tai yra „TEST-NET-1“ adreso diapazonas, dažnai naudojamas dokumentuojant pavyzdžius.</a:t>
            </a:r>
            <a:endParaRPr dirty="0"/>
          </a:p>
          <a:p>
            <a:pPr marL="800100" marR="0" lvl="1" indent="-342900" algn="l" rtl="0">
              <a:spcBef>
                <a:spcPts val="600"/>
              </a:spcBef>
              <a:spcAft>
                <a:spcPts val="0"/>
              </a:spcAft>
              <a:buClr>
                <a:srgbClr val="029EF4"/>
              </a:buClr>
              <a:buSzPts val="1520"/>
              <a:buFont typeface="Noto Sans Symbols"/>
              <a:buChar char="▪"/>
            </a:pPr>
            <a:r>
              <a:rPr lang="lt-LT" sz="1900" b="0" i="0" u="none" strike="noStrike" cap="none" dirty="0">
                <a:solidFill>
                  <a:schemeClr val="dk2"/>
                </a:solidFill>
                <a:latin typeface="Candara"/>
                <a:ea typeface="Candara"/>
                <a:cs typeface="Candara"/>
                <a:sym typeface="Candara"/>
              </a:rPr>
              <a:t>198.51.100.0/24 – tai yra „TEST-NET-2“ adreso diapazonas.</a:t>
            </a:r>
            <a:endParaRPr dirty="0"/>
          </a:p>
          <a:p>
            <a:pPr marL="800100" marR="0" lvl="1" indent="-342900" algn="l" rtl="0">
              <a:spcBef>
                <a:spcPts val="600"/>
              </a:spcBef>
              <a:spcAft>
                <a:spcPts val="0"/>
              </a:spcAft>
              <a:buClr>
                <a:srgbClr val="029EF4"/>
              </a:buClr>
              <a:buSzPts val="1520"/>
              <a:buFont typeface="Noto Sans Symbols"/>
              <a:buChar char="▪"/>
            </a:pPr>
            <a:r>
              <a:rPr lang="lt-LT" sz="1900" b="0" i="0" u="none" strike="noStrike" cap="none" dirty="0">
                <a:solidFill>
                  <a:schemeClr val="dk2"/>
                </a:solidFill>
                <a:latin typeface="Candara"/>
                <a:ea typeface="Candara"/>
                <a:cs typeface="Candara"/>
                <a:sym typeface="Candara"/>
              </a:rPr>
              <a:t>203.0.113.0/24 – tai yra „TEST-NET-3“ adreso diapazonas.</a:t>
            </a:r>
            <a:endParaRPr sz="1900" b="0" i="0" u="none" strike="noStrike" cap="none" dirty="0">
              <a:solidFill>
                <a:schemeClr val="dk2"/>
              </a:solidFill>
              <a:latin typeface="Candara"/>
              <a:ea typeface="Candara"/>
              <a:cs typeface="Candara"/>
              <a:sym typeface="Candara"/>
            </a:endParaRPr>
          </a:p>
          <a:p>
            <a:pPr marL="285750" marR="0" lvl="0" indent="-285750" algn="l" rtl="0">
              <a:spcBef>
                <a:spcPts val="1800"/>
              </a:spcBef>
              <a:spcAft>
                <a:spcPts val="0"/>
              </a:spcAft>
              <a:buClr>
                <a:srgbClr val="029EF4"/>
              </a:buClr>
              <a:buSzPts val="1680"/>
              <a:buFont typeface="Noto Sans Symbols"/>
              <a:buChar char="❑"/>
            </a:pPr>
            <a:r>
              <a:rPr lang="lt-LT" sz="2100" b="0" i="0" dirty="0">
                <a:solidFill>
                  <a:schemeClr val="dk2"/>
                </a:solidFill>
                <a:latin typeface="Candara"/>
                <a:ea typeface="Candara"/>
                <a:cs typeface="Candara"/>
                <a:sym typeface="Candara"/>
              </a:rPr>
              <a:t>Šie adresai dažnai pasitaiko įvairiose techninėse dokumentacijose, interneto standartuose (RFC dokumentuose) ir techniniuose vadovuose, kad nenurodytų tikrų tinklo adresų ir išvengtų netyčinių konfliktų su realiais interneto adresais.</a:t>
            </a:r>
            <a:endParaRPr sz="2100" b="1" dirty="0">
              <a:solidFill>
                <a:schemeClr val="dk2"/>
              </a:solidFill>
              <a:latin typeface="Candara"/>
              <a:ea typeface="Candara"/>
              <a:cs typeface="Candara"/>
              <a:sym typeface="Candara"/>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23"/>
        <p:cNvGrpSpPr/>
        <p:nvPr/>
      </p:nvGrpSpPr>
      <p:grpSpPr>
        <a:xfrm>
          <a:off x="0" y="0"/>
          <a:ext cx="0" cy="0"/>
          <a:chOff x="0" y="0"/>
          <a:chExt cx="0" cy="0"/>
        </a:xfrm>
      </p:grpSpPr>
      <p:sp>
        <p:nvSpPr>
          <p:cNvPr id="824" name="Google Shape;824;p63"/>
          <p:cNvSpPr txBox="1">
            <a:spLocks noGrp="1"/>
          </p:cNvSpPr>
          <p:nvPr>
            <p:ph type="ctrTitle"/>
          </p:nvPr>
        </p:nvSpPr>
        <p:spPr>
          <a:xfrm>
            <a:off x="359532" y="339502"/>
            <a:ext cx="8424936" cy="1335081"/>
          </a:xfrm>
          <a:prstGeom prst="rect">
            <a:avLst/>
          </a:prstGeom>
          <a:noFill/>
          <a:ln>
            <a:noFill/>
          </a:ln>
        </p:spPr>
        <p:txBody>
          <a:bodyPr spcFirstLastPara="1" wrap="square" lIns="91425" tIns="45700" rIns="91425" bIns="45700" anchor="b" anchorCtr="0">
            <a:normAutofit fontScale="90000"/>
          </a:bodyPr>
          <a:lstStyle/>
          <a:p>
            <a:pPr marL="0" lvl="0" indent="0" algn="ctr" rtl="0">
              <a:spcBef>
                <a:spcPts val="0"/>
              </a:spcBef>
              <a:spcAft>
                <a:spcPts val="0"/>
              </a:spcAft>
              <a:buClr>
                <a:srgbClr val="F2F2F2"/>
              </a:buClr>
              <a:buSzPct val="100000"/>
              <a:buFont typeface="Candara"/>
              <a:buNone/>
            </a:pPr>
            <a:r>
              <a:rPr lang="lt-LT">
                <a:solidFill>
                  <a:srgbClr val="F2F2F2"/>
                </a:solidFill>
              </a:rPr>
              <a:t>Kompiuterių tinklo </a:t>
            </a:r>
            <a:r>
              <a:rPr lang="lt-LT">
                <a:solidFill>
                  <a:schemeClr val="lt1"/>
                </a:solidFill>
              </a:rPr>
              <a:t>maršrutizatorius</a:t>
            </a:r>
            <a:endParaRPr>
              <a:solidFill>
                <a:srgbClr val="F2F2F2"/>
              </a:solidFill>
            </a:endParaRPr>
          </a:p>
        </p:txBody>
      </p:sp>
      <p:sp>
        <p:nvSpPr>
          <p:cNvPr id="825" name="Google Shape;825;p63"/>
          <p:cNvSpPr txBox="1">
            <a:spLocks noGrp="1"/>
          </p:cNvSpPr>
          <p:nvPr>
            <p:ph type="subTitle" idx="1"/>
          </p:nvPr>
        </p:nvSpPr>
        <p:spPr>
          <a:xfrm>
            <a:off x="1187624" y="1674583"/>
            <a:ext cx="6948772" cy="2481343"/>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SzPts val="2000"/>
              <a:buNone/>
            </a:pPr>
            <a:r>
              <a:rPr lang="lt-LT" sz="2000"/>
              <a:t>Kompiuterių tinkluose labai svarbus įrenginys yra </a:t>
            </a:r>
            <a:r>
              <a:rPr lang="lt-LT" sz="2000" b="1"/>
              <a:t>maršrutizatorius.</a:t>
            </a:r>
            <a:r>
              <a:rPr lang="lt-LT" sz="2000"/>
              <a:t>  Maršrutizatorius (angl. </a:t>
            </a:r>
            <a:r>
              <a:rPr lang="lt-LT" sz="2000" i="1"/>
              <a:t>router</a:t>
            </a:r>
            <a:r>
              <a:rPr lang="lt-LT" sz="2000"/>
              <a:t>) yra įrenginys, kuris naudojamas duomenų perdavimui tarp skirtingų kompiuterinių tinklų ir atlieka daug svarbių funkcijų.</a:t>
            </a:r>
            <a:endParaRPr/>
          </a:p>
          <a:p>
            <a:pPr marL="0" lvl="0" indent="0" algn="ctr" rtl="0">
              <a:spcBef>
                <a:spcPts val="400"/>
              </a:spcBef>
              <a:spcAft>
                <a:spcPts val="0"/>
              </a:spcAft>
              <a:buSzPts val="2000"/>
              <a:buNone/>
            </a:pPr>
            <a:r>
              <a:rPr lang="lt-LT" sz="2000"/>
              <a:t>Kiekvienas maršrutizatorius gali turėti unikalių funkcijų, kurios priklauso nuo modelio ir gamintojo.</a:t>
            </a:r>
            <a:endParaRPr/>
          </a:p>
          <a:p>
            <a:pPr marL="0" lvl="0" indent="0" algn="ctr" rtl="0">
              <a:spcBef>
                <a:spcPts val="400"/>
              </a:spcBef>
              <a:spcAft>
                <a:spcPts val="0"/>
              </a:spcAft>
              <a:buSzPts val="2000"/>
              <a:buNone/>
            </a:pPr>
            <a:r>
              <a:rPr lang="lt-LT" b="1"/>
              <a:t>Čia p</a:t>
            </a:r>
            <a:r>
              <a:rPr lang="lt-LT" sz="2000" b="1"/>
              <a:t>ateiksime pagrindines maršrutizatoriaus funkcijas</a:t>
            </a:r>
            <a:r>
              <a:rPr lang="lt-LT" b="1"/>
              <a:t>.</a:t>
            </a:r>
            <a:endParaRPr sz="2000"/>
          </a:p>
        </p:txBody>
      </p:sp>
      <p:sp>
        <p:nvSpPr>
          <p:cNvPr id="826" name="Google Shape;826;p63"/>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16</a:t>
            </a:fld>
            <a:endParaRPr>
              <a:solidFill>
                <a:srgbClr val="073E87"/>
              </a:solidFill>
            </a:endParaRPr>
          </a:p>
        </p:txBody>
      </p:sp>
      <p:pic>
        <p:nvPicPr>
          <p:cNvPr id="827" name="Google Shape;827;p63"/>
          <p:cNvPicPr preferRelativeResize="0"/>
          <p:nvPr/>
        </p:nvPicPr>
        <p:blipFill rotWithShape="1">
          <a:blip r:embed="rId3">
            <a:alphaModFix/>
          </a:blip>
          <a:srcRect l="4691" t="5681" b="5757"/>
          <a:stretch/>
        </p:blipFill>
        <p:spPr>
          <a:xfrm flipH="1">
            <a:off x="1115616" y="4076268"/>
            <a:ext cx="1594516" cy="1025053"/>
          </a:xfrm>
          <a:prstGeom prst="rect">
            <a:avLst/>
          </a:prstGeom>
          <a:noFill/>
          <a:ln>
            <a:noFill/>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31"/>
        <p:cNvGrpSpPr/>
        <p:nvPr/>
      </p:nvGrpSpPr>
      <p:grpSpPr>
        <a:xfrm>
          <a:off x="0" y="0"/>
          <a:ext cx="0" cy="0"/>
          <a:chOff x="0" y="0"/>
          <a:chExt cx="0" cy="0"/>
        </a:xfrm>
      </p:grpSpPr>
      <p:pic>
        <p:nvPicPr>
          <p:cNvPr id="832" name="Google Shape;832;p64"/>
          <p:cNvPicPr preferRelativeResize="0"/>
          <p:nvPr/>
        </p:nvPicPr>
        <p:blipFill rotWithShape="1">
          <a:blip r:embed="rId3">
            <a:alphaModFix/>
          </a:blip>
          <a:srcRect l="4691" t="5681" b="5757"/>
          <a:stretch/>
        </p:blipFill>
        <p:spPr>
          <a:xfrm>
            <a:off x="6394984" y="3495249"/>
            <a:ext cx="2287742" cy="1470702"/>
          </a:xfrm>
          <a:prstGeom prst="rect">
            <a:avLst/>
          </a:prstGeom>
          <a:noFill/>
          <a:ln>
            <a:noFill/>
          </a:ln>
        </p:spPr>
      </p:pic>
      <p:sp>
        <p:nvSpPr>
          <p:cNvPr id="833" name="Google Shape;833;p64"/>
          <p:cNvSpPr txBox="1">
            <a:spLocks noGrp="1"/>
          </p:cNvSpPr>
          <p:nvPr>
            <p:ph type="body" idx="1"/>
          </p:nvPr>
        </p:nvSpPr>
        <p:spPr>
          <a:xfrm>
            <a:off x="251520" y="1264599"/>
            <a:ext cx="8640959" cy="3323376"/>
          </a:xfrm>
          <a:prstGeom prst="rect">
            <a:avLst/>
          </a:prstGeom>
          <a:noFill/>
          <a:ln>
            <a:noFill/>
          </a:ln>
        </p:spPr>
        <p:txBody>
          <a:bodyPr spcFirstLastPara="1" wrap="square" lIns="91425" tIns="45700" rIns="91425" bIns="45700" anchor="t" anchorCtr="0">
            <a:noAutofit/>
          </a:bodyPr>
          <a:lstStyle/>
          <a:p>
            <a:pPr marL="360363" lvl="0" indent="-360363" algn="l" rtl="0">
              <a:spcBef>
                <a:spcPts val="0"/>
              </a:spcBef>
              <a:spcAft>
                <a:spcPts val="0"/>
              </a:spcAft>
              <a:buSzPts val="1520"/>
              <a:buChar char="❑"/>
            </a:pPr>
            <a:r>
              <a:rPr lang="lt-LT" sz="1900" b="1" dirty="0" err="1"/>
              <a:t>Maršrutizavimas</a:t>
            </a:r>
            <a:r>
              <a:rPr lang="lt-LT" sz="1900" b="1" dirty="0"/>
              <a:t>. </a:t>
            </a:r>
            <a:r>
              <a:rPr lang="lt-LT" sz="1900" dirty="0"/>
              <a:t>Pagrindinė maršrutizatoriaus funkcija yra nustatyti geriausią kelią, kuriuo duomenys (</a:t>
            </a:r>
            <a:r>
              <a:rPr lang="lt-LT" sz="1900" b="1" dirty="0"/>
              <a:t>TCP/IP paketai*) </a:t>
            </a:r>
            <a:r>
              <a:rPr lang="lt-LT" sz="1900" dirty="0"/>
              <a:t>turėtų keliauti, pavyzdžiui, iš namų LAN tinklo į internetą.</a:t>
            </a:r>
            <a:endParaRPr dirty="0"/>
          </a:p>
          <a:p>
            <a:pPr marL="360363" lvl="0" indent="-360363" algn="l" rtl="0">
              <a:spcBef>
                <a:spcPts val="1200"/>
              </a:spcBef>
              <a:spcAft>
                <a:spcPts val="0"/>
              </a:spcAft>
              <a:buSzPts val="1520"/>
              <a:buChar char="❑"/>
            </a:pPr>
            <a:r>
              <a:rPr lang="lt-LT" sz="1900" b="1" dirty="0"/>
              <a:t>DHCP serveris. </a:t>
            </a:r>
            <a:r>
              <a:rPr lang="lt-LT" sz="1900" dirty="0"/>
              <a:t>Dauguma maršrutizatorių turi DHCP (</a:t>
            </a:r>
            <a:r>
              <a:rPr lang="lt-LT" sz="1900" i="1" dirty="0" err="1"/>
              <a:t>Dynamic</a:t>
            </a:r>
            <a:r>
              <a:rPr lang="lt-LT" sz="1900" i="1" dirty="0"/>
              <a:t> </a:t>
            </a:r>
            <a:r>
              <a:rPr lang="lt-LT" sz="1900" i="1" dirty="0" err="1"/>
              <a:t>Host</a:t>
            </a:r>
            <a:r>
              <a:rPr lang="lt-LT" sz="1900" i="1" dirty="0"/>
              <a:t> </a:t>
            </a:r>
            <a:r>
              <a:rPr lang="lt-LT" sz="1900" i="1" dirty="0" err="1"/>
              <a:t>Configuration</a:t>
            </a:r>
            <a:r>
              <a:rPr lang="lt-LT" sz="1900" i="1" dirty="0"/>
              <a:t> </a:t>
            </a:r>
            <a:r>
              <a:rPr lang="lt-LT" sz="1900" i="1" dirty="0" err="1"/>
              <a:t>Protocol</a:t>
            </a:r>
            <a:r>
              <a:rPr lang="lt-LT" sz="1900" dirty="0"/>
              <a:t>) serverio funkciją. DHCP suteikia galimybė automatiškai priskirti IP adresus kompiuteriams ir kitiems įrenginiams tinklo viduje.</a:t>
            </a:r>
            <a:endParaRPr dirty="0"/>
          </a:p>
          <a:p>
            <a:pPr marL="360363" lvl="0" indent="-360363" algn="l" rtl="0">
              <a:spcBef>
                <a:spcPts val="1200"/>
              </a:spcBef>
              <a:spcAft>
                <a:spcPts val="0"/>
              </a:spcAft>
              <a:buSzPts val="1520"/>
              <a:buChar char="❑"/>
            </a:pPr>
            <a:r>
              <a:rPr lang="lt-LT" sz="1900" b="1" dirty="0"/>
              <a:t>Užkarda (ugniasienė; angl. </a:t>
            </a:r>
            <a:r>
              <a:rPr lang="lt-LT" sz="1900" b="1" i="1" dirty="0" err="1"/>
              <a:t>Firewall</a:t>
            </a:r>
            <a:r>
              <a:rPr lang="lt-LT" sz="1900" b="1" dirty="0"/>
              <a:t>)</a:t>
            </a:r>
            <a:r>
              <a:rPr lang="lt-LT" sz="1900" dirty="0"/>
              <a:t>.  Maršrutizatorius gali apsaugoti tinklą</a:t>
            </a:r>
            <a:br>
              <a:rPr lang="lt-LT" sz="1900" dirty="0"/>
            </a:br>
            <a:r>
              <a:rPr lang="lt-LT" sz="1900" dirty="0"/>
              <a:t>nuo </a:t>
            </a:r>
            <a:r>
              <a:rPr lang="lt-LT" sz="1900" dirty="0" err="1"/>
              <a:t>kenkėjiškų</a:t>
            </a:r>
            <a:r>
              <a:rPr lang="lt-LT" sz="1900" dirty="0"/>
              <a:t> išorės atakų, naudodamas užkardos funkcijas. Tai leidžia</a:t>
            </a:r>
            <a:br>
              <a:rPr lang="lt-LT" sz="1900" dirty="0"/>
            </a:br>
            <a:r>
              <a:rPr lang="lt-LT" sz="1900" dirty="0"/>
              <a:t>filtruoti įeinančius ir išeinančius duomenų paketus</a:t>
            </a:r>
            <a:br>
              <a:rPr lang="lt-LT" sz="1900" dirty="0"/>
            </a:br>
            <a:r>
              <a:rPr lang="lt-LT" sz="1900" dirty="0"/>
              <a:t>pagal nustatytus taisyklių rinkinius.</a:t>
            </a:r>
            <a:endParaRPr dirty="0"/>
          </a:p>
        </p:txBody>
      </p:sp>
      <p:sp>
        <p:nvSpPr>
          <p:cNvPr id="834" name="Google Shape;834;p64"/>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2F2F2"/>
              </a:buClr>
              <a:buSzPts val="3300"/>
              <a:buFont typeface="Candara"/>
              <a:buNone/>
            </a:pPr>
            <a:r>
              <a:rPr lang="lt-LT">
                <a:solidFill>
                  <a:srgbClr val="F2F2F2"/>
                </a:solidFill>
              </a:rPr>
              <a:t>Kompiuterių tinklo </a:t>
            </a:r>
            <a:r>
              <a:rPr lang="lt-LT">
                <a:solidFill>
                  <a:schemeClr val="lt1"/>
                </a:solidFill>
              </a:rPr>
              <a:t>maršrutizatorius</a:t>
            </a:r>
            <a:r>
              <a:rPr lang="lt-LT">
                <a:solidFill>
                  <a:srgbClr val="F2F2F2"/>
                </a:solidFill>
              </a:rPr>
              <a:t> (1) </a:t>
            </a:r>
            <a:endParaRPr/>
          </a:p>
        </p:txBody>
      </p:sp>
      <p:sp>
        <p:nvSpPr>
          <p:cNvPr id="835" name="Google Shape;835;p64"/>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17</a:t>
            </a:fld>
            <a:endParaRPr>
              <a:solidFill>
                <a:srgbClr val="073E87"/>
              </a:solidFill>
            </a:endParaRPr>
          </a:p>
        </p:txBody>
      </p:sp>
      <p:sp>
        <p:nvSpPr>
          <p:cNvPr id="836" name="Google Shape;836;p64"/>
          <p:cNvSpPr txBox="1"/>
          <p:nvPr/>
        </p:nvSpPr>
        <p:spPr>
          <a:xfrm>
            <a:off x="457200" y="4760068"/>
            <a:ext cx="4618856"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400" b="1" i="1">
                <a:solidFill>
                  <a:schemeClr val="dk2"/>
                </a:solidFill>
                <a:latin typeface="Candara"/>
                <a:ea typeface="Candara"/>
                <a:cs typeface="Candara"/>
                <a:sym typeface="Candara"/>
              </a:rPr>
              <a:t>* Išsamiau apie TCP/PI paketus paaiškinta kitoje skaidrėje.</a:t>
            </a:r>
            <a:endParaRPr sz="1400" b="1" i="1">
              <a:solidFill>
                <a:schemeClr val="dk2"/>
              </a:solidFill>
              <a:latin typeface="Candara"/>
              <a:ea typeface="Candara"/>
              <a:cs typeface="Candara"/>
              <a:sym typeface="Candara"/>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sp>
        <p:nvSpPr>
          <p:cNvPr id="841" name="Google Shape;841;p65"/>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18</a:t>
            </a:fld>
            <a:endParaRPr>
              <a:solidFill>
                <a:srgbClr val="073E87"/>
              </a:solidFill>
            </a:endParaRPr>
          </a:p>
        </p:txBody>
      </p:sp>
      <p:sp>
        <p:nvSpPr>
          <p:cNvPr id="842" name="Google Shape;842;p65"/>
          <p:cNvSpPr txBox="1"/>
          <p:nvPr/>
        </p:nvSpPr>
        <p:spPr>
          <a:xfrm>
            <a:off x="2555776" y="1131590"/>
            <a:ext cx="6432003" cy="26263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600" b="1">
                <a:solidFill>
                  <a:schemeClr val="dk2"/>
                </a:solidFill>
                <a:latin typeface="Candara"/>
                <a:ea typeface="Candara"/>
                <a:cs typeface="Candara"/>
                <a:sym typeface="Candara"/>
              </a:rPr>
              <a:t>Paketo dydis negali būti didesnis nei 65535 baitai</a:t>
            </a:r>
            <a:r>
              <a:rPr lang="lt-LT" sz="1600">
                <a:solidFill>
                  <a:schemeClr val="dk2"/>
                </a:solidFill>
                <a:latin typeface="Candara"/>
                <a:ea typeface="Candara"/>
                <a:cs typeface="Candara"/>
                <a:sym typeface="Candara"/>
              </a:rPr>
              <a:t>. </a:t>
            </a:r>
            <a:endParaRPr/>
          </a:p>
          <a:p>
            <a:pPr marL="0" marR="0" lvl="0" indent="0" algn="l" rtl="0">
              <a:spcBef>
                <a:spcPts val="800"/>
              </a:spcBef>
              <a:spcAft>
                <a:spcPts val="0"/>
              </a:spcAft>
              <a:buNone/>
            </a:pPr>
            <a:r>
              <a:rPr lang="lt-LT" sz="1600" b="1">
                <a:solidFill>
                  <a:schemeClr val="dk2"/>
                </a:solidFill>
                <a:latin typeface="Candara"/>
                <a:ea typeface="Candara"/>
                <a:cs typeface="Candara"/>
                <a:sym typeface="Candara"/>
              </a:rPr>
              <a:t>Antraštės pagrindiniai laukai:</a:t>
            </a:r>
            <a:endParaRPr sz="1600">
              <a:solidFill>
                <a:schemeClr val="dk2"/>
              </a:solidFill>
              <a:latin typeface="Candara"/>
              <a:ea typeface="Candara"/>
              <a:cs typeface="Candara"/>
              <a:sym typeface="Candara"/>
            </a:endParaRPr>
          </a:p>
          <a:p>
            <a:pPr marL="538163" marR="0" lvl="0" indent="-176212" algn="l" rtl="0">
              <a:spcBef>
                <a:spcPts val="0"/>
              </a:spcBef>
              <a:spcAft>
                <a:spcPts val="0"/>
              </a:spcAft>
              <a:buClr>
                <a:schemeClr val="dk2"/>
              </a:buClr>
              <a:buSzPts val="1400"/>
              <a:buFont typeface="Noto Sans Symbols"/>
              <a:buChar char="▪"/>
            </a:pPr>
            <a:r>
              <a:rPr lang="lt-LT" sz="1400">
                <a:solidFill>
                  <a:schemeClr val="dk2"/>
                </a:solidFill>
                <a:latin typeface="Candara"/>
                <a:ea typeface="Candara"/>
                <a:cs typeface="Candara"/>
                <a:sym typeface="Candara"/>
              </a:rPr>
              <a:t>IP versiją (IPv4 atveju tai yra „4“),</a:t>
            </a:r>
            <a:endParaRPr/>
          </a:p>
          <a:p>
            <a:pPr marL="538163" marR="0" lvl="0" indent="-176212" algn="l" rtl="0">
              <a:spcBef>
                <a:spcPts val="0"/>
              </a:spcBef>
              <a:spcAft>
                <a:spcPts val="0"/>
              </a:spcAft>
              <a:buClr>
                <a:schemeClr val="dk2"/>
              </a:buClr>
              <a:buSzPts val="1400"/>
              <a:buFont typeface="Noto Sans Symbols"/>
              <a:buChar char="▪"/>
            </a:pPr>
            <a:r>
              <a:rPr lang="lt-LT" sz="1400">
                <a:solidFill>
                  <a:schemeClr val="dk2"/>
                </a:solidFill>
                <a:latin typeface="Candara"/>
                <a:ea typeface="Candara"/>
                <a:cs typeface="Candara"/>
                <a:sym typeface="Candara"/>
              </a:rPr>
              <a:t>antraštės ilgis,</a:t>
            </a:r>
            <a:endParaRPr/>
          </a:p>
          <a:p>
            <a:pPr marL="538163" marR="0" lvl="0" indent="-176212" algn="l" rtl="0">
              <a:spcBef>
                <a:spcPts val="0"/>
              </a:spcBef>
              <a:spcAft>
                <a:spcPts val="0"/>
              </a:spcAft>
              <a:buClr>
                <a:schemeClr val="dk2"/>
              </a:buClr>
              <a:buSzPts val="1400"/>
              <a:buFont typeface="Noto Sans Symbols"/>
              <a:buChar char="▪"/>
            </a:pPr>
            <a:r>
              <a:rPr lang="lt-LT" sz="1400">
                <a:solidFill>
                  <a:schemeClr val="dk2"/>
                </a:solidFill>
                <a:latin typeface="Candara"/>
                <a:ea typeface="Candara"/>
                <a:cs typeface="Candara"/>
                <a:sym typeface="Candara"/>
              </a:rPr>
              <a:t>viso paketo ilgis,</a:t>
            </a:r>
            <a:endParaRPr/>
          </a:p>
          <a:p>
            <a:pPr marL="538163" marR="0" lvl="0" indent="-176212" algn="l" rtl="0">
              <a:spcBef>
                <a:spcPts val="0"/>
              </a:spcBef>
              <a:spcAft>
                <a:spcPts val="0"/>
              </a:spcAft>
              <a:buClr>
                <a:schemeClr val="dk2"/>
              </a:buClr>
              <a:buSzPts val="1400"/>
              <a:buFont typeface="Noto Sans Symbols"/>
              <a:buChar char="▪"/>
            </a:pPr>
            <a:r>
              <a:rPr lang="lt-LT" sz="1400">
                <a:solidFill>
                  <a:schemeClr val="dk2"/>
                </a:solidFill>
                <a:latin typeface="Candara"/>
                <a:ea typeface="Candara"/>
                <a:cs typeface="Candara"/>
                <a:sym typeface="Candara"/>
              </a:rPr>
              <a:t>paketo gyvavimo trukmė,</a:t>
            </a:r>
            <a:endParaRPr/>
          </a:p>
          <a:p>
            <a:pPr marL="538163" marR="0" lvl="0" indent="-176212" algn="l" rtl="0">
              <a:spcBef>
                <a:spcPts val="0"/>
              </a:spcBef>
              <a:spcAft>
                <a:spcPts val="0"/>
              </a:spcAft>
              <a:buClr>
                <a:schemeClr val="dk2"/>
              </a:buClr>
              <a:buSzPts val="1400"/>
              <a:buFont typeface="Noto Sans Symbols"/>
              <a:buChar char="▪"/>
            </a:pPr>
            <a:r>
              <a:rPr lang="lt-LT" sz="1400">
                <a:solidFill>
                  <a:schemeClr val="dk2"/>
                </a:solidFill>
                <a:latin typeface="Candara"/>
                <a:ea typeface="Candara"/>
                <a:cs typeface="Candara"/>
                <a:sym typeface="Candara"/>
              </a:rPr>
              <a:t>protokolas (pvz., TCP, UDP),</a:t>
            </a:r>
            <a:endParaRPr/>
          </a:p>
          <a:p>
            <a:pPr marL="538163" marR="0" lvl="0" indent="-176212" algn="l" rtl="0">
              <a:spcBef>
                <a:spcPts val="0"/>
              </a:spcBef>
              <a:spcAft>
                <a:spcPts val="0"/>
              </a:spcAft>
              <a:buClr>
                <a:schemeClr val="dk2"/>
              </a:buClr>
              <a:buSzPts val="1400"/>
              <a:buFont typeface="Noto Sans Symbols"/>
              <a:buChar char="▪"/>
            </a:pPr>
            <a:r>
              <a:rPr lang="lt-LT" sz="1400">
                <a:solidFill>
                  <a:schemeClr val="dk2"/>
                </a:solidFill>
                <a:latin typeface="Candara"/>
                <a:ea typeface="Candara"/>
                <a:cs typeface="Candara"/>
                <a:sym typeface="Candara"/>
              </a:rPr>
              <a:t>antraštės kontrolinė suma (padeda gavėjui patikrinti antraštės vientisumą),</a:t>
            </a:r>
            <a:endParaRPr/>
          </a:p>
          <a:p>
            <a:pPr marL="538163" marR="0" lvl="0" indent="-176212" algn="l" rtl="0">
              <a:spcBef>
                <a:spcPts val="0"/>
              </a:spcBef>
              <a:spcAft>
                <a:spcPts val="0"/>
              </a:spcAft>
              <a:buClr>
                <a:schemeClr val="dk2"/>
              </a:buClr>
              <a:buSzPts val="1400"/>
              <a:buFont typeface="Noto Sans Symbols"/>
              <a:buChar char="▪"/>
            </a:pPr>
            <a:r>
              <a:rPr lang="lt-LT" sz="1400">
                <a:solidFill>
                  <a:schemeClr val="dk2"/>
                </a:solidFill>
                <a:latin typeface="Candara"/>
                <a:ea typeface="Candara"/>
                <a:cs typeface="Candara"/>
                <a:sym typeface="Candara"/>
              </a:rPr>
              <a:t>šaltinio IP adresas (IP adresas, iš kurio siunčiamas paketas),</a:t>
            </a:r>
            <a:endParaRPr/>
          </a:p>
          <a:p>
            <a:pPr marL="538163" marR="0" lvl="0" indent="-176212" algn="l" rtl="0">
              <a:spcBef>
                <a:spcPts val="0"/>
              </a:spcBef>
              <a:spcAft>
                <a:spcPts val="0"/>
              </a:spcAft>
              <a:buClr>
                <a:schemeClr val="dk2"/>
              </a:buClr>
              <a:buSzPts val="1400"/>
              <a:buFont typeface="Noto Sans Symbols"/>
              <a:buChar char="▪"/>
            </a:pPr>
            <a:r>
              <a:rPr lang="lt-LT" sz="1400">
                <a:solidFill>
                  <a:schemeClr val="dk2"/>
                </a:solidFill>
                <a:latin typeface="Candara"/>
                <a:ea typeface="Candara"/>
                <a:cs typeface="Candara"/>
                <a:sym typeface="Candara"/>
              </a:rPr>
              <a:t>paskirties IP adresas (IP adresas, kuriam skirtas paketas),</a:t>
            </a:r>
            <a:endParaRPr/>
          </a:p>
          <a:p>
            <a:pPr marL="538163" marR="0" lvl="0" indent="-176212" algn="l" rtl="0">
              <a:spcBef>
                <a:spcPts val="0"/>
              </a:spcBef>
              <a:spcAft>
                <a:spcPts val="0"/>
              </a:spcAft>
              <a:buClr>
                <a:schemeClr val="dk2"/>
              </a:buClr>
              <a:buSzPts val="1400"/>
              <a:buFont typeface="Noto Sans Symbols"/>
              <a:buChar char="▪"/>
            </a:pPr>
            <a:r>
              <a:rPr lang="lt-LT" sz="1400">
                <a:solidFill>
                  <a:schemeClr val="dk2"/>
                </a:solidFill>
                <a:latin typeface="Candara"/>
                <a:ea typeface="Candara"/>
                <a:cs typeface="Candara"/>
                <a:sym typeface="Candara"/>
              </a:rPr>
              <a:t>ir kt. </a:t>
            </a:r>
            <a:endParaRPr/>
          </a:p>
        </p:txBody>
      </p:sp>
      <p:sp>
        <p:nvSpPr>
          <p:cNvPr id="843" name="Google Shape;843;p65"/>
          <p:cNvSpPr txBox="1"/>
          <p:nvPr/>
        </p:nvSpPr>
        <p:spPr>
          <a:xfrm>
            <a:off x="683567" y="3519627"/>
            <a:ext cx="1368153" cy="2923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300" b="1" i="1">
                <a:solidFill>
                  <a:schemeClr val="dk2"/>
                </a:solidFill>
                <a:latin typeface="Candara"/>
                <a:ea typeface="Candara"/>
                <a:cs typeface="Candara"/>
                <a:sym typeface="Candara"/>
              </a:rPr>
              <a:t>TCP/IP paketas</a:t>
            </a:r>
            <a:endParaRPr/>
          </a:p>
        </p:txBody>
      </p:sp>
      <p:sp>
        <p:nvSpPr>
          <p:cNvPr id="844" name="Google Shape;844;p65"/>
          <p:cNvSpPr txBox="1"/>
          <p:nvPr/>
        </p:nvSpPr>
        <p:spPr>
          <a:xfrm>
            <a:off x="196908" y="3793852"/>
            <a:ext cx="8839587" cy="115416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600">
                <a:solidFill>
                  <a:schemeClr val="dk2"/>
                </a:solidFill>
                <a:latin typeface="Candara"/>
                <a:ea typeface="Candara"/>
                <a:cs typeface="Candara"/>
                <a:sym typeface="Candara"/>
              </a:rPr>
              <a:t>Pakete duomenys gali užimti ne daugiau kaip 65515 baitų (65535–20), jei antraštė yra mažiausio dydžio (20 baitų), arba 65475 baitai (65535–60), jei antraštė yra didžiausio dydžio (60 baitų).</a:t>
            </a:r>
            <a:endParaRPr/>
          </a:p>
          <a:p>
            <a:pPr marL="0" marR="0" lvl="0" indent="0" algn="l" rtl="0">
              <a:spcBef>
                <a:spcPts val="600"/>
              </a:spcBef>
              <a:spcAft>
                <a:spcPts val="0"/>
              </a:spcAft>
              <a:buNone/>
            </a:pPr>
            <a:r>
              <a:rPr lang="lt-LT" sz="1600">
                <a:solidFill>
                  <a:schemeClr val="dk2"/>
                </a:solidFill>
                <a:latin typeface="Candara"/>
                <a:ea typeface="Candara"/>
                <a:cs typeface="Candara"/>
                <a:sym typeface="Candara"/>
              </a:rPr>
              <a:t>Reikia paminėti, kad nors protokolas leidžia tokius didelius paketus, praktiškai standartinių Ethernet kadrų (paketų) maksimalus perdavimo dydis MTU (Maximum Transmission Unit) yra 1500 baitų.</a:t>
            </a:r>
            <a:endParaRPr/>
          </a:p>
        </p:txBody>
      </p:sp>
      <p:sp>
        <p:nvSpPr>
          <p:cNvPr id="845" name="Google Shape;845;p65"/>
          <p:cNvSpPr txBox="1"/>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Clr>
                <a:srgbClr val="F2F2F2"/>
              </a:buClr>
              <a:buSzPts val="2600"/>
              <a:buFont typeface="Candara"/>
              <a:buNone/>
            </a:pPr>
            <a:r>
              <a:rPr lang="lt-LT" sz="2600">
                <a:solidFill>
                  <a:srgbClr val="F2F2F2"/>
                </a:solidFill>
                <a:latin typeface="Candara"/>
                <a:ea typeface="Candara"/>
                <a:cs typeface="Candara"/>
                <a:sym typeface="Candara"/>
              </a:rPr>
              <a:t>Kompiuterių tinklo </a:t>
            </a:r>
            <a:r>
              <a:rPr lang="lt-LT" sz="2600">
                <a:solidFill>
                  <a:schemeClr val="lt1"/>
                </a:solidFill>
                <a:latin typeface="Candara"/>
                <a:ea typeface="Candara"/>
                <a:cs typeface="Candara"/>
                <a:sym typeface="Candara"/>
              </a:rPr>
              <a:t>maršrutizatorius </a:t>
            </a:r>
            <a:r>
              <a:rPr lang="lt-LT" sz="2600">
                <a:solidFill>
                  <a:srgbClr val="F2F2F2"/>
                </a:solidFill>
                <a:latin typeface="Candara"/>
                <a:ea typeface="Candara"/>
                <a:cs typeface="Candara"/>
                <a:sym typeface="Candara"/>
              </a:rPr>
              <a:t>(1.1)</a:t>
            </a:r>
            <a:br>
              <a:rPr lang="lt-LT" sz="2600">
                <a:solidFill>
                  <a:srgbClr val="F2F2F2"/>
                </a:solidFill>
                <a:latin typeface="Candara"/>
                <a:ea typeface="Candara"/>
                <a:cs typeface="Candara"/>
                <a:sym typeface="Candara"/>
              </a:rPr>
            </a:br>
            <a:r>
              <a:rPr lang="lt-LT" sz="2600">
                <a:solidFill>
                  <a:schemeClr val="lt1"/>
                </a:solidFill>
                <a:latin typeface="Candara"/>
                <a:ea typeface="Candara"/>
                <a:cs typeface="Candara"/>
                <a:sym typeface="Candara"/>
              </a:rPr>
              <a:t>TCP/IP paketai</a:t>
            </a:r>
            <a:endParaRPr sz="2600">
              <a:solidFill>
                <a:srgbClr val="FFFFFF"/>
              </a:solidFill>
              <a:latin typeface="Candara"/>
              <a:ea typeface="Candara"/>
              <a:cs typeface="Candara"/>
              <a:sym typeface="Candara"/>
            </a:endParaRPr>
          </a:p>
        </p:txBody>
      </p:sp>
      <p:sp>
        <p:nvSpPr>
          <p:cNvPr id="846" name="Google Shape;846;p65"/>
          <p:cNvSpPr txBox="1"/>
          <p:nvPr/>
        </p:nvSpPr>
        <p:spPr>
          <a:xfrm>
            <a:off x="251520" y="1241611"/>
            <a:ext cx="2160240" cy="338554"/>
          </a:xfrm>
          <a:prstGeom prst="rect">
            <a:avLst/>
          </a:prstGeom>
          <a:solidFill>
            <a:srgbClr val="00B0F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600" b="1">
                <a:solidFill>
                  <a:schemeClr val="lt1"/>
                </a:solidFill>
                <a:latin typeface="Candara"/>
                <a:ea typeface="Candara"/>
                <a:cs typeface="Candara"/>
                <a:sym typeface="Candara"/>
              </a:rPr>
              <a:t>Antraštė (20–60 baitų)</a:t>
            </a:r>
            <a:endParaRPr sz="1600" b="1">
              <a:solidFill>
                <a:schemeClr val="lt1"/>
              </a:solidFill>
              <a:latin typeface="Candara"/>
              <a:ea typeface="Candara"/>
              <a:cs typeface="Candara"/>
              <a:sym typeface="Candara"/>
            </a:endParaRPr>
          </a:p>
        </p:txBody>
      </p:sp>
      <p:sp>
        <p:nvSpPr>
          <p:cNvPr id="847" name="Google Shape;847;p65"/>
          <p:cNvSpPr txBox="1"/>
          <p:nvPr/>
        </p:nvSpPr>
        <p:spPr>
          <a:xfrm>
            <a:off x="251520" y="1607838"/>
            <a:ext cx="2160240" cy="1754326"/>
          </a:xfrm>
          <a:prstGeom prst="rect">
            <a:avLst/>
          </a:prstGeom>
          <a:solidFill>
            <a:srgbClr val="D4F0FF"/>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ndara"/>
              <a:ea typeface="Candara"/>
              <a:cs typeface="Candara"/>
              <a:sym typeface="Candara"/>
            </a:endParaRPr>
          </a:p>
          <a:p>
            <a:pPr marL="0" marR="0" lvl="0" indent="0" algn="l" rtl="0">
              <a:spcBef>
                <a:spcPts val="0"/>
              </a:spcBef>
              <a:spcAft>
                <a:spcPts val="0"/>
              </a:spcAft>
              <a:buNone/>
            </a:pPr>
            <a:endParaRPr sz="1800">
              <a:solidFill>
                <a:schemeClr val="dk1"/>
              </a:solidFill>
              <a:latin typeface="Candara"/>
              <a:ea typeface="Candara"/>
              <a:cs typeface="Candara"/>
              <a:sym typeface="Candara"/>
            </a:endParaRPr>
          </a:p>
          <a:p>
            <a:pPr marL="0" marR="0" lvl="0" indent="0" algn="ctr" rtl="0">
              <a:spcBef>
                <a:spcPts val="0"/>
              </a:spcBef>
              <a:spcAft>
                <a:spcPts val="0"/>
              </a:spcAft>
              <a:buNone/>
            </a:pPr>
            <a:r>
              <a:rPr lang="lt-LT" sz="1800" b="1">
                <a:solidFill>
                  <a:schemeClr val="dk2"/>
                </a:solidFill>
                <a:latin typeface="Candara"/>
                <a:ea typeface="Candara"/>
                <a:cs typeface="Candara"/>
                <a:sym typeface="Candara"/>
              </a:rPr>
              <a:t>Duomenys</a:t>
            </a:r>
            <a:endParaRPr/>
          </a:p>
          <a:p>
            <a:pPr marL="0" marR="0" lvl="0" indent="0" algn="l" rtl="0">
              <a:spcBef>
                <a:spcPts val="0"/>
              </a:spcBef>
              <a:spcAft>
                <a:spcPts val="0"/>
              </a:spcAft>
              <a:buNone/>
            </a:pPr>
            <a:endParaRPr sz="1800">
              <a:solidFill>
                <a:schemeClr val="dk1"/>
              </a:solidFill>
              <a:latin typeface="Candara"/>
              <a:ea typeface="Candara"/>
              <a:cs typeface="Candara"/>
              <a:sym typeface="Candara"/>
            </a:endParaRPr>
          </a:p>
          <a:p>
            <a:pPr marL="0" marR="0" lvl="0" indent="0" algn="l" rtl="0">
              <a:spcBef>
                <a:spcPts val="0"/>
              </a:spcBef>
              <a:spcAft>
                <a:spcPts val="0"/>
              </a:spcAft>
              <a:buNone/>
            </a:pPr>
            <a:endParaRPr sz="1800">
              <a:solidFill>
                <a:schemeClr val="dk1"/>
              </a:solidFill>
              <a:latin typeface="Candara"/>
              <a:ea typeface="Candara"/>
              <a:cs typeface="Candara"/>
              <a:sym typeface="Candara"/>
            </a:endParaRPr>
          </a:p>
          <a:p>
            <a:pPr marL="0" marR="0" lvl="0" indent="0" algn="l" rtl="0">
              <a:spcBef>
                <a:spcPts val="0"/>
              </a:spcBef>
              <a:spcAft>
                <a:spcPts val="0"/>
              </a:spcAft>
              <a:buNone/>
            </a:pPr>
            <a:endParaRPr sz="1800">
              <a:solidFill>
                <a:schemeClr val="dk1"/>
              </a:solidFill>
              <a:latin typeface="Candara"/>
              <a:ea typeface="Candara"/>
              <a:cs typeface="Candara"/>
              <a:sym typeface="Candara"/>
            </a:endParaRPr>
          </a:p>
        </p:txBody>
      </p:sp>
      <p:sp>
        <p:nvSpPr>
          <p:cNvPr id="848" name="Google Shape;848;p65"/>
          <p:cNvSpPr/>
          <p:nvPr/>
        </p:nvSpPr>
        <p:spPr>
          <a:xfrm>
            <a:off x="251518" y="3291830"/>
            <a:ext cx="2160241" cy="192197"/>
          </a:xfrm>
          <a:custGeom>
            <a:avLst/>
            <a:gdLst/>
            <a:ahLst/>
            <a:cxnLst/>
            <a:rect l="l" t="t" r="r" b="b"/>
            <a:pathLst>
              <a:path w="2198158" h="206477" extrusionOk="0">
                <a:moveTo>
                  <a:pt x="0" y="58993"/>
                </a:moveTo>
                <a:cubicBezTo>
                  <a:pt x="22427" y="76935"/>
                  <a:pt x="55630" y="105243"/>
                  <a:pt x="81117" y="117987"/>
                </a:cubicBezTo>
                <a:cubicBezTo>
                  <a:pt x="90949" y="122903"/>
                  <a:pt x="100320" y="128875"/>
                  <a:pt x="110613" y="132735"/>
                </a:cubicBezTo>
                <a:cubicBezTo>
                  <a:pt x="120103" y="136294"/>
                  <a:pt x="130278" y="137652"/>
                  <a:pt x="140110" y="140110"/>
                </a:cubicBezTo>
                <a:cubicBezTo>
                  <a:pt x="154858" y="137652"/>
                  <a:pt x="169735" y="135868"/>
                  <a:pt x="184355" y="132735"/>
                </a:cubicBezTo>
                <a:cubicBezTo>
                  <a:pt x="204175" y="128488"/>
                  <a:pt x="243349" y="117987"/>
                  <a:pt x="243349" y="117987"/>
                </a:cubicBezTo>
                <a:cubicBezTo>
                  <a:pt x="250723" y="113071"/>
                  <a:pt x="257142" y="106268"/>
                  <a:pt x="265471" y="103239"/>
                </a:cubicBezTo>
                <a:cubicBezTo>
                  <a:pt x="296570" y="91930"/>
                  <a:pt x="335747" y="86610"/>
                  <a:pt x="368710" y="81116"/>
                </a:cubicBezTo>
                <a:cubicBezTo>
                  <a:pt x="390988" y="82288"/>
                  <a:pt x="497893" y="81157"/>
                  <a:pt x="545691" y="95864"/>
                </a:cubicBezTo>
                <a:cubicBezTo>
                  <a:pt x="591040" y="109818"/>
                  <a:pt x="613167" y="122855"/>
                  <a:pt x="656304" y="140110"/>
                </a:cubicBezTo>
                <a:cubicBezTo>
                  <a:pt x="675803" y="147910"/>
                  <a:pt x="695104" y="156463"/>
                  <a:pt x="715297" y="162232"/>
                </a:cubicBezTo>
                <a:cubicBezTo>
                  <a:pt x="729673" y="166339"/>
                  <a:pt x="744794" y="167148"/>
                  <a:pt x="759542" y="169606"/>
                </a:cubicBezTo>
                <a:cubicBezTo>
                  <a:pt x="771832" y="174522"/>
                  <a:pt x="783642" y="180872"/>
                  <a:pt x="796413" y="184355"/>
                </a:cubicBezTo>
                <a:cubicBezTo>
                  <a:pt x="810838" y="188289"/>
                  <a:pt x="826038" y="188596"/>
                  <a:pt x="840658" y="191729"/>
                </a:cubicBezTo>
                <a:cubicBezTo>
                  <a:pt x="860478" y="195976"/>
                  <a:pt x="879987" y="201561"/>
                  <a:pt x="899652" y="206477"/>
                </a:cubicBezTo>
                <a:cubicBezTo>
                  <a:pt x="958646" y="201561"/>
                  <a:pt x="1017772" y="198035"/>
                  <a:pt x="1076633" y="191729"/>
                </a:cubicBezTo>
                <a:cubicBezTo>
                  <a:pt x="1108081" y="188360"/>
                  <a:pt x="1126756" y="172563"/>
                  <a:pt x="1157749" y="162232"/>
                </a:cubicBezTo>
                <a:cubicBezTo>
                  <a:pt x="1176978" y="155822"/>
                  <a:pt x="1197369" y="153445"/>
                  <a:pt x="1216742" y="147484"/>
                </a:cubicBezTo>
                <a:cubicBezTo>
                  <a:pt x="1265064" y="132616"/>
                  <a:pt x="1247867" y="127548"/>
                  <a:pt x="1305233" y="117987"/>
                </a:cubicBezTo>
                <a:cubicBezTo>
                  <a:pt x="1332014" y="113524"/>
                  <a:pt x="1359310" y="113071"/>
                  <a:pt x="1386349" y="110613"/>
                </a:cubicBezTo>
                <a:cubicBezTo>
                  <a:pt x="1430892" y="117466"/>
                  <a:pt x="1517117" y="129841"/>
                  <a:pt x="1563329" y="140110"/>
                </a:cubicBezTo>
                <a:cubicBezTo>
                  <a:pt x="1580798" y="143992"/>
                  <a:pt x="1597326" y="151748"/>
                  <a:pt x="1614949" y="154858"/>
                </a:cubicBezTo>
                <a:cubicBezTo>
                  <a:pt x="1665831" y="163837"/>
                  <a:pt x="1819408" y="168456"/>
                  <a:pt x="1843549" y="169606"/>
                </a:cubicBezTo>
                <a:cubicBezTo>
                  <a:pt x="1914833" y="164690"/>
                  <a:pt x="1986240" y="161327"/>
                  <a:pt x="2057400" y="154858"/>
                </a:cubicBezTo>
                <a:cubicBezTo>
                  <a:pt x="2067493" y="153940"/>
                  <a:pt x="2077582" y="151476"/>
                  <a:pt x="2086897" y="147484"/>
                </a:cubicBezTo>
                <a:cubicBezTo>
                  <a:pt x="2095043" y="143993"/>
                  <a:pt x="2101093" y="136699"/>
                  <a:pt x="2109020" y="132735"/>
                </a:cubicBezTo>
                <a:cubicBezTo>
                  <a:pt x="2115972" y="129259"/>
                  <a:pt x="2124190" y="128837"/>
                  <a:pt x="2131142" y="125361"/>
                </a:cubicBezTo>
                <a:cubicBezTo>
                  <a:pt x="2149750" y="116057"/>
                  <a:pt x="2154294" y="109584"/>
                  <a:pt x="2168013" y="95864"/>
                </a:cubicBezTo>
                <a:cubicBezTo>
                  <a:pt x="2188902" y="33198"/>
                  <a:pt x="2159769" y="109604"/>
                  <a:pt x="2190136" y="58993"/>
                </a:cubicBezTo>
                <a:cubicBezTo>
                  <a:pt x="2201397" y="40226"/>
                  <a:pt x="2197510" y="20903"/>
                  <a:pt x="2197510" y="0"/>
                </a:cubicBezTo>
              </a:path>
            </a:pathLst>
          </a:custGeom>
          <a:solidFill>
            <a:srgbClr val="D4F0FF"/>
          </a:solidFill>
          <a:ln w="15875" cap="flat" cmpd="sng">
            <a:solidFill>
              <a:srgbClr val="D4F0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ndara"/>
              <a:ea typeface="Candara"/>
              <a:cs typeface="Candara"/>
              <a:sym typeface="Candara"/>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52"/>
        <p:cNvGrpSpPr/>
        <p:nvPr/>
      </p:nvGrpSpPr>
      <p:grpSpPr>
        <a:xfrm>
          <a:off x="0" y="0"/>
          <a:ext cx="0" cy="0"/>
          <a:chOff x="0" y="0"/>
          <a:chExt cx="0" cy="0"/>
        </a:xfrm>
      </p:grpSpPr>
      <p:pic>
        <p:nvPicPr>
          <p:cNvPr id="853" name="Google Shape;853;p66"/>
          <p:cNvPicPr preferRelativeResize="0"/>
          <p:nvPr/>
        </p:nvPicPr>
        <p:blipFill rotWithShape="1">
          <a:blip r:embed="rId3">
            <a:alphaModFix/>
          </a:blip>
          <a:srcRect l="4691" t="5681" b="5757"/>
          <a:stretch/>
        </p:blipFill>
        <p:spPr>
          <a:xfrm>
            <a:off x="6394984" y="3495249"/>
            <a:ext cx="2287742" cy="1470702"/>
          </a:xfrm>
          <a:prstGeom prst="rect">
            <a:avLst/>
          </a:prstGeom>
          <a:noFill/>
          <a:ln>
            <a:noFill/>
          </a:ln>
        </p:spPr>
      </p:pic>
      <p:sp>
        <p:nvSpPr>
          <p:cNvPr id="854" name="Google Shape;854;p66"/>
          <p:cNvSpPr txBox="1">
            <a:spLocks noGrp="1"/>
          </p:cNvSpPr>
          <p:nvPr>
            <p:ph type="body" idx="1"/>
          </p:nvPr>
        </p:nvSpPr>
        <p:spPr>
          <a:xfrm>
            <a:off x="251520" y="1264598"/>
            <a:ext cx="8640959" cy="3827431"/>
          </a:xfrm>
          <a:prstGeom prst="rect">
            <a:avLst/>
          </a:prstGeom>
          <a:noFill/>
          <a:ln>
            <a:noFill/>
          </a:ln>
        </p:spPr>
        <p:txBody>
          <a:bodyPr spcFirstLastPara="1" wrap="square" lIns="91425" tIns="45700" rIns="91425" bIns="45700" anchor="t" anchorCtr="0">
            <a:noAutofit/>
          </a:bodyPr>
          <a:lstStyle/>
          <a:p>
            <a:pPr marL="360363" lvl="0" indent="-360363" algn="l" rtl="0">
              <a:spcBef>
                <a:spcPts val="0"/>
              </a:spcBef>
              <a:spcAft>
                <a:spcPts val="0"/>
              </a:spcAft>
              <a:buSzPts val="1520"/>
              <a:buChar char="❑"/>
            </a:pPr>
            <a:r>
              <a:rPr lang="lt-LT" sz="1900" b="1"/>
              <a:t>Belaidis tinklas (</a:t>
            </a:r>
            <a:r>
              <a:rPr lang="lt-LT" sz="1900" b="1" i="1"/>
              <a:t>Wi-Fi</a:t>
            </a:r>
            <a:r>
              <a:rPr lang="lt-LT" sz="1900" b="1"/>
              <a:t>). </a:t>
            </a:r>
            <a:r>
              <a:rPr lang="lt-LT" sz="1900"/>
              <a:t>Dauguma šiuolaikinių maršrutizatorių turi belaidžio tinklo galimybes. Tai leidžia kompiuteriams, telefonams ir kitiems įrenginiams prisijungti prie tinklo be laidų.</a:t>
            </a:r>
            <a:endParaRPr/>
          </a:p>
          <a:p>
            <a:pPr marL="360363" lvl="0" indent="-360363" algn="l" rtl="0">
              <a:spcBef>
                <a:spcPts val="1200"/>
              </a:spcBef>
              <a:spcAft>
                <a:spcPts val="0"/>
              </a:spcAft>
              <a:buSzPts val="1520"/>
              <a:buChar char="❑"/>
            </a:pPr>
            <a:r>
              <a:rPr lang="lt-LT" sz="1900" b="1"/>
              <a:t>Portų persiuntimas. </a:t>
            </a:r>
            <a:r>
              <a:rPr lang="lt-LT" sz="1900"/>
              <a:t>Tai leidžia nukreipti ryšius iš išorės (pvz., iš interneto) į konkretų kompiuterį arba tarnybą jūsų lokaliame tinkle, pvz. , šios funkcijos dėka, gali būti pasiekiama interneto svetainė, veikianti lokaliame tinkle.</a:t>
            </a:r>
            <a:endParaRPr/>
          </a:p>
          <a:p>
            <a:pPr marL="360363" lvl="0" indent="-360363" algn="l" rtl="0">
              <a:spcBef>
                <a:spcPts val="1200"/>
              </a:spcBef>
              <a:spcAft>
                <a:spcPts val="0"/>
              </a:spcAft>
              <a:buSzPts val="1520"/>
              <a:buChar char="❑"/>
            </a:pPr>
            <a:r>
              <a:rPr lang="lt-LT" sz="1900" b="1"/>
              <a:t>QoS (</a:t>
            </a:r>
            <a:r>
              <a:rPr lang="lt-LT" sz="1900" b="1" i="1"/>
              <a:t>Quality of Service</a:t>
            </a:r>
            <a:r>
              <a:rPr lang="lt-LT" sz="1900" b="1"/>
              <a:t>)</a:t>
            </a:r>
            <a:r>
              <a:rPr lang="lt-LT" sz="1900"/>
              <a:t>. Ši funkcija leidžia prioretizuoti tam tikrus</a:t>
            </a:r>
            <a:br>
              <a:rPr lang="lt-LT" sz="1900"/>
            </a:br>
            <a:r>
              <a:rPr lang="lt-LT" sz="1900"/>
              <a:t>duomenų srautus, pavyzdžiui, jei norite užtikrinti aukštesnę</a:t>
            </a:r>
            <a:br>
              <a:rPr lang="lt-LT" sz="1900"/>
            </a:br>
            <a:r>
              <a:rPr lang="lt-LT" sz="1900"/>
              <a:t>kokybę VoIP (garsas per internetą) pokalbiams ar</a:t>
            </a:r>
            <a:br>
              <a:rPr lang="lt-LT" sz="1900"/>
            </a:br>
            <a:r>
              <a:rPr lang="lt-LT" sz="1900"/>
              <a:t>žaidimams.</a:t>
            </a:r>
            <a:endParaRPr/>
          </a:p>
        </p:txBody>
      </p:sp>
      <p:sp>
        <p:nvSpPr>
          <p:cNvPr id="855" name="Google Shape;855;p66"/>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2F2F2"/>
              </a:buClr>
              <a:buSzPts val="3300"/>
              <a:buFont typeface="Candara"/>
              <a:buNone/>
            </a:pPr>
            <a:r>
              <a:rPr lang="lt-LT">
                <a:solidFill>
                  <a:srgbClr val="F2F2F2"/>
                </a:solidFill>
              </a:rPr>
              <a:t>Kompiuterių tinklo </a:t>
            </a:r>
            <a:r>
              <a:rPr lang="lt-LT">
                <a:solidFill>
                  <a:schemeClr val="lt1"/>
                </a:solidFill>
              </a:rPr>
              <a:t>maršrutizatorius</a:t>
            </a:r>
            <a:r>
              <a:rPr lang="lt-LT">
                <a:solidFill>
                  <a:srgbClr val="F2F2F2"/>
                </a:solidFill>
              </a:rPr>
              <a:t> (2) </a:t>
            </a:r>
            <a:endParaRPr/>
          </a:p>
        </p:txBody>
      </p:sp>
      <p:sp>
        <p:nvSpPr>
          <p:cNvPr id="856" name="Google Shape;856;p66"/>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19</a:t>
            </a:fld>
            <a:endParaRPr>
              <a:solidFill>
                <a:srgbClr val="073E87"/>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sp>
        <p:nvSpPr>
          <p:cNvPr id="861" name="Google Shape;861;p67"/>
          <p:cNvSpPr txBox="1">
            <a:spLocks noGrp="1"/>
          </p:cNvSpPr>
          <p:nvPr>
            <p:ph type="body" idx="1"/>
          </p:nvPr>
        </p:nvSpPr>
        <p:spPr>
          <a:xfrm>
            <a:off x="251520" y="1264598"/>
            <a:ext cx="8640959" cy="3827431"/>
          </a:xfrm>
          <a:prstGeom prst="rect">
            <a:avLst/>
          </a:prstGeom>
          <a:noFill/>
          <a:ln>
            <a:noFill/>
          </a:ln>
        </p:spPr>
        <p:txBody>
          <a:bodyPr spcFirstLastPara="1" wrap="square" lIns="91425" tIns="45700" rIns="91425" bIns="45700" anchor="t" anchorCtr="0">
            <a:noAutofit/>
          </a:bodyPr>
          <a:lstStyle/>
          <a:p>
            <a:pPr marL="360363" lvl="0" indent="-360363" algn="l" rtl="0">
              <a:spcBef>
                <a:spcPts val="0"/>
              </a:spcBef>
              <a:spcAft>
                <a:spcPts val="0"/>
              </a:spcAft>
              <a:buSzPts val="1520"/>
              <a:buChar char="❑"/>
            </a:pPr>
            <a:r>
              <a:rPr lang="lt-LT" sz="1900" b="1"/>
              <a:t>Virtualaus privataus tinklo (VPT) serveris</a:t>
            </a:r>
            <a:r>
              <a:rPr lang="lt-LT" sz="1900"/>
              <a:t>. Kai kurie maršrutizatoriai gali veikti kaip VPT serveriai, leisdami jums saugiai prisijungti prie savo lokalaus tinklo (šifruotu kanalu) nuotoliniu būdu.</a:t>
            </a:r>
            <a:endParaRPr/>
          </a:p>
          <a:p>
            <a:pPr marL="360363" lvl="0" indent="-360363" algn="l" rtl="0">
              <a:spcBef>
                <a:spcPts val="380"/>
              </a:spcBef>
              <a:spcAft>
                <a:spcPts val="0"/>
              </a:spcAft>
              <a:buClr>
                <a:srgbClr val="029EF4"/>
              </a:buClr>
              <a:buSzPts val="1520"/>
              <a:buFont typeface="Noto Sans Symbols"/>
              <a:buChar char="❑"/>
            </a:pPr>
            <a:r>
              <a:rPr lang="lt-LT" sz="1900" b="1"/>
              <a:t>Tinklo izoliacija ir svečio tinklai. </a:t>
            </a:r>
            <a:r>
              <a:rPr lang="lt-LT" sz="1900"/>
              <a:t>Kai kurie maršrutizatoriai, siekiant išlaikyti pagrindinio tinklo saugumą, leidžia sukurti atskirus tinklus svečiams.</a:t>
            </a:r>
            <a:endParaRPr/>
          </a:p>
          <a:p>
            <a:pPr marL="360363" lvl="0" indent="-360363" algn="l" rtl="0">
              <a:spcBef>
                <a:spcPts val="380"/>
              </a:spcBef>
              <a:spcAft>
                <a:spcPts val="0"/>
              </a:spcAft>
              <a:buClr>
                <a:srgbClr val="029EF4"/>
              </a:buClr>
              <a:buSzPts val="1520"/>
              <a:buFont typeface="Noto Sans Symbols"/>
              <a:buChar char="❑"/>
            </a:pPr>
            <a:r>
              <a:rPr lang="lt-LT" sz="1900" b="1"/>
              <a:t>Tinklo monitoringas (stebėjimas). </a:t>
            </a:r>
            <a:r>
              <a:rPr lang="lt-LT" sz="1900"/>
              <a:t>Daugelis maršrutizatorių turi įrankius, kurie leidžia stebėti, kas vyksta tinklo viduje – kokie įrenginiai prisijungę, kiek duomenų jie siunčia bei gauna ir kt.</a:t>
            </a:r>
            <a:endParaRPr/>
          </a:p>
          <a:p>
            <a:pPr marL="360363" lvl="0" indent="-360363" algn="l" rtl="0">
              <a:spcBef>
                <a:spcPts val="400"/>
              </a:spcBef>
              <a:spcAft>
                <a:spcPts val="0"/>
              </a:spcAft>
              <a:buClr>
                <a:srgbClr val="029EF4"/>
              </a:buClr>
              <a:buSzPts val="1520"/>
              <a:buFont typeface="Noto Sans Symbols"/>
              <a:buChar char="❑"/>
            </a:pPr>
            <a:r>
              <a:rPr lang="lt-LT" sz="1900" b="1"/>
              <a:t>Atnaujinimai. </a:t>
            </a:r>
            <a:r>
              <a:rPr lang="lt-LT" sz="1900"/>
              <a:t>Siekiant užtikrinti tinkamą veiklą, saugumą</a:t>
            </a:r>
            <a:br>
              <a:rPr lang="lt-LT" sz="1900"/>
            </a:br>
            <a:r>
              <a:rPr lang="lt-LT" sz="1900"/>
              <a:t>ir naujų funkcijų įdiegimą, maršrutizatoriai turi</a:t>
            </a:r>
            <a:br>
              <a:rPr lang="lt-LT" sz="1900"/>
            </a:br>
            <a:r>
              <a:rPr lang="lt-LT" sz="1900"/>
              <a:t>galimybę atnaujinti savo </a:t>
            </a:r>
            <a:r>
              <a:rPr lang="lt-LT" sz="2000"/>
              <a:t>programinę įrangą.</a:t>
            </a:r>
            <a:endParaRPr/>
          </a:p>
        </p:txBody>
      </p:sp>
      <p:sp>
        <p:nvSpPr>
          <p:cNvPr id="862" name="Google Shape;862;p67"/>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2F2F2"/>
              </a:buClr>
              <a:buSzPts val="3300"/>
              <a:buFont typeface="Candara"/>
              <a:buNone/>
            </a:pPr>
            <a:r>
              <a:rPr lang="lt-LT">
                <a:solidFill>
                  <a:srgbClr val="F2F2F2"/>
                </a:solidFill>
              </a:rPr>
              <a:t>Kompiuterių tinklo </a:t>
            </a:r>
            <a:r>
              <a:rPr lang="lt-LT">
                <a:solidFill>
                  <a:schemeClr val="lt1"/>
                </a:solidFill>
              </a:rPr>
              <a:t>maršrutizatorius</a:t>
            </a:r>
            <a:r>
              <a:rPr lang="lt-LT">
                <a:solidFill>
                  <a:srgbClr val="F2F2F2"/>
                </a:solidFill>
              </a:rPr>
              <a:t> (3) </a:t>
            </a:r>
            <a:endParaRPr/>
          </a:p>
        </p:txBody>
      </p:sp>
      <p:pic>
        <p:nvPicPr>
          <p:cNvPr id="863" name="Google Shape;863;p67"/>
          <p:cNvPicPr preferRelativeResize="0"/>
          <p:nvPr/>
        </p:nvPicPr>
        <p:blipFill rotWithShape="1">
          <a:blip r:embed="rId3">
            <a:alphaModFix/>
          </a:blip>
          <a:srcRect l="4691" t="5681" b="5757"/>
          <a:stretch/>
        </p:blipFill>
        <p:spPr>
          <a:xfrm>
            <a:off x="6914679" y="3567611"/>
            <a:ext cx="2287742" cy="1470702"/>
          </a:xfrm>
          <a:prstGeom prst="rect">
            <a:avLst/>
          </a:prstGeom>
          <a:noFill/>
          <a:ln>
            <a:noFill/>
          </a:ln>
        </p:spPr>
      </p:pic>
      <p:sp>
        <p:nvSpPr>
          <p:cNvPr id="864" name="Google Shape;864;p67"/>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73E87"/>
              </a:buClr>
              <a:buSzPts val="1000"/>
              <a:buFont typeface="Candara"/>
              <a:buNone/>
            </a:pPr>
            <a:fld id="{00000000-1234-1234-1234-123412341234}" type="slidenum">
              <a:rPr lang="lt-LT" sz="1000" b="0" i="0" u="none" strike="noStrike" cap="none">
                <a:solidFill>
                  <a:srgbClr val="073E87"/>
                </a:solidFill>
                <a:latin typeface="Candara"/>
                <a:ea typeface="Candara"/>
                <a:cs typeface="Candara"/>
                <a:sym typeface="Candara"/>
              </a:rPr>
              <a:t>20</a:t>
            </a:fld>
            <a:endParaRPr sz="1000" b="0" i="0" u="none" strike="noStrike" cap="none">
              <a:solidFill>
                <a:srgbClr val="073E87"/>
              </a:solidFill>
              <a:latin typeface="Candara"/>
              <a:ea typeface="Candara"/>
              <a:cs typeface="Candara"/>
              <a:sym typeface="Candara"/>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77"/>
        <p:cNvGrpSpPr/>
        <p:nvPr/>
      </p:nvGrpSpPr>
      <p:grpSpPr>
        <a:xfrm>
          <a:off x="0" y="0"/>
          <a:ext cx="0" cy="0"/>
          <a:chOff x="0" y="0"/>
          <a:chExt cx="0" cy="0"/>
        </a:xfrm>
      </p:grpSpPr>
      <p:pic>
        <p:nvPicPr>
          <p:cNvPr id="878" name="Google Shape;878;p69"/>
          <p:cNvPicPr preferRelativeResize="0"/>
          <p:nvPr/>
        </p:nvPicPr>
        <p:blipFill rotWithShape="1">
          <a:blip r:embed="rId3">
            <a:alphaModFix/>
          </a:blip>
          <a:srcRect l="4691" t="5681" b="5757"/>
          <a:stretch/>
        </p:blipFill>
        <p:spPr>
          <a:xfrm>
            <a:off x="6394984" y="3495249"/>
            <a:ext cx="2287742" cy="1470702"/>
          </a:xfrm>
          <a:prstGeom prst="rect">
            <a:avLst/>
          </a:prstGeom>
          <a:noFill/>
          <a:ln>
            <a:noFill/>
          </a:ln>
        </p:spPr>
      </p:pic>
      <p:sp>
        <p:nvSpPr>
          <p:cNvPr id="879" name="Google Shape;879;p69"/>
          <p:cNvSpPr txBox="1">
            <a:spLocks noGrp="1"/>
          </p:cNvSpPr>
          <p:nvPr>
            <p:ph type="body" idx="1"/>
          </p:nvPr>
        </p:nvSpPr>
        <p:spPr>
          <a:xfrm>
            <a:off x="251520" y="1316069"/>
            <a:ext cx="8640959" cy="3827431"/>
          </a:xfrm>
          <a:prstGeom prst="rect">
            <a:avLst/>
          </a:prstGeom>
          <a:noFill/>
          <a:ln>
            <a:noFill/>
          </a:ln>
        </p:spPr>
        <p:txBody>
          <a:bodyPr spcFirstLastPara="1" wrap="square" lIns="91425" tIns="45700" rIns="91425" bIns="45700" anchor="t" anchorCtr="0">
            <a:noAutofit/>
          </a:bodyPr>
          <a:lstStyle/>
          <a:p>
            <a:pPr marL="360363" lvl="0" indent="-360363" algn="l" rtl="0">
              <a:spcBef>
                <a:spcPts val="0"/>
              </a:spcBef>
              <a:spcAft>
                <a:spcPts val="0"/>
              </a:spcAft>
              <a:buClr>
                <a:srgbClr val="029EF4"/>
              </a:buClr>
              <a:buSzPts val="1600"/>
              <a:buFont typeface="Noto Sans Symbols"/>
              <a:buChar char="❑"/>
            </a:pPr>
            <a:r>
              <a:rPr lang="lt-LT" sz="2000" b="1" dirty="0" err="1"/>
              <a:t>Maršrutizavimas</a:t>
            </a:r>
            <a:r>
              <a:rPr lang="lt-LT" sz="2000" b="1" dirty="0"/>
              <a:t> (išsamiau). </a:t>
            </a:r>
            <a:r>
              <a:rPr lang="lt-LT" sz="2000" dirty="0"/>
              <a:t>Pagrindinė maršrutizatoriaus funkcija yra nustatyti geriausią kelią, kuriuo duomenys turėtų keliauti, pavyzdžiui, iš namų LAN tinklo į internetą. </a:t>
            </a:r>
            <a:r>
              <a:rPr lang="lt-LT" sz="2000" dirty="0" err="1"/>
              <a:t>Maršrutizavimo</a:t>
            </a:r>
            <a:r>
              <a:rPr lang="lt-LT" sz="2000" dirty="0"/>
              <a:t> lentelė (</a:t>
            </a:r>
            <a:r>
              <a:rPr lang="lt-LT" sz="2000" i="1" dirty="0" err="1"/>
              <a:t>route</a:t>
            </a:r>
            <a:r>
              <a:rPr lang="lt-LT" sz="2000" i="1" dirty="0"/>
              <a:t> </a:t>
            </a:r>
            <a:r>
              <a:rPr lang="lt-LT" sz="2000" i="1" dirty="0" err="1"/>
              <a:t>table</a:t>
            </a:r>
            <a:r>
              <a:rPr lang="lt-LT" sz="2000" dirty="0"/>
              <a:t>) yra saugoma operacinės sistemos branduolyje. Ją galima pamatyti kompiuterio komandų eilutėje (</a:t>
            </a:r>
            <a:r>
              <a:rPr lang="lt-LT" sz="2000" dirty="0" err="1"/>
              <a:t>cmd</a:t>
            </a:r>
            <a:r>
              <a:rPr lang="lt-LT" sz="2000" dirty="0"/>
              <a:t>) įvykdžius komandą </a:t>
            </a:r>
            <a:r>
              <a:rPr lang="lt-LT" sz="2000" b="1" dirty="0" err="1">
                <a:latin typeface="Calibri"/>
                <a:ea typeface="Calibri"/>
                <a:cs typeface="Calibri"/>
                <a:sym typeface="Calibri"/>
              </a:rPr>
              <a:t>route</a:t>
            </a:r>
            <a:r>
              <a:rPr lang="lt-LT" sz="2000" b="1" dirty="0">
                <a:latin typeface="Calibri"/>
                <a:ea typeface="Calibri"/>
                <a:cs typeface="Calibri"/>
                <a:sym typeface="Calibri"/>
              </a:rPr>
              <a:t> </a:t>
            </a:r>
            <a:r>
              <a:rPr lang="lt-LT" sz="2000" b="1" dirty="0" err="1">
                <a:latin typeface="Calibri"/>
                <a:ea typeface="Calibri"/>
                <a:cs typeface="Calibri"/>
                <a:sym typeface="Calibri"/>
              </a:rPr>
              <a:t>print</a:t>
            </a:r>
            <a:r>
              <a:rPr lang="lt-LT" sz="2000" b="1" dirty="0">
                <a:latin typeface="Calibri"/>
                <a:ea typeface="Calibri"/>
                <a:cs typeface="Calibri"/>
                <a:sym typeface="Calibri"/>
              </a:rPr>
              <a:t> -4 </a:t>
            </a:r>
            <a:r>
              <a:rPr lang="lt-LT" sz="2000" dirty="0">
                <a:latin typeface="Candara"/>
                <a:ea typeface="Candara"/>
                <a:cs typeface="Candara"/>
                <a:sym typeface="Candara"/>
              </a:rPr>
              <a:t>(lentelės pavyzdys pateiktas kitoje skaidrėje).</a:t>
            </a:r>
            <a:endParaRPr dirty="0"/>
          </a:p>
          <a:p>
            <a:pPr marL="360363" lvl="0" indent="-360363" algn="l" rtl="0">
              <a:spcBef>
                <a:spcPts val="400"/>
              </a:spcBef>
              <a:spcAft>
                <a:spcPts val="0"/>
              </a:spcAft>
              <a:buClr>
                <a:srgbClr val="029EF4"/>
              </a:buClr>
              <a:buSzPts val="1600"/>
              <a:buFont typeface="Noto Sans Symbols"/>
              <a:buChar char="❑"/>
            </a:pPr>
            <a:r>
              <a:rPr lang="lt-LT" sz="2000" dirty="0"/>
              <a:t>Lentelės pirmoji eilutė yra svarbiausia. Jos esmė yra tokia – jei siunčiamas informacijos paketo IP adresas neatitinka nė vienos </a:t>
            </a:r>
            <a:r>
              <a:rPr lang="lt-LT" sz="2000" dirty="0" err="1"/>
              <a:t>maršrutizavimo</a:t>
            </a:r>
            <a:r>
              <a:rPr lang="lt-LT" sz="2000" dirty="0"/>
              <a:t/>
            </a:r>
            <a:br>
              <a:rPr lang="lt-LT" sz="2000" dirty="0"/>
            </a:br>
            <a:r>
              <a:rPr lang="lt-LT" sz="2000" dirty="0"/>
              <a:t>eilutės lentelėje, tai jis siunčiamas į Tinklo vartus</a:t>
            </a:r>
            <a:br>
              <a:rPr lang="lt-LT" sz="2000" dirty="0"/>
            </a:br>
            <a:r>
              <a:rPr lang="lt-LT" sz="2000" dirty="0"/>
              <a:t>(</a:t>
            </a:r>
            <a:r>
              <a:rPr lang="lt-LT" sz="2000" i="1" dirty="0" err="1"/>
              <a:t>Gateway</a:t>
            </a:r>
            <a:r>
              <a:rPr lang="lt-LT" sz="2000" dirty="0"/>
              <a:t>). Dažniausiai tai yra „išėjimas“ į internetą.</a:t>
            </a:r>
            <a:endParaRPr dirty="0"/>
          </a:p>
        </p:txBody>
      </p:sp>
      <p:sp>
        <p:nvSpPr>
          <p:cNvPr id="880" name="Google Shape;880;p69"/>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2F2F2"/>
              </a:buClr>
              <a:buSzPts val="3300"/>
              <a:buFont typeface="Candara"/>
              <a:buNone/>
            </a:pPr>
            <a:r>
              <a:rPr lang="lt-LT">
                <a:solidFill>
                  <a:srgbClr val="F2F2F2"/>
                </a:solidFill>
              </a:rPr>
              <a:t>Kompiuterių tinklo </a:t>
            </a:r>
            <a:r>
              <a:rPr lang="lt-LT">
                <a:solidFill>
                  <a:schemeClr val="lt1"/>
                </a:solidFill>
              </a:rPr>
              <a:t>maršrutizatorius</a:t>
            </a:r>
            <a:r>
              <a:rPr lang="lt-LT">
                <a:solidFill>
                  <a:srgbClr val="F2F2F2"/>
                </a:solidFill>
              </a:rPr>
              <a:t> (4) </a:t>
            </a:r>
            <a:endParaRPr/>
          </a:p>
        </p:txBody>
      </p:sp>
      <p:sp>
        <p:nvSpPr>
          <p:cNvPr id="881" name="Google Shape;881;p69"/>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21</a:t>
            </a:fld>
            <a:endParaRPr>
              <a:solidFill>
                <a:srgbClr val="073E87"/>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85"/>
        <p:cNvGrpSpPr/>
        <p:nvPr/>
      </p:nvGrpSpPr>
      <p:grpSpPr>
        <a:xfrm>
          <a:off x="0" y="0"/>
          <a:ext cx="0" cy="0"/>
          <a:chOff x="0" y="0"/>
          <a:chExt cx="0" cy="0"/>
        </a:xfrm>
      </p:grpSpPr>
      <p:sp>
        <p:nvSpPr>
          <p:cNvPr id="886" name="Google Shape;886;p70"/>
          <p:cNvSpPr txBox="1">
            <a:spLocks noGrp="1"/>
          </p:cNvSpPr>
          <p:nvPr>
            <p:ph type="body" idx="1"/>
          </p:nvPr>
        </p:nvSpPr>
        <p:spPr>
          <a:xfrm>
            <a:off x="251520" y="1264598"/>
            <a:ext cx="8640959" cy="382743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endParaRPr sz="2000"/>
          </a:p>
          <a:p>
            <a:pPr marL="0" lvl="0" indent="0" algn="l" rtl="0">
              <a:spcBef>
                <a:spcPts val="400"/>
              </a:spcBef>
              <a:spcAft>
                <a:spcPts val="0"/>
              </a:spcAft>
              <a:buSzPts val="1600"/>
              <a:buNone/>
            </a:pPr>
            <a:endParaRPr sz="2000"/>
          </a:p>
        </p:txBody>
      </p:sp>
      <p:sp>
        <p:nvSpPr>
          <p:cNvPr id="887" name="Google Shape;887;p70"/>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2F2F2"/>
              </a:buClr>
              <a:buSzPts val="3300"/>
              <a:buFont typeface="Candara"/>
              <a:buNone/>
            </a:pPr>
            <a:r>
              <a:rPr lang="lt-LT">
                <a:solidFill>
                  <a:srgbClr val="F2F2F2"/>
                </a:solidFill>
              </a:rPr>
              <a:t>Kompiuterių tinklo </a:t>
            </a:r>
            <a:r>
              <a:rPr lang="lt-LT">
                <a:solidFill>
                  <a:schemeClr val="lt1"/>
                </a:solidFill>
              </a:rPr>
              <a:t>maršrutizatorius</a:t>
            </a:r>
            <a:r>
              <a:rPr lang="lt-LT">
                <a:solidFill>
                  <a:srgbClr val="F2F2F2"/>
                </a:solidFill>
              </a:rPr>
              <a:t> (5) </a:t>
            </a:r>
            <a:endParaRPr/>
          </a:p>
        </p:txBody>
      </p:sp>
      <p:pic>
        <p:nvPicPr>
          <p:cNvPr id="888" name="Google Shape;888;p70"/>
          <p:cNvPicPr preferRelativeResize="0"/>
          <p:nvPr/>
        </p:nvPicPr>
        <p:blipFill rotWithShape="1">
          <a:blip r:embed="rId3">
            <a:alphaModFix/>
          </a:blip>
          <a:srcRect/>
          <a:stretch/>
        </p:blipFill>
        <p:spPr>
          <a:xfrm>
            <a:off x="359833" y="1435439"/>
            <a:ext cx="5040000" cy="416231"/>
          </a:xfrm>
          <a:prstGeom prst="rect">
            <a:avLst/>
          </a:prstGeom>
          <a:noFill/>
          <a:ln>
            <a:noFill/>
          </a:ln>
        </p:spPr>
      </p:pic>
      <p:pic>
        <p:nvPicPr>
          <p:cNvPr id="889" name="Google Shape;889;p70"/>
          <p:cNvPicPr preferRelativeResize="0"/>
          <p:nvPr/>
        </p:nvPicPr>
        <p:blipFill rotWithShape="1">
          <a:blip r:embed="rId4">
            <a:alphaModFix/>
          </a:blip>
          <a:srcRect/>
          <a:stretch/>
        </p:blipFill>
        <p:spPr>
          <a:xfrm>
            <a:off x="202702" y="2430032"/>
            <a:ext cx="5227611" cy="2229950"/>
          </a:xfrm>
          <a:prstGeom prst="rect">
            <a:avLst/>
          </a:prstGeom>
          <a:noFill/>
          <a:ln>
            <a:noFill/>
          </a:ln>
        </p:spPr>
      </p:pic>
      <p:sp>
        <p:nvSpPr>
          <p:cNvPr id="890" name="Google Shape;890;p70"/>
          <p:cNvSpPr txBox="1"/>
          <p:nvPr/>
        </p:nvSpPr>
        <p:spPr>
          <a:xfrm>
            <a:off x="442352" y="1851670"/>
            <a:ext cx="4987961"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400" b="1" i="1">
                <a:solidFill>
                  <a:schemeClr val="dk2"/>
                </a:solidFill>
                <a:latin typeface="Candara"/>
                <a:ea typeface="Candara"/>
                <a:cs typeface="Candara"/>
                <a:sym typeface="Candara"/>
              </a:rPr>
              <a:t>Maršrutizavimo lentelės (route table) pirmosios eilutės pavyzdys</a:t>
            </a:r>
            <a:endParaRPr sz="1400" b="1" i="1">
              <a:solidFill>
                <a:schemeClr val="dk2"/>
              </a:solidFill>
              <a:latin typeface="Candara"/>
              <a:ea typeface="Candara"/>
              <a:cs typeface="Candara"/>
              <a:sym typeface="Candara"/>
            </a:endParaRPr>
          </a:p>
        </p:txBody>
      </p:sp>
      <p:sp>
        <p:nvSpPr>
          <p:cNvPr id="891" name="Google Shape;891;p70"/>
          <p:cNvSpPr txBox="1"/>
          <p:nvPr/>
        </p:nvSpPr>
        <p:spPr>
          <a:xfrm>
            <a:off x="1097127" y="4659982"/>
            <a:ext cx="3565411" cy="2923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300" b="1" i="1">
                <a:solidFill>
                  <a:schemeClr val="dk2"/>
                </a:solidFill>
                <a:latin typeface="Candara"/>
                <a:ea typeface="Candara"/>
                <a:cs typeface="Candara"/>
                <a:sym typeface="Candara"/>
              </a:rPr>
              <a:t>Maršrutizavimo lentelės (route table) pavyzdys</a:t>
            </a:r>
            <a:endParaRPr sz="1300" b="1" i="1">
              <a:solidFill>
                <a:schemeClr val="dk2"/>
              </a:solidFill>
              <a:latin typeface="Candara"/>
              <a:ea typeface="Candara"/>
              <a:cs typeface="Candara"/>
              <a:sym typeface="Candara"/>
            </a:endParaRPr>
          </a:p>
        </p:txBody>
      </p:sp>
      <p:sp>
        <p:nvSpPr>
          <p:cNvPr id="892" name="Google Shape;892;p70"/>
          <p:cNvSpPr txBox="1"/>
          <p:nvPr/>
        </p:nvSpPr>
        <p:spPr>
          <a:xfrm>
            <a:off x="5686704" y="1131590"/>
            <a:ext cx="3163022" cy="401648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700">
                <a:solidFill>
                  <a:schemeClr val="dk2"/>
                </a:solidFill>
                <a:latin typeface="Candara"/>
                <a:ea typeface="Candara"/>
                <a:cs typeface="Candara"/>
                <a:sym typeface="Candara"/>
              </a:rPr>
              <a:t>Kitos eilutės lentelėje nurodo kitus galimus kelius, pavyzdžiui, tai gali būti vidinio tinklo įrenginiai, kompiuterio  komunikacija su pačiu savimi (127.0.0.1).</a:t>
            </a:r>
            <a:endParaRPr/>
          </a:p>
          <a:p>
            <a:pPr marL="0" marR="0" lvl="0" indent="0" algn="l" rtl="0">
              <a:spcBef>
                <a:spcPts val="0"/>
              </a:spcBef>
              <a:spcAft>
                <a:spcPts val="0"/>
              </a:spcAft>
              <a:buNone/>
            </a:pPr>
            <a:r>
              <a:rPr lang="lt-LT" sz="1700">
                <a:solidFill>
                  <a:schemeClr val="dk2"/>
                </a:solidFill>
                <a:latin typeface="Candara"/>
                <a:ea typeface="Candara"/>
                <a:cs typeface="Candara"/>
                <a:sym typeface="Candara"/>
              </a:rPr>
              <a:t>Maršrutizatoriuose yra įdiegta NAT (</a:t>
            </a:r>
            <a:r>
              <a:rPr lang="lt-LT" sz="1700" i="1">
                <a:solidFill>
                  <a:schemeClr val="dk2"/>
                </a:solidFill>
                <a:latin typeface="Candara"/>
                <a:ea typeface="Candara"/>
                <a:cs typeface="Candara"/>
                <a:sym typeface="Candara"/>
              </a:rPr>
              <a:t>Network Address Translation</a:t>
            </a:r>
            <a:r>
              <a:rPr lang="lt-LT" sz="1700">
                <a:solidFill>
                  <a:schemeClr val="dk2"/>
                </a:solidFill>
                <a:latin typeface="Candara"/>
                <a:ea typeface="Candara"/>
                <a:cs typeface="Candara"/>
                <a:sym typeface="Candara"/>
              </a:rPr>
              <a:t>) funkcija. Ši funkcija leidžia vidiniams įrenginiams naudoti tą patį viešąjį IP adresą internete, todėl ji suteikia papildomą saugumą ir leidžia efektyviau naudoti ribotą IPv4 adresų erdvę.</a:t>
            </a:r>
            <a:endParaRPr sz="1700">
              <a:solidFill>
                <a:schemeClr val="dk2"/>
              </a:solidFill>
              <a:latin typeface="Candara"/>
              <a:ea typeface="Candara"/>
              <a:cs typeface="Candara"/>
              <a:sym typeface="Candara"/>
            </a:endParaRPr>
          </a:p>
        </p:txBody>
      </p:sp>
      <p:sp>
        <p:nvSpPr>
          <p:cNvPr id="893" name="Google Shape;893;p70"/>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22</a:t>
            </a:fld>
            <a:endParaRPr>
              <a:solidFill>
                <a:srgbClr val="073E87"/>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97"/>
        <p:cNvGrpSpPr/>
        <p:nvPr/>
      </p:nvGrpSpPr>
      <p:grpSpPr>
        <a:xfrm>
          <a:off x="0" y="0"/>
          <a:ext cx="0" cy="0"/>
          <a:chOff x="0" y="0"/>
          <a:chExt cx="0" cy="0"/>
        </a:xfrm>
      </p:grpSpPr>
      <p:pic>
        <p:nvPicPr>
          <p:cNvPr id="898" name="Google Shape;898;p71"/>
          <p:cNvPicPr preferRelativeResize="0"/>
          <p:nvPr/>
        </p:nvPicPr>
        <p:blipFill rotWithShape="1">
          <a:blip r:embed="rId3">
            <a:alphaModFix/>
          </a:blip>
          <a:srcRect/>
          <a:stretch/>
        </p:blipFill>
        <p:spPr>
          <a:xfrm>
            <a:off x="248668" y="1247898"/>
            <a:ext cx="3013210" cy="3479170"/>
          </a:xfrm>
          <a:prstGeom prst="rect">
            <a:avLst/>
          </a:prstGeom>
          <a:noFill/>
          <a:ln>
            <a:noFill/>
          </a:ln>
        </p:spPr>
      </p:pic>
      <p:sp>
        <p:nvSpPr>
          <p:cNvPr id="899" name="Google Shape;899;p71"/>
          <p:cNvSpPr txBox="1"/>
          <p:nvPr/>
        </p:nvSpPr>
        <p:spPr>
          <a:xfrm>
            <a:off x="152457" y="4706421"/>
            <a:ext cx="5355648"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000" b="1" i="1">
                <a:solidFill>
                  <a:schemeClr val="dk2"/>
                </a:solidFill>
                <a:latin typeface="Candara"/>
                <a:ea typeface="Candara"/>
                <a:cs typeface="Candara"/>
                <a:sym typeface="Candara"/>
              </a:rPr>
              <a:t>Kompiuterio tinklo adresų  parametrai</a:t>
            </a:r>
            <a:br>
              <a:rPr lang="lt-LT" sz="1000" b="1" i="1">
                <a:solidFill>
                  <a:schemeClr val="dk2"/>
                </a:solidFill>
                <a:latin typeface="Candara"/>
                <a:ea typeface="Candara"/>
                <a:cs typeface="Candara"/>
                <a:sym typeface="Candara"/>
              </a:rPr>
            </a:br>
            <a:r>
              <a:rPr lang="lt-LT" sz="1000" b="1" i="1">
                <a:solidFill>
                  <a:srgbClr val="7030A0"/>
                </a:solidFill>
                <a:latin typeface="Candara"/>
                <a:ea typeface="Candara"/>
                <a:cs typeface="Candara"/>
                <a:sym typeface="Candara"/>
              </a:rPr>
              <a:t>Pasiekiama: Valdymo skydas 🡪 Tinklo bendrinimo centras 🡪 Ethernetas 🡪  IPv4 🡪  Ypatybės</a:t>
            </a:r>
            <a:endParaRPr/>
          </a:p>
        </p:txBody>
      </p:sp>
      <p:sp>
        <p:nvSpPr>
          <p:cNvPr id="900" name="Google Shape;900;p71"/>
          <p:cNvSpPr/>
          <p:nvPr/>
        </p:nvSpPr>
        <p:spPr>
          <a:xfrm>
            <a:off x="3356306" y="1131590"/>
            <a:ext cx="5680190" cy="38472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300" dirty="0">
                <a:solidFill>
                  <a:schemeClr val="dk2"/>
                </a:solidFill>
                <a:latin typeface="Candara"/>
                <a:ea typeface="Candara"/>
                <a:cs typeface="Candara"/>
                <a:sym typeface="Candara"/>
              </a:rPr>
              <a:t>Kompiuterio tinklo adresavimo parametrai yra esminė dalis, leidžianti kompiuteriams bendrauti tarpusavyje ir su išoriniais resursais. </a:t>
            </a:r>
            <a:r>
              <a:rPr lang="lt-LT" sz="1300" b="1" dirty="0">
                <a:solidFill>
                  <a:schemeClr val="dk2"/>
                </a:solidFill>
                <a:latin typeface="Candara"/>
                <a:ea typeface="Candara"/>
                <a:cs typeface="Candara"/>
                <a:sym typeface="Candara"/>
              </a:rPr>
              <a:t>Pagrindiniai parametrai yra:</a:t>
            </a:r>
            <a:endParaRPr dirty="0"/>
          </a:p>
          <a:p>
            <a:pPr marL="0" marR="0" lvl="0" indent="0" algn="l" rtl="0">
              <a:spcBef>
                <a:spcPts val="400"/>
              </a:spcBef>
              <a:spcAft>
                <a:spcPts val="0"/>
              </a:spcAft>
              <a:buNone/>
            </a:pPr>
            <a:r>
              <a:rPr lang="lt-LT" sz="1200" b="1" dirty="0">
                <a:solidFill>
                  <a:schemeClr val="dk2"/>
                </a:solidFill>
                <a:latin typeface="Candara"/>
                <a:ea typeface="Candara"/>
                <a:cs typeface="Candara"/>
                <a:sym typeface="Candara"/>
              </a:rPr>
              <a:t>IP adresas. </a:t>
            </a:r>
            <a:r>
              <a:rPr lang="lt-LT" sz="1200" dirty="0">
                <a:solidFill>
                  <a:schemeClr val="dk2"/>
                </a:solidFill>
                <a:latin typeface="Candara"/>
                <a:ea typeface="Candara"/>
                <a:cs typeface="Candara"/>
                <a:sym typeface="Candara"/>
              </a:rPr>
              <a:t>Tai unikalus numeris, priskirtas kiekvienam kompiuteriui arba įrenginiui tinklo viduje. Šis numeris gali būti IPv4 (pvz., 192.168.1.100) ar IPv6 (pvz., 2001:0db8:85a3:0000:0000:8a2e:0370:7334) formato.</a:t>
            </a:r>
            <a:endParaRPr dirty="0"/>
          </a:p>
          <a:p>
            <a:pPr marL="0" marR="0" lvl="0" indent="0" algn="l" rtl="0">
              <a:spcBef>
                <a:spcPts val="400"/>
              </a:spcBef>
              <a:spcAft>
                <a:spcPts val="0"/>
              </a:spcAft>
              <a:buNone/>
            </a:pPr>
            <a:r>
              <a:rPr lang="lt-LT" sz="1200" b="1" dirty="0">
                <a:solidFill>
                  <a:schemeClr val="dk2"/>
                </a:solidFill>
                <a:latin typeface="Candara"/>
                <a:ea typeface="Candara"/>
                <a:cs typeface="Candara"/>
                <a:sym typeface="Candara"/>
              </a:rPr>
              <a:t>Tinklo kaukė (</a:t>
            </a:r>
            <a:r>
              <a:rPr lang="lt-LT" sz="1200" b="1" i="1" dirty="0" err="1">
                <a:solidFill>
                  <a:schemeClr val="dk2"/>
                </a:solidFill>
                <a:latin typeface="Candara"/>
                <a:ea typeface="Candara"/>
                <a:cs typeface="Candara"/>
                <a:sym typeface="Candara"/>
              </a:rPr>
              <a:t>Netmask</a:t>
            </a:r>
            <a:r>
              <a:rPr lang="lt-LT" sz="1200" b="1" dirty="0">
                <a:solidFill>
                  <a:schemeClr val="dk2"/>
                </a:solidFill>
                <a:latin typeface="Candara"/>
                <a:ea typeface="Candara"/>
                <a:cs typeface="Candara"/>
                <a:sym typeface="Candara"/>
              </a:rPr>
              <a:t>). </a:t>
            </a:r>
            <a:r>
              <a:rPr lang="lt-LT" sz="1200" dirty="0">
                <a:solidFill>
                  <a:schemeClr val="dk2"/>
                </a:solidFill>
                <a:latin typeface="Candara"/>
                <a:ea typeface="Candara"/>
                <a:cs typeface="Candara"/>
                <a:sym typeface="Candara"/>
              </a:rPr>
              <a:t>Nurodo, kurie IP adreso bitai atstovauja tinklui, o kurie – kompiuteriui tame tinkle. Pvz., 255.255.255.0 yra dažnai naudojama potinklio kaukė, reiškianti, kad pirmieji trys oktetai (baitai) nurodo tinklo adresą, o paskutinysis oktetas nurodo konkretų kompiuterį tinkle.</a:t>
            </a:r>
            <a:endParaRPr dirty="0"/>
          </a:p>
          <a:p>
            <a:pPr marL="0" marR="0" lvl="0" indent="0" algn="l" rtl="0">
              <a:spcBef>
                <a:spcPts val="400"/>
              </a:spcBef>
              <a:spcAft>
                <a:spcPts val="0"/>
              </a:spcAft>
              <a:buNone/>
            </a:pPr>
            <a:r>
              <a:rPr lang="lt-LT" sz="1200" b="1" dirty="0">
                <a:solidFill>
                  <a:schemeClr val="dk2"/>
                </a:solidFill>
                <a:latin typeface="Candara"/>
                <a:ea typeface="Candara"/>
                <a:cs typeface="Candara"/>
                <a:sym typeface="Candara"/>
              </a:rPr>
              <a:t>Tinklo vartai (</a:t>
            </a:r>
            <a:r>
              <a:rPr lang="lt-LT" sz="1200" b="1" i="1" dirty="0" err="1">
                <a:solidFill>
                  <a:schemeClr val="dk2"/>
                </a:solidFill>
                <a:latin typeface="Candara"/>
                <a:ea typeface="Candara"/>
                <a:cs typeface="Candara"/>
                <a:sym typeface="Candara"/>
              </a:rPr>
              <a:t>Gateway</a:t>
            </a:r>
            <a:r>
              <a:rPr lang="lt-LT" sz="1200" b="1" dirty="0">
                <a:solidFill>
                  <a:schemeClr val="dk2"/>
                </a:solidFill>
                <a:latin typeface="Candara"/>
                <a:ea typeface="Candara"/>
                <a:cs typeface="Candara"/>
                <a:sym typeface="Candara"/>
              </a:rPr>
              <a:t>). </a:t>
            </a:r>
            <a:r>
              <a:rPr lang="lt-LT" sz="1200" dirty="0">
                <a:solidFill>
                  <a:schemeClr val="dk2"/>
                </a:solidFill>
                <a:latin typeface="Candara"/>
                <a:ea typeface="Candara"/>
                <a:cs typeface="Candara"/>
                <a:sym typeface="Candara"/>
              </a:rPr>
              <a:t>Tai yra įrenginys, kuris leidžia komunikuoti vietinio tinklo kompiuteriams su kitais tinklais, internetu. Dažniausiai tai yra maršrutizatorius. </a:t>
            </a:r>
            <a:endParaRPr dirty="0"/>
          </a:p>
          <a:p>
            <a:pPr marL="0" marR="0" lvl="0" indent="0" algn="l" rtl="0">
              <a:spcBef>
                <a:spcPts val="400"/>
              </a:spcBef>
              <a:spcAft>
                <a:spcPts val="0"/>
              </a:spcAft>
              <a:buNone/>
            </a:pPr>
            <a:r>
              <a:rPr lang="lt-LT" sz="1200" b="1" dirty="0">
                <a:solidFill>
                  <a:schemeClr val="dk2"/>
                </a:solidFill>
                <a:latin typeface="Candara"/>
                <a:ea typeface="Candara"/>
                <a:cs typeface="Candara"/>
                <a:sym typeface="Candara"/>
              </a:rPr>
              <a:t>DNS (</a:t>
            </a:r>
            <a:r>
              <a:rPr lang="lt-LT" sz="1200" b="1" i="1" dirty="0" err="1">
                <a:solidFill>
                  <a:schemeClr val="dk2"/>
                </a:solidFill>
                <a:latin typeface="Candara"/>
                <a:ea typeface="Candara"/>
                <a:cs typeface="Candara"/>
                <a:sym typeface="Candara"/>
              </a:rPr>
              <a:t>Domain</a:t>
            </a:r>
            <a:r>
              <a:rPr lang="lt-LT" sz="1200" b="1" i="1" dirty="0">
                <a:solidFill>
                  <a:schemeClr val="dk2"/>
                </a:solidFill>
                <a:latin typeface="Candara"/>
                <a:ea typeface="Candara"/>
                <a:cs typeface="Candara"/>
                <a:sym typeface="Candara"/>
              </a:rPr>
              <a:t> Name System</a:t>
            </a:r>
            <a:r>
              <a:rPr lang="lt-LT" sz="1200" b="1" dirty="0">
                <a:solidFill>
                  <a:schemeClr val="dk2"/>
                </a:solidFill>
                <a:latin typeface="Candara"/>
                <a:ea typeface="Candara"/>
                <a:cs typeface="Candara"/>
                <a:sym typeface="Candara"/>
              </a:rPr>
              <a:t>) serveriai. </a:t>
            </a:r>
            <a:r>
              <a:rPr lang="lt-LT" sz="1200" dirty="0">
                <a:solidFill>
                  <a:schemeClr val="dk2"/>
                </a:solidFill>
                <a:latin typeface="Candara"/>
                <a:ea typeface="Candara"/>
                <a:cs typeface="Candara"/>
                <a:sym typeface="Candara"/>
              </a:rPr>
              <a:t>Tai serveriai, kurie išverčia domeno vardus į IP adresus. Pvz., kai naršyklėje  įvedama </a:t>
            </a:r>
            <a:r>
              <a:rPr lang="lt-LT" sz="1200" b="1" dirty="0">
                <a:solidFill>
                  <a:schemeClr val="dk2"/>
                </a:solidFill>
                <a:latin typeface="Candara"/>
                <a:ea typeface="Candara"/>
                <a:cs typeface="Candara"/>
                <a:sym typeface="Candara"/>
              </a:rPr>
              <a:t>www.nsa.lt</a:t>
            </a:r>
            <a:r>
              <a:rPr lang="lt-LT" sz="1200" dirty="0">
                <a:solidFill>
                  <a:schemeClr val="dk2"/>
                </a:solidFill>
                <a:latin typeface="Candara"/>
                <a:ea typeface="Candara"/>
                <a:cs typeface="Candara"/>
                <a:sym typeface="Candara"/>
              </a:rPr>
              <a:t>, DNS serveris nustato, kurį IP adresui atitinka šis domeno vardas.</a:t>
            </a:r>
            <a:endParaRPr dirty="0"/>
          </a:p>
          <a:p>
            <a:pPr marL="0" marR="0" lvl="0" indent="0" algn="l" rtl="0">
              <a:spcBef>
                <a:spcPts val="400"/>
              </a:spcBef>
              <a:spcAft>
                <a:spcPts val="0"/>
              </a:spcAft>
              <a:buNone/>
            </a:pPr>
            <a:r>
              <a:rPr lang="lt-LT" sz="1200" b="1" dirty="0">
                <a:solidFill>
                  <a:schemeClr val="dk2"/>
                </a:solidFill>
                <a:latin typeface="Candara"/>
                <a:ea typeface="Candara"/>
                <a:cs typeface="Candara"/>
                <a:sym typeface="Candara"/>
              </a:rPr>
              <a:t>DHCP (</a:t>
            </a:r>
            <a:r>
              <a:rPr lang="lt-LT" sz="1200" b="1" i="1" dirty="0" err="1">
                <a:solidFill>
                  <a:schemeClr val="dk2"/>
                </a:solidFill>
                <a:latin typeface="Candara"/>
                <a:ea typeface="Candara"/>
                <a:cs typeface="Candara"/>
                <a:sym typeface="Candara"/>
              </a:rPr>
              <a:t>Dynamic</a:t>
            </a:r>
            <a:r>
              <a:rPr lang="lt-LT" sz="1200" b="1" i="1" dirty="0">
                <a:solidFill>
                  <a:schemeClr val="dk2"/>
                </a:solidFill>
                <a:latin typeface="Candara"/>
                <a:ea typeface="Candara"/>
                <a:cs typeface="Candara"/>
                <a:sym typeface="Candara"/>
              </a:rPr>
              <a:t> </a:t>
            </a:r>
            <a:r>
              <a:rPr lang="lt-LT" sz="1200" b="1" i="1" dirty="0" err="1">
                <a:solidFill>
                  <a:schemeClr val="dk2"/>
                </a:solidFill>
                <a:latin typeface="Candara"/>
                <a:ea typeface="Candara"/>
                <a:cs typeface="Candara"/>
                <a:sym typeface="Candara"/>
              </a:rPr>
              <a:t>Host</a:t>
            </a:r>
            <a:r>
              <a:rPr lang="lt-LT" sz="1200" b="1" i="1" dirty="0">
                <a:solidFill>
                  <a:schemeClr val="dk2"/>
                </a:solidFill>
                <a:latin typeface="Candara"/>
                <a:ea typeface="Candara"/>
                <a:cs typeface="Candara"/>
                <a:sym typeface="Candara"/>
              </a:rPr>
              <a:t> </a:t>
            </a:r>
            <a:r>
              <a:rPr lang="lt-LT" sz="1200" b="1" i="1" dirty="0" err="1">
                <a:solidFill>
                  <a:schemeClr val="dk2"/>
                </a:solidFill>
                <a:latin typeface="Candara"/>
                <a:ea typeface="Candara"/>
                <a:cs typeface="Candara"/>
                <a:sym typeface="Candara"/>
              </a:rPr>
              <a:t>Configuration</a:t>
            </a:r>
            <a:r>
              <a:rPr lang="lt-LT" sz="1200" b="1" i="1" dirty="0">
                <a:solidFill>
                  <a:schemeClr val="dk2"/>
                </a:solidFill>
                <a:latin typeface="Candara"/>
                <a:ea typeface="Candara"/>
                <a:cs typeface="Candara"/>
                <a:sym typeface="Candara"/>
              </a:rPr>
              <a:t> </a:t>
            </a:r>
            <a:r>
              <a:rPr lang="lt-LT" sz="1200" b="1" i="1" dirty="0" err="1">
                <a:solidFill>
                  <a:schemeClr val="dk2"/>
                </a:solidFill>
                <a:latin typeface="Candara"/>
                <a:ea typeface="Candara"/>
                <a:cs typeface="Candara"/>
                <a:sym typeface="Candara"/>
              </a:rPr>
              <a:t>Protocol</a:t>
            </a:r>
            <a:r>
              <a:rPr lang="lt-LT" sz="1200" b="1" dirty="0">
                <a:solidFill>
                  <a:schemeClr val="dk2"/>
                </a:solidFill>
                <a:latin typeface="Candara"/>
                <a:ea typeface="Candara"/>
                <a:cs typeface="Candara"/>
                <a:sym typeface="Candara"/>
              </a:rPr>
              <a:t>). </a:t>
            </a:r>
            <a:r>
              <a:rPr lang="lt-LT" sz="1200" dirty="0">
                <a:solidFill>
                  <a:schemeClr val="dk2"/>
                </a:solidFill>
                <a:latin typeface="Candara"/>
                <a:ea typeface="Candara"/>
                <a:cs typeface="Candara"/>
                <a:sym typeface="Candara"/>
              </a:rPr>
              <a:t>Tai protokolas, leidžiantis automatiškai priskirti IP adresus ir kitus tinklo parametrus kompiuteriams. Jei jūsų kompiuteris yra nustatytas gauti IP adresą automatiškai, jis tikėtinai naudojasi DHCP.</a:t>
            </a:r>
            <a:endParaRPr dirty="0"/>
          </a:p>
        </p:txBody>
      </p:sp>
      <p:sp>
        <p:nvSpPr>
          <p:cNvPr id="901" name="Google Shape;901;p71"/>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3300"/>
              <a:buFont typeface="Candara"/>
              <a:buNone/>
            </a:pPr>
            <a:r>
              <a:rPr lang="lt-LT"/>
              <a:t>Kompiuterio tinklo adresų parametrai</a:t>
            </a:r>
            <a:endParaRPr/>
          </a:p>
        </p:txBody>
      </p:sp>
      <p:sp>
        <p:nvSpPr>
          <p:cNvPr id="902" name="Google Shape;902;p71"/>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23</a:t>
            </a:fld>
            <a:endParaRPr>
              <a:solidFill>
                <a:srgbClr val="073E87"/>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06"/>
        <p:cNvGrpSpPr/>
        <p:nvPr/>
      </p:nvGrpSpPr>
      <p:grpSpPr>
        <a:xfrm>
          <a:off x="0" y="0"/>
          <a:ext cx="0" cy="0"/>
          <a:chOff x="0" y="0"/>
          <a:chExt cx="0" cy="0"/>
        </a:xfrm>
      </p:grpSpPr>
      <p:sp>
        <p:nvSpPr>
          <p:cNvPr id="907" name="Google Shape;907;p72"/>
          <p:cNvSpPr txBox="1">
            <a:spLocks noGrp="1"/>
          </p:cNvSpPr>
          <p:nvPr>
            <p:ph type="ctrTitle"/>
          </p:nvPr>
        </p:nvSpPr>
        <p:spPr>
          <a:xfrm>
            <a:off x="359532" y="660605"/>
            <a:ext cx="8424936" cy="1335081"/>
          </a:xfrm>
          <a:prstGeom prst="rect">
            <a:avLst/>
          </a:prstGeom>
          <a:noFill/>
          <a:ln>
            <a:noFill/>
          </a:ln>
        </p:spPr>
        <p:txBody>
          <a:bodyPr spcFirstLastPara="1" wrap="square" lIns="91425" tIns="45700" rIns="91425" bIns="45700" anchor="b" anchorCtr="0">
            <a:normAutofit fontScale="90000"/>
          </a:bodyPr>
          <a:lstStyle/>
          <a:p>
            <a:pPr marL="0" lvl="0" indent="0" algn="ctr" rtl="0">
              <a:spcBef>
                <a:spcPts val="0"/>
              </a:spcBef>
              <a:spcAft>
                <a:spcPts val="0"/>
              </a:spcAft>
              <a:buClr>
                <a:srgbClr val="F2F2F2"/>
              </a:buClr>
              <a:buSzPct val="100000"/>
              <a:buFont typeface="Candara"/>
              <a:buNone/>
            </a:pPr>
            <a:r>
              <a:rPr lang="lt-LT">
                <a:solidFill>
                  <a:srgbClr val="F2F2F2"/>
                </a:solidFill>
              </a:rPr>
              <a:t>Kompiuterių tinklų prievadai (portai)</a:t>
            </a:r>
            <a:endParaRPr/>
          </a:p>
        </p:txBody>
      </p:sp>
      <p:sp>
        <p:nvSpPr>
          <p:cNvPr id="908" name="Google Shape;908;p72"/>
          <p:cNvSpPr txBox="1">
            <a:spLocks noGrp="1"/>
          </p:cNvSpPr>
          <p:nvPr>
            <p:ph type="subTitle" idx="1"/>
          </p:nvPr>
        </p:nvSpPr>
        <p:spPr>
          <a:xfrm>
            <a:off x="1187624" y="1655114"/>
            <a:ext cx="6948772" cy="2500812"/>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SzPts val="2000"/>
              <a:buNone/>
            </a:pPr>
            <a:endParaRPr sz="2000" b="1"/>
          </a:p>
          <a:p>
            <a:pPr marL="0" lvl="0" indent="0" algn="ctr" rtl="0">
              <a:spcBef>
                <a:spcPts val="400"/>
              </a:spcBef>
              <a:spcAft>
                <a:spcPts val="0"/>
              </a:spcAft>
              <a:buSzPts val="2000"/>
              <a:buNone/>
            </a:pPr>
            <a:endParaRPr b="1"/>
          </a:p>
          <a:p>
            <a:pPr marL="0" lvl="0" indent="0" algn="ctr" rtl="0">
              <a:spcBef>
                <a:spcPts val="400"/>
              </a:spcBef>
              <a:spcAft>
                <a:spcPts val="0"/>
              </a:spcAft>
              <a:buSzPts val="2000"/>
              <a:buNone/>
            </a:pPr>
            <a:endParaRPr sz="2000" b="1"/>
          </a:p>
          <a:p>
            <a:pPr marL="0" lvl="0" indent="0" algn="ctr" rtl="0">
              <a:spcBef>
                <a:spcPts val="400"/>
              </a:spcBef>
              <a:spcAft>
                <a:spcPts val="0"/>
              </a:spcAft>
              <a:buSzPts val="2000"/>
              <a:buNone/>
            </a:pPr>
            <a:r>
              <a:rPr lang="lt-LT" sz="2000" b="1"/>
              <a:t>Čia aptarsime pagrindinius dalykus, kuriuos reikia žinoti apie prievadus (portus).</a:t>
            </a:r>
            <a:endParaRPr/>
          </a:p>
        </p:txBody>
      </p:sp>
      <p:sp>
        <p:nvSpPr>
          <p:cNvPr id="909" name="Google Shape;909;p72"/>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24</a:t>
            </a:fld>
            <a:endParaRPr>
              <a:solidFill>
                <a:srgbClr val="073E87"/>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13"/>
        <p:cNvGrpSpPr/>
        <p:nvPr/>
      </p:nvGrpSpPr>
      <p:grpSpPr>
        <a:xfrm>
          <a:off x="0" y="0"/>
          <a:ext cx="0" cy="0"/>
          <a:chOff x="0" y="0"/>
          <a:chExt cx="0" cy="0"/>
        </a:xfrm>
      </p:grpSpPr>
      <p:sp>
        <p:nvSpPr>
          <p:cNvPr id="914" name="Google Shape;914;p73"/>
          <p:cNvSpPr txBox="1">
            <a:spLocks noGrp="1"/>
          </p:cNvSpPr>
          <p:nvPr>
            <p:ph type="body" idx="1"/>
          </p:nvPr>
        </p:nvSpPr>
        <p:spPr>
          <a:xfrm>
            <a:off x="251520" y="1203598"/>
            <a:ext cx="8640959" cy="3762353"/>
          </a:xfrm>
          <a:prstGeom prst="rect">
            <a:avLst/>
          </a:prstGeom>
          <a:noFill/>
          <a:ln>
            <a:noFill/>
          </a:ln>
        </p:spPr>
        <p:txBody>
          <a:bodyPr spcFirstLastPara="1" wrap="square" lIns="91425" tIns="45700" rIns="91425" bIns="45700" anchor="t" anchorCtr="0">
            <a:noAutofit/>
          </a:bodyPr>
          <a:lstStyle/>
          <a:p>
            <a:pPr marL="360363" lvl="0" indent="-360363" algn="l" rtl="0">
              <a:spcBef>
                <a:spcPts val="0"/>
              </a:spcBef>
              <a:spcAft>
                <a:spcPts val="0"/>
              </a:spcAft>
              <a:buSzPts val="1680"/>
              <a:buChar char="❑"/>
            </a:pPr>
            <a:r>
              <a:rPr lang="lt-LT" dirty="0"/>
              <a:t>Kompiuterių pasaulyje terminas „prievadas“ turi  dvi skirtingas reikšmes. Tai gali reikšti  </a:t>
            </a:r>
            <a:r>
              <a:rPr lang="lt-LT" b="1" dirty="0"/>
              <a:t>įprastus šiuolaikinių kompiuterių prievadus</a:t>
            </a:r>
            <a:r>
              <a:rPr lang="lt-LT" dirty="0"/>
              <a:t>, pavyzdžiui, USB, </a:t>
            </a:r>
            <a:r>
              <a:rPr lang="lt-LT" dirty="0" err="1"/>
              <a:t>Ethernet</a:t>
            </a:r>
            <a:r>
              <a:rPr lang="lt-LT" dirty="0"/>
              <a:t> , </a:t>
            </a:r>
            <a:r>
              <a:rPr lang="lt-LT" dirty="0" err="1"/>
              <a:t>DisplayPort</a:t>
            </a:r>
            <a:r>
              <a:rPr lang="lt-LT" dirty="0"/>
              <a:t>, ir kt. </a:t>
            </a:r>
            <a:endParaRPr lang="lt-LT" dirty="0" smtClean="0"/>
          </a:p>
          <a:p>
            <a:pPr marL="0" lvl="0" indent="0" algn="l" rtl="0">
              <a:spcBef>
                <a:spcPts val="0"/>
              </a:spcBef>
              <a:spcAft>
                <a:spcPts val="0"/>
              </a:spcAft>
              <a:buSzPts val="1680"/>
              <a:buNone/>
            </a:pPr>
            <a:r>
              <a:rPr lang="lt-LT" dirty="0" smtClean="0"/>
              <a:t>Bet </a:t>
            </a:r>
            <a:r>
              <a:rPr lang="lt-LT" dirty="0"/>
              <a:t>gali reikšti ir </a:t>
            </a:r>
            <a:r>
              <a:rPr lang="lt-LT" b="1" dirty="0"/>
              <a:t>interneto prievado numerį</a:t>
            </a:r>
            <a:r>
              <a:rPr lang="lt-LT" dirty="0"/>
              <a:t>.</a:t>
            </a:r>
            <a:endParaRPr dirty="0"/>
          </a:p>
          <a:p>
            <a:pPr marL="360363" lvl="0" indent="-360363" algn="l" rtl="0">
              <a:spcBef>
                <a:spcPts val="1800"/>
              </a:spcBef>
              <a:spcAft>
                <a:spcPts val="0"/>
              </a:spcAft>
              <a:buSzPts val="1680"/>
              <a:buChar char="❑"/>
            </a:pPr>
            <a:r>
              <a:rPr lang="lt-LT" dirty="0"/>
              <a:t>Visi internetu perduodami duomenys siunčiami ir gaunami naudojant tam tikrą komandų taisyklių rinkinį, dar vadinamą protokolu. Kiekvienam protokolui priskiriamas konkretus prievado numeris. Pavyzdžiui, visi svetainės duomenys, perduodami per </a:t>
            </a:r>
            <a:r>
              <a:rPr lang="lt-LT" b="1" dirty="0"/>
              <a:t>HTTP  naudoja 80 prievadą</a:t>
            </a:r>
            <a:r>
              <a:rPr lang="lt-LT" dirty="0"/>
              <a:t>. Duomenys, siunčiami per </a:t>
            </a:r>
            <a:r>
              <a:rPr lang="lt-LT" b="1" dirty="0"/>
              <a:t>HTTPS naudoja 443 prievadą</a:t>
            </a:r>
            <a:r>
              <a:rPr lang="lt-LT" dirty="0"/>
              <a:t>.</a:t>
            </a:r>
            <a:endParaRPr dirty="0"/>
          </a:p>
        </p:txBody>
      </p:sp>
      <p:sp>
        <p:nvSpPr>
          <p:cNvPr id="915" name="Google Shape;915;p73"/>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25</a:t>
            </a:fld>
            <a:endParaRPr>
              <a:solidFill>
                <a:srgbClr val="073E87"/>
              </a:solidFill>
            </a:endParaRPr>
          </a:p>
        </p:txBody>
      </p:sp>
      <p:sp>
        <p:nvSpPr>
          <p:cNvPr id="916" name="Google Shape;916;p73"/>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lt1"/>
              </a:buClr>
              <a:buSzPts val="3300"/>
              <a:buFont typeface="Candara"/>
              <a:buNone/>
            </a:pPr>
            <a:r>
              <a:rPr lang="lt-LT">
                <a:solidFill>
                  <a:schemeClr val="lt1"/>
                </a:solidFill>
              </a:rPr>
              <a:t>Kompiuterių tinklų prievadai (portai) (1)</a:t>
            </a:r>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20"/>
        <p:cNvGrpSpPr/>
        <p:nvPr/>
      </p:nvGrpSpPr>
      <p:grpSpPr>
        <a:xfrm>
          <a:off x="0" y="0"/>
          <a:ext cx="0" cy="0"/>
          <a:chOff x="0" y="0"/>
          <a:chExt cx="0" cy="0"/>
        </a:xfrm>
      </p:grpSpPr>
      <p:sp>
        <p:nvSpPr>
          <p:cNvPr id="921" name="Google Shape;921;p74"/>
          <p:cNvSpPr txBox="1">
            <a:spLocks noGrp="1"/>
          </p:cNvSpPr>
          <p:nvPr>
            <p:ph type="body" idx="1"/>
          </p:nvPr>
        </p:nvSpPr>
        <p:spPr>
          <a:xfrm>
            <a:off x="251520" y="1203598"/>
            <a:ext cx="8640959" cy="3762353"/>
          </a:xfrm>
          <a:prstGeom prst="rect">
            <a:avLst/>
          </a:prstGeom>
          <a:noFill/>
          <a:ln>
            <a:noFill/>
          </a:ln>
        </p:spPr>
        <p:txBody>
          <a:bodyPr spcFirstLastPara="1" wrap="square" lIns="91425" tIns="45700" rIns="91425" bIns="45700" anchor="t" anchorCtr="0">
            <a:noAutofit/>
          </a:bodyPr>
          <a:lstStyle/>
          <a:p>
            <a:pPr marL="360363" lvl="0" indent="-360363" algn="l" rtl="0">
              <a:spcBef>
                <a:spcPts val="0"/>
              </a:spcBef>
              <a:spcAft>
                <a:spcPts val="0"/>
              </a:spcAft>
              <a:buSzPts val="1680"/>
              <a:buChar char="❑"/>
            </a:pPr>
            <a:r>
              <a:rPr lang="lt-LT" dirty="0"/>
              <a:t>Kiti įprasti prievadai:</a:t>
            </a:r>
            <a:endParaRPr dirty="0"/>
          </a:p>
          <a:p>
            <a:pPr marL="574675" lvl="1" indent="-214312" algn="l" rtl="0">
              <a:spcBef>
                <a:spcPts val="300"/>
              </a:spcBef>
              <a:spcAft>
                <a:spcPts val="0"/>
              </a:spcAft>
              <a:buSzPts val="1800"/>
              <a:buChar char="▪"/>
            </a:pPr>
            <a:r>
              <a:rPr lang="lt-LT" dirty="0"/>
              <a:t>20 prievadas – FTP (failų perdavimo protokolas),</a:t>
            </a:r>
            <a:endParaRPr dirty="0"/>
          </a:p>
          <a:p>
            <a:pPr marL="574675" lvl="1" indent="-214312" algn="l" rtl="0">
              <a:spcBef>
                <a:spcPts val="300"/>
              </a:spcBef>
              <a:spcAft>
                <a:spcPts val="0"/>
              </a:spcAft>
              <a:buSzPts val="1800"/>
              <a:buChar char="▪"/>
            </a:pPr>
            <a:r>
              <a:rPr lang="lt-LT" dirty="0"/>
              <a:t>22 prievadas –  SFTP (saugus failų perdavimo protokolas) ,</a:t>
            </a:r>
            <a:endParaRPr dirty="0"/>
          </a:p>
          <a:p>
            <a:pPr marL="574675" lvl="1" indent="-214312" algn="l" rtl="0">
              <a:spcBef>
                <a:spcPts val="300"/>
              </a:spcBef>
              <a:spcAft>
                <a:spcPts val="0"/>
              </a:spcAft>
              <a:buSzPts val="1800"/>
              <a:buChar char="▪"/>
            </a:pPr>
            <a:r>
              <a:rPr lang="lt-LT" dirty="0"/>
              <a:t>25 prievadas – SMTP (siunčiamas el. laiškas),</a:t>
            </a:r>
            <a:endParaRPr dirty="0"/>
          </a:p>
          <a:p>
            <a:pPr marL="574675" lvl="1" indent="-214312" algn="l" rtl="0">
              <a:spcBef>
                <a:spcPts val="300"/>
              </a:spcBef>
              <a:spcAft>
                <a:spcPts val="0"/>
              </a:spcAft>
              <a:buSzPts val="1800"/>
              <a:buChar char="▪"/>
            </a:pPr>
            <a:r>
              <a:rPr lang="lt-LT" dirty="0"/>
              <a:t>465 prievadas – SMTP(siunčiamas šifruotas el. laiškas), </a:t>
            </a:r>
            <a:endParaRPr dirty="0"/>
          </a:p>
          <a:p>
            <a:pPr marL="574675" lvl="1" indent="-214312" algn="l" rtl="0">
              <a:spcBef>
                <a:spcPts val="300"/>
              </a:spcBef>
              <a:spcAft>
                <a:spcPts val="0"/>
              </a:spcAft>
              <a:buSzPts val="1800"/>
              <a:buChar char="▪"/>
            </a:pPr>
            <a:r>
              <a:rPr lang="lt-LT" dirty="0"/>
              <a:t>143 prievadas – IMAP (gaunamas  el. laiškas) ,</a:t>
            </a:r>
            <a:endParaRPr dirty="0"/>
          </a:p>
          <a:p>
            <a:pPr marL="574675" lvl="1" indent="-214312" algn="l" rtl="0">
              <a:spcBef>
                <a:spcPts val="300"/>
              </a:spcBef>
              <a:spcAft>
                <a:spcPts val="0"/>
              </a:spcAft>
              <a:buSzPts val="1800"/>
              <a:buChar char="▪"/>
            </a:pPr>
            <a:r>
              <a:rPr lang="lt-LT" dirty="0"/>
              <a:t>993 prievadas – IMAP (gaunamas  šifruotas el. laiškas).</a:t>
            </a:r>
            <a:endParaRPr dirty="0"/>
          </a:p>
          <a:p>
            <a:pPr marL="360363" lvl="0" indent="-360363" algn="l" rtl="0">
              <a:spcBef>
                <a:spcPts val="1200"/>
              </a:spcBef>
              <a:spcAft>
                <a:spcPts val="0"/>
              </a:spcAft>
              <a:buSzPts val="1680"/>
              <a:buChar char="❑"/>
            </a:pPr>
            <a:r>
              <a:rPr lang="lt-LT" dirty="0"/>
              <a:t>Prievadų numeriai yra panašūs į belaidžius tinklų kanalus, nes jie atskiria skirtingų protokolų srautus. Prievadai (</a:t>
            </a:r>
            <a:r>
              <a:rPr lang="lt-LT" dirty="0" err="1"/>
              <a:t>portai</a:t>
            </a:r>
            <a:r>
              <a:rPr lang="lt-LT" dirty="0"/>
              <a:t>) yra paprastas būdas įdiegti tinklo saugumo priemones, nes galima leisti arba blokuoti konkrečius protokolus.</a:t>
            </a:r>
            <a:endParaRPr b="1" dirty="0"/>
          </a:p>
        </p:txBody>
      </p:sp>
      <p:sp>
        <p:nvSpPr>
          <p:cNvPr id="922" name="Google Shape;922;p74"/>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26</a:t>
            </a:fld>
            <a:endParaRPr>
              <a:solidFill>
                <a:srgbClr val="073E87"/>
              </a:solidFill>
            </a:endParaRPr>
          </a:p>
        </p:txBody>
      </p:sp>
      <p:sp>
        <p:nvSpPr>
          <p:cNvPr id="923" name="Google Shape;923;p74"/>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lt1"/>
              </a:buClr>
              <a:buSzPts val="3300"/>
              <a:buFont typeface="Candara"/>
              <a:buNone/>
            </a:pPr>
            <a:r>
              <a:rPr lang="lt-LT">
                <a:solidFill>
                  <a:schemeClr val="lt1"/>
                </a:solidFill>
              </a:rPr>
              <a:t>Kompiuterių tinklų prievadai (portai) (2)</a:t>
            </a:r>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27"/>
        <p:cNvGrpSpPr/>
        <p:nvPr/>
      </p:nvGrpSpPr>
      <p:grpSpPr>
        <a:xfrm>
          <a:off x="0" y="0"/>
          <a:ext cx="0" cy="0"/>
          <a:chOff x="0" y="0"/>
          <a:chExt cx="0" cy="0"/>
        </a:xfrm>
      </p:grpSpPr>
      <p:sp>
        <p:nvSpPr>
          <p:cNvPr id="928" name="Google Shape;928;p75"/>
          <p:cNvSpPr txBox="1">
            <a:spLocks noGrp="1"/>
          </p:cNvSpPr>
          <p:nvPr>
            <p:ph type="body" idx="1"/>
          </p:nvPr>
        </p:nvSpPr>
        <p:spPr>
          <a:xfrm>
            <a:off x="251520" y="1264599"/>
            <a:ext cx="8640959" cy="3330023"/>
          </a:xfrm>
          <a:prstGeom prst="rect">
            <a:avLst/>
          </a:prstGeom>
          <a:noFill/>
          <a:ln>
            <a:noFill/>
          </a:ln>
        </p:spPr>
        <p:txBody>
          <a:bodyPr spcFirstLastPara="1" wrap="square" lIns="91425" tIns="45700" rIns="91425" bIns="45700" anchor="t" anchorCtr="0">
            <a:normAutofit/>
          </a:bodyPr>
          <a:lstStyle/>
          <a:p>
            <a:pPr marL="360363" lvl="0" indent="-360363" algn="l" rtl="0">
              <a:spcBef>
                <a:spcPts val="0"/>
              </a:spcBef>
              <a:spcAft>
                <a:spcPts val="0"/>
              </a:spcAft>
              <a:buClr>
                <a:srgbClr val="029EF4"/>
              </a:buClr>
              <a:buSzPts val="1680"/>
              <a:buFont typeface="Noto Sans Symbols"/>
              <a:buChar char="❑"/>
            </a:pPr>
            <a:r>
              <a:rPr lang="lt-LT"/>
              <a:t>Pagrindinis dokumentas (RFC), kuris valdo interneto portų (prievadų) numerių ir paslaugų pavadinimų priskyrimą, tai yra: RFC 6335: (</a:t>
            </a:r>
            <a:r>
              <a:rPr lang="lt-LT" u="sng">
                <a:solidFill>
                  <a:schemeClr val="hlink"/>
                </a:solidFill>
                <a:hlinkClick r:id="rId3"/>
              </a:rPr>
              <a:t>https://www.rfc-editor.org/info/rfc6335</a:t>
            </a:r>
            <a:r>
              <a:rPr lang="lt-LT"/>
              <a:t>)</a:t>
            </a:r>
            <a:endParaRPr/>
          </a:p>
          <a:p>
            <a:pPr marL="360363" lvl="0" indent="-360363" algn="l" rtl="0">
              <a:spcBef>
                <a:spcPts val="1200"/>
              </a:spcBef>
              <a:spcAft>
                <a:spcPts val="0"/>
              </a:spcAft>
              <a:buSzPts val="1680"/>
              <a:buChar char="❑"/>
            </a:pPr>
            <a:r>
              <a:rPr lang="lt-LT" b="1"/>
              <a:t>Portų tipai</a:t>
            </a:r>
            <a:r>
              <a:rPr lang="lt-LT"/>
              <a:t>:</a:t>
            </a:r>
            <a:endParaRPr/>
          </a:p>
          <a:p>
            <a:pPr marL="576248" lvl="1" indent="-274313" algn="l" rtl="0">
              <a:spcBef>
                <a:spcPts val="600"/>
              </a:spcBef>
              <a:spcAft>
                <a:spcPts val="0"/>
              </a:spcAft>
              <a:buSzPts val="1800"/>
              <a:buChar char="▪"/>
            </a:pPr>
            <a:r>
              <a:rPr lang="lt-LT" b="1"/>
              <a:t>Fizinis portas.</a:t>
            </a:r>
            <a:r>
              <a:rPr lang="lt-LT"/>
              <a:t> Tai fizinių įrenginių, tokie kaip kompiuteris, maršrutizatorius ar komutatorius, jungtys, į kurias jungiami tinklo kabeliai. Pavyzdžiui, Ethernet (tinklo kabelio) jungtis ar USB portas.</a:t>
            </a:r>
            <a:endParaRPr/>
          </a:p>
          <a:p>
            <a:pPr marL="576248" lvl="1" indent="-274313" algn="l" rtl="0">
              <a:spcBef>
                <a:spcPts val="600"/>
              </a:spcBef>
              <a:spcAft>
                <a:spcPts val="0"/>
              </a:spcAft>
              <a:buSzPts val="1800"/>
              <a:buChar char="▪"/>
            </a:pPr>
            <a:r>
              <a:rPr lang="lt-LT" b="1"/>
              <a:t>Loginis portas.</a:t>
            </a:r>
            <a:r>
              <a:rPr lang="lt-LT"/>
              <a:t> Tai virtualus ryšys tarp tinklo paslaugų ar programų. Jie nurodo, kur siunčiami tinklo informacijos paketai. Pavyzdžiui, </a:t>
            </a:r>
            <a:r>
              <a:rPr lang="lt-LT" b="1"/>
              <a:t>HTTP</a:t>
            </a:r>
            <a:r>
              <a:rPr lang="lt-LT"/>
              <a:t> paslauga dažniausiai naudoja </a:t>
            </a:r>
            <a:r>
              <a:rPr lang="lt-LT" b="1"/>
              <a:t>80 TCP portą</a:t>
            </a:r>
            <a:r>
              <a:rPr lang="lt-LT"/>
              <a:t>, </a:t>
            </a:r>
            <a:r>
              <a:rPr lang="lt-LT" b="1"/>
              <a:t>HTTPS</a:t>
            </a:r>
            <a:r>
              <a:rPr lang="lt-LT"/>
              <a:t> – </a:t>
            </a:r>
            <a:r>
              <a:rPr lang="lt-LT" b="1"/>
              <a:t>443 portą</a:t>
            </a:r>
            <a:r>
              <a:rPr lang="lt-LT"/>
              <a:t>.</a:t>
            </a:r>
            <a:endParaRPr sz="1400"/>
          </a:p>
          <a:p>
            <a:pPr marL="360363" lvl="0" indent="-253683" algn="l" rtl="0">
              <a:spcBef>
                <a:spcPts val="420"/>
              </a:spcBef>
              <a:spcAft>
                <a:spcPts val="0"/>
              </a:spcAft>
              <a:buClr>
                <a:srgbClr val="029EF4"/>
              </a:buClr>
              <a:buSzPts val="1680"/>
              <a:buFont typeface="Noto Sans Symbols"/>
              <a:buNone/>
            </a:pPr>
            <a:endParaRPr/>
          </a:p>
        </p:txBody>
      </p:sp>
      <p:sp>
        <p:nvSpPr>
          <p:cNvPr id="929" name="Google Shape;929;p75"/>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27</a:t>
            </a:fld>
            <a:endParaRPr>
              <a:solidFill>
                <a:srgbClr val="073E87"/>
              </a:solidFill>
            </a:endParaRPr>
          </a:p>
        </p:txBody>
      </p:sp>
      <p:sp>
        <p:nvSpPr>
          <p:cNvPr id="930" name="Google Shape;930;p75"/>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lt1"/>
              </a:buClr>
              <a:buSzPts val="3300"/>
              <a:buFont typeface="Candara"/>
              <a:buNone/>
            </a:pPr>
            <a:r>
              <a:rPr lang="lt-LT">
                <a:solidFill>
                  <a:schemeClr val="lt1"/>
                </a:solidFill>
              </a:rPr>
              <a:t>Kompiuterių tinklų prievadai (portai) (3)</a:t>
            </a:r>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34"/>
        <p:cNvGrpSpPr/>
        <p:nvPr/>
      </p:nvGrpSpPr>
      <p:grpSpPr>
        <a:xfrm>
          <a:off x="0" y="0"/>
          <a:ext cx="0" cy="0"/>
          <a:chOff x="0" y="0"/>
          <a:chExt cx="0" cy="0"/>
        </a:xfrm>
      </p:grpSpPr>
      <p:sp>
        <p:nvSpPr>
          <p:cNvPr id="935" name="Google Shape;935;p76"/>
          <p:cNvSpPr txBox="1">
            <a:spLocks noGrp="1"/>
          </p:cNvSpPr>
          <p:nvPr>
            <p:ph type="body" idx="1"/>
          </p:nvPr>
        </p:nvSpPr>
        <p:spPr>
          <a:xfrm>
            <a:off x="251520" y="1264598"/>
            <a:ext cx="8640959" cy="3755423"/>
          </a:xfrm>
          <a:prstGeom prst="rect">
            <a:avLst/>
          </a:prstGeom>
          <a:noFill/>
          <a:ln>
            <a:noFill/>
          </a:ln>
        </p:spPr>
        <p:txBody>
          <a:bodyPr spcFirstLastPara="1" wrap="square" lIns="91425" tIns="45700" rIns="91425" bIns="45700" anchor="t" anchorCtr="0">
            <a:normAutofit/>
          </a:bodyPr>
          <a:lstStyle/>
          <a:p>
            <a:pPr marL="360363" lvl="0" indent="-360363" algn="l" rtl="0">
              <a:spcBef>
                <a:spcPts val="0"/>
              </a:spcBef>
              <a:spcAft>
                <a:spcPts val="0"/>
              </a:spcAft>
              <a:buClr>
                <a:srgbClr val="029EF4"/>
              </a:buClr>
              <a:buSzPts val="1680"/>
              <a:buFont typeface="Noto Sans Symbols"/>
              <a:buChar char="❑"/>
            </a:pPr>
            <a:r>
              <a:rPr lang="lt-LT" b="1"/>
              <a:t>Portų numeravimas</a:t>
            </a:r>
            <a:r>
              <a:rPr lang="lt-LT"/>
              <a:t>. Kompiuteryje gali būti panaudoti portai nuo 0 iki 65535. Jie suskirstyti į tris kategorijas:</a:t>
            </a:r>
            <a:endParaRPr/>
          </a:p>
          <a:p>
            <a:pPr marL="576248" lvl="1" indent="-274313" algn="l" rtl="0">
              <a:spcBef>
                <a:spcPts val="360"/>
              </a:spcBef>
              <a:spcAft>
                <a:spcPts val="0"/>
              </a:spcAft>
              <a:buSzPts val="1800"/>
              <a:buChar char="▪"/>
            </a:pPr>
            <a:r>
              <a:rPr lang="lt-LT" b="1"/>
              <a:t>Gerai žinomi portai (0-1023).</a:t>
            </a:r>
            <a:r>
              <a:rPr lang="lt-LT"/>
              <a:t> Šie portai yra skirti populiarioms paslaugoms. Pavyzdžiui, 80 portas skirtas HTTP, o 443 – HTTPS.</a:t>
            </a:r>
            <a:endParaRPr/>
          </a:p>
          <a:p>
            <a:pPr marL="576248" lvl="1" indent="-274313" algn="l" rtl="0">
              <a:spcBef>
                <a:spcPts val="360"/>
              </a:spcBef>
              <a:spcAft>
                <a:spcPts val="0"/>
              </a:spcAft>
              <a:buSzPts val="1800"/>
              <a:buChar char="▪"/>
            </a:pPr>
            <a:r>
              <a:rPr lang="lt-LT" b="1"/>
              <a:t>Registruoti portai (1024-49151).</a:t>
            </a:r>
            <a:r>
              <a:rPr lang="lt-LT"/>
              <a:t> Šie portai yra skirti mažiau populiarioms, bet vis dar oficialiai registruotoms paslaugoms.</a:t>
            </a:r>
            <a:endParaRPr/>
          </a:p>
          <a:p>
            <a:pPr marL="576248" lvl="1" indent="-274313" algn="l" rtl="0">
              <a:spcBef>
                <a:spcPts val="360"/>
              </a:spcBef>
              <a:spcAft>
                <a:spcPts val="0"/>
              </a:spcAft>
              <a:buSzPts val="1800"/>
              <a:buChar char="▪"/>
            </a:pPr>
            <a:r>
              <a:rPr lang="lt-LT" b="1"/>
              <a:t>Privatūs ar dinaminiai portai (49152-65535).</a:t>
            </a:r>
            <a:r>
              <a:rPr lang="lt-LT"/>
              <a:t> Šie portai yra skirti laikinai, automatiškai priskiriamoms operacijoms.</a:t>
            </a:r>
            <a:endParaRPr/>
          </a:p>
          <a:p>
            <a:pPr marL="360363" lvl="0" indent="-360363" algn="l" rtl="0">
              <a:spcBef>
                <a:spcPts val="1200"/>
              </a:spcBef>
              <a:spcAft>
                <a:spcPts val="0"/>
              </a:spcAft>
              <a:buSzPts val="1680"/>
              <a:buChar char="❑"/>
            </a:pPr>
            <a:r>
              <a:rPr lang="lt-LT" b="1"/>
              <a:t>Portų skenavimas</a:t>
            </a:r>
            <a:r>
              <a:rPr lang="lt-LT"/>
              <a:t>. Tai priemonė, kuri naudojama siekiant nustatyti, kurie portai yra atidaryti konkrečiame įrenginyje. Tai gali būti naudojama siekiant aptikti galimas saugumo spragas.</a:t>
            </a:r>
            <a:endParaRPr/>
          </a:p>
          <a:p>
            <a:pPr marL="360363" lvl="0" indent="-253683" algn="l" rtl="0">
              <a:spcBef>
                <a:spcPts val="420"/>
              </a:spcBef>
              <a:spcAft>
                <a:spcPts val="0"/>
              </a:spcAft>
              <a:buClr>
                <a:srgbClr val="029EF4"/>
              </a:buClr>
              <a:buSzPts val="1680"/>
              <a:buFont typeface="Noto Sans Symbols"/>
              <a:buNone/>
            </a:pPr>
            <a:endParaRPr/>
          </a:p>
        </p:txBody>
      </p:sp>
      <p:sp>
        <p:nvSpPr>
          <p:cNvPr id="936" name="Google Shape;936;p76"/>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28</a:t>
            </a:fld>
            <a:endParaRPr>
              <a:solidFill>
                <a:srgbClr val="073E87"/>
              </a:solidFill>
            </a:endParaRPr>
          </a:p>
        </p:txBody>
      </p:sp>
      <p:sp>
        <p:nvSpPr>
          <p:cNvPr id="937" name="Google Shape;937;p76"/>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lt1"/>
              </a:buClr>
              <a:buSzPts val="3300"/>
              <a:buFont typeface="Candara"/>
              <a:buNone/>
            </a:pPr>
            <a:r>
              <a:rPr lang="lt-LT">
                <a:solidFill>
                  <a:schemeClr val="lt1"/>
                </a:solidFill>
              </a:rPr>
              <a:t>Kompiuterių tinklų prievadai (portai) (4)</a:t>
            </a:r>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41"/>
        <p:cNvGrpSpPr/>
        <p:nvPr/>
      </p:nvGrpSpPr>
      <p:grpSpPr>
        <a:xfrm>
          <a:off x="0" y="0"/>
          <a:ext cx="0" cy="0"/>
          <a:chOff x="0" y="0"/>
          <a:chExt cx="0" cy="0"/>
        </a:xfrm>
      </p:grpSpPr>
      <p:sp>
        <p:nvSpPr>
          <p:cNvPr id="942" name="Google Shape;942;p77"/>
          <p:cNvSpPr txBox="1">
            <a:spLocks noGrp="1"/>
          </p:cNvSpPr>
          <p:nvPr>
            <p:ph type="body" idx="1"/>
          </p:nvPr>
        </p:nvSpPr>
        <p:spPr>
          <a:xfrm>
            <a:off x="251520" y="1264598"/>
            <a:ext cx="8640959" cy="3755423"/>
          </a:xfrm>
          <a:prstGeom prst="rect">
            <a:avLst/>
          </a:prstGeom>
          <a:noFill/>
          <a:ln>
            <a:noFill/>
          </a:ln>
        </p:spPr>
        <p:txBody>
          <a:bodyPr spcFirstLastPara="1" wrap="square" lIns="91425" tIns="45700" rIns="91425" bIns="45700" anchor="t" anchorCtr="0">
            <a:normAutofit/>
          </a:bodyPr>
          <a:lstStyle/>
          <a:p>
            <a:pPr marL="360363" lvl="0" indent="-360363" algn="l" rtl="0">
              <a:spcBef>
                <a:spcPts val="0"/>
              </a:spcBef>
              <a:spcAft>
                <a:spcPts val="0"/>
              </a:spcAft>
              <a:buSzPts val="1600"/>
              <a:buChar char="❑"/>
            </a:pPr>
            <a:r>
              <a:rPr lang="lt-LT" sz="2000" b="1"/>
              <a:t>Užkarda (</a:t>
            </a:r>
            <a:r>
              <a:rPr lang="lt-LT" sz="2000" b="1" i="1"/>
              <a:t>firewall</a:t>
            </a:r>
            <a:r>
              <a:rPr lang="lt-LT" sz="2000" b="1"/>
              <a:t>) ir portai.</a:t>
            </a:r>
            <a:r>
              <a:rPr lang="lt-LT" sz="2000"/>
              <a:t> Užkarda yra saugumo įrenginys (įrenginiai) ir (arba) programinė įranga, skirti valdyti tinklo srautą. Ji gali blokuoti arba leisti komunikavimą per tam tikrus portus siekiant apsaugoti sistemą.</a:t>
            </a:r>
            <a:endParaRPr/>
          </a:p>
          <a:p>
            <a:pPr marL="360363" lvl="0" indent="-360363" algn="l" rtl="0">
              <a:spcBef>
                <a:spcPts val="1200"/>
              </a:spcBef>
              <a:spcAft>
                <a:spcPts val="0"/>
              </a:spcAft>
              <a:buSzPts val="1600"/>
              <a:buChar char="❑"/>
            </a:pPr>
            <a:r>
              <a:rPr lang="lt-LT" sz="2000" b="1"/>
              <a:t>Portų peradresavimas (</a:t>
            </a:r>
            <a:r>
              <a:rPr lang="lt-LT" sz="2000" b="1" i="1"/>
              <a:t>port forwarding</a:t>
            </a:r>
            <a:r>
              <a:rPr lang="lt-LT" sz="2000" b="1"/>
              <a:t>). </a:t>
            </a:r>
            <a:r>
              <a:rPr lang="lt-LT" sz="2000"/>
              <a:t>Tai yra būdai, kuriuos naudodamas maršrutizatorius ar kompiuteryje veikianti užkarda nukreipia tinklo srautą iš vieno porto į kitą. Ji dažniausiai naudojama, kai reikia pasiekti išorinius įrenginius iš vidaus tinklo arba atvirkščiai.</a:t>
            </a:r>
            <a:endParaRPr/>
          </a:p>
          <a:p>
            <a:pPr marL="360363" lvl="0" indent="-360363" algn="l" rtl="0">
              <a:spcBef>
                <a:spcPts val="1200"/>
              </a:spcBef>
              <a:spcAft>
                <a:spcPts val="0"/>
              </a:spcAft>
              <a:buSzPts val="1600"/>
              <a:buChar char="❑"/>
            </a:pPr>
            <a:r>
              <a:rPr lang="lt-LT" sz="2000" b="1"/>
              <a:t>Portai yra esminė dalis bet kokio tinklo</a:t>
            </a:r>
            <a:r>
              <a:rPr lang="lt-LT" sz="2000"/>
              <a:t>, nes jie leidžia kompiuteriams ir kitiems tinklo įrenginiams komunikuoti tarpusavyje. Žinios apie portus yra svarbios tiek tinklo administratoriams, tiek vartotojams, siekiantiems geriau suprasti ir valdyti savo tinklą.</a:t>
            </a:r>
            <a:endParaRPr/>
          </a:p>
        </p:txBody>
      </p:sp>
      <p:sp>
        <p:nvSpPr>
          <p:cNvPr id="943" name="Google Shape;943;p77"/>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29</a:t>
            </a:fld>
            <a:endParaRPr>
              <a:solidFill>
                <a:srgbClr val="073E87"/>
              </a:solidFill>
            </a:endParaRPr>
          </a:p>
        </p:txBody>
      </p:sp>
      <p:sp>
        <p:nvSpPr>
          <p:cNvPr id="944" name="Google Shape;944;p77"/>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lt1"/>
              </a:buClr>
              <a:buSzPts val="3300"/>
              <a:buFont typeface="Candara"/>
              <a:buNone/>
            </a:pPr>
            <a:r>
              <a:rPr lang="lt-LT">
                <a:solidFill>
                  <a:schemeClr val="lt1"/>
                </a:solidFill>
              </a:rPr>
              <a:t>Kompiuterių tinklų prievadai (portai) (5)</a:t>
            </a:r>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48"/>
        <p:cNvGrpSpPr/>
        <p:nvPr/>
      </p:nvGrpSpPr>
      <p:grpSpPr>
        <a:xfrm>
          <a:off x="0" y="0"/>
          <a:ext cx="0" cy="0"/>
          <a:chOff x="0" y="0"/>
          <a:chExt cx="0" cy="0"/>
        </a:xfrm>
      </p:grpSpPr>
      <p:sp>
        <p:nvSpPr>
          <p:cNvPr id="949" name="Google Shape;949;p78"/>
          <p:cNvSpPr txBox="1">
            <a:spLocks noGrp="1"/>
          </p:cNvSpPr>
          <p:nvPr>
            <p:ph type="body" idx="1"/>
          </p:nvPr>
        </p:nvSpPr>
        <p:spPr>
          <a:xfrm>
            <a:off x="251520" y="1272114"/>
            <a:ext cx="4883894" cy="3330023"/>
          </a:xfrm>
          <a:prstGeom prst="rect">
            <a:avLst/>
          </a:prstGeom>
          <a:noFill/>
          <a:ln>
            <a:noFill/>
          </a:ln>
        </p:spPr>
        <p:txBody>
          <a:bodyPr spcFirstLastPara="1" wrap="square" lIns="91425" tIns="45700" rIns="91425" bIns="45700" anchor="t" anchorCtr="0">
            <a:normAutofit fontScale="92500"/>
          </a:bodyPr>
          <a:lstStyle/>
          <a:p>
            <a:pPr marL="0" lvl="0" indent="0" algn="l" rtl="0">
              <a:lnSpc>
                <a:spcPct val="105000"/>
              </a:lnSpc>
              <a:spcBef>
                <a:spcPts val="0"/>
              </a:spcBef>
              <a:spcAft>
                <a:spcPts val="0"/>
              </a:spcAft>
              <a:buSzPct val="80000"/>
              <a:buNone/>
            </a:pPr>
            <a:r>
              <a:rPr lang="lt-LT" sz="2300"/>
              <a:t>Siekiant patikrinti konkretaus kompiuterio ryšius su kitais įrenginiais, išsiaiškinti, kaip jis bendrauja pats su savimi (su savo įrenginiais), kokius tinklo portus (jie rašomi po „:“) naudoja (ESTABLISHED), kurie portai yra atidaryti (LISTENING), kurie laikinai uždaryti ir kt. informaciją, komandų eilutėje (cmd) galima parašyti komandą: </a:t>
            </a:r>
            <a:r>
              <a:rPr lang="lt-LT" sz="2300" b="1"/>
              <a:t>netstat –an</a:t>
            </a:r>
            <a:endParaRPr/>
          </a:p>
        </p:txBody>
      </p:sp>
      <p:sp>
        <p:nvSpPr>
          <p:cNvPr id="950" name="Google Shape;950;p78"/>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30</a:t>
            </a:fld>
            <a:endParaRPr>
              <a:solidFill>
                <a:srgbClr val="073E87"/>
              </a:solidFill>
            </a:endParaRPr>
          </a:p>
        </p:txBody>
      </p:sp>
      <p:sp>
        <p:nvSpPr>
          <p:cNvPr id="951" name="Google Shape;951;p78"/>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lt1"/>
              </a:buClr>
              <a:buSzPts val="3300"/>
              <a:buFont typeface="Candara"/>
              <a:buNone/>
            </a:pPr>
            <a:r>
              <a:rPr lang="lt-LT">
                <a:solidFill>
                  <a:schemeClr val="lt1"/>
                </a:solidFill>
              </a:rPr>
              <a:t>Kompiuterių tinklų prievadai (portai) (6)</a:t>
            </a:r>
            <a:endParaRPr/>
          </a:p>
        </p:txBody>
      </p:sp>
      <p:grpSp>
        <p:nvGrpSpPr>
          <p:cNvPr id="952" name="Google Shape;952;p78"/>
          <p:cNvGrpSpPr/>
          <p:nvPr/>
        </p:nvGrpSpPr>
        <p:grpSpPr>
          <a:xfrm>
            <a:off x="5170126" y="1264732"/>
            <a:ext cx="3722353" cy="3312368"/>
            <a:chOff x="273583" y="1199867"/>
            <a:chExt cx="4588100" cy="3860227"/>
          </a:xfrm>
        </p:grpSpPr>
        <p:pic>
          <p:nvPicPr>
            <p:cNvPr id="953" name="Google Shape;953;p78"/>
            <p:cNvPicPr preferRelativeResize="0"/>
            <p:nvPr/>
          </p:nvPicPr>
          <p:blipFill rotWithShape="1">
            <a:blip r:embed="rId3">
              <a:alphaModFix/>
            </a:blip>
            <a:srcRect/>
            <a:stretch/>
          </p:blipFill>
          <p:spPr>
            <a:xfrm>
              <a:off x="273583" y="1387686"/>
              <a:ext cx="4584235" cy="3672408"/>
            </a:xfrm>
            <a:prstGeom prst="rect">
              <a:avLst/>
            </a:prstGeom>
            <a:noFill/>
            <a:ln>
              <a:noFill/>
            </a:ln>
          </p:spPr>
        </p:pic>
        <p:pic>
          <p:nvPicPr>
            <p:cNvPr id="954" name="Google Shape;954;p78"/>
            <p:cNvPicPr preferRelativeResize="0"/>
            <p:nvPr/>
          </p:nvPicPr>
          <p:blipFill rotWithShape="1">
            <a:blip r:embed="rId4">
              <a:alphaModFix/>
            </a:blip>
            <a:srcRect/>
            <a:stretch/>
          </p:blipFill>
          <p:spPr>
            <a:xfrm>
              <a:off x="278883" y="1199867"/>
              <a:ext cx="4582800" cy="212940"/>
            </a:xfrm>
            <a:prstGeom prst="rect">
              <a:avLst/>
            </a:prstGeom>
            <a:noFill/>
            <a:ln>
              <a:noFill/>
            </a:ln>
          </p:spPr>
        </p:pic>
      </p:grpSp>
      <p:sp>
        <p:nvSpPr>
          <p:cNvPr id="955" name="Google Shape;955;p78"/>
          <p:cNvSpPr txBox="1"/>
          <p:nvPr/>
        </p:nvSpPr>
        <p:spPr>
          <a:xfrm>
            <a:off x="5004048" y="4594622"/>
            <a:ext cx="4105240"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lt-LT" sz="1400" b="1">
                <a:solidFill>
                  <a:schemeClr val="dk2"/>
                </a:solidFill>
                <a:latin typeface="Candara"/>
                <a:ea typeface="Candara"/>
                <a:cs typeface="Candara"/>
                <a:sym typeface="Candara"/>
              </a:rPr>
              <a:t>Komandos </a:t>
            </a:r>
            <a:r>
              <a:rPr lang="lt-LT" sz="1400" b="1" i="1">
                <a:solidFill>
                  <a:schemeClr val="dk2"/>
                </a:solidFill>
                <a:latin typeface="Candara"/>
                <a:ea typeface="Candara"/>
                <a:cs typeface="Candara"/>
                <a:sym typeface="Candara"/>
              </a:rPr>
              <a:t>netstat –an </a:t>
            </a:r>
            <a:r>
              <a:rPr lang="lt-LT" sz="1400" b="1">
                <a:solidFill>
                  <a:schemeClr val="dk2"/>
                </a:solidFill>
                <a:latin typeface="Candara"/>
                <a:ea typeface="Candara"/>
                <a:cs typeface="Candara"/>
                <a:sym typeface="Candara"/>
              </a:rPr>
              <a:t>darbo rezultato fragmentas</a:t>
            </a:r>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75"/>
        <p:cNvGrpSpPr/>
        <p:nvPr/>
      </p:nvGrpSpPr>
      <p:grpSpPr>
        <a:xfrm>
          <a:off x="0" y="0"/>
          <a:ext cx="0" cy="0"/>
          <a:chOff x="0" y="0"/>
          <a:chExt cx="0" cy="0"/>
        </a:xfrm>
      </p:grpSpPr>
      <p:sp>
        <p:nvSpPr>
          <p:cNvPr id="976" name="Google Shape;976;p81"/>
          <p:cNvSpPr txBox="1">
            <a:spLocks noGrp="1"/>
          </p:cNvSpPr>
          <p:nvPr>
            <p:ph type="body" idx="1"/>
          </p:nvPr>
        </p:nvSpPr>
        <p:spPr>
          <a:xfrm>
            <a:off x="251521" y="1264599"/>
            <a:ext cx="8640958" cy="1563127"/>
          </a:xfrm>
          <a:prstGeom prst="rect">
            <a:avLst/>
          </a:prstGeom>
          <a:noFill/>
          <a:ln>
            <a:noFill/>
          </a:ln>
        </p:spPr>
        <p:txBody>
          <a:bodyPr spcFirstLastPara="1" wrap="square" lIns="91425" tIns="45700" rIns="91425" bIns="45700" anchor="t" anchorCtr="0">
            <a:normAutofit/>
          </a:bodyPr>
          <a:lstStyle/>
          <a:p>
            <a:pPr marL="360363" lvl="0" indent="-360363" algn="l" rtl="0">
              <a:spcBef>
                <a:spcPts val="0"/>
              </a:spcBef>
              <a:spcAft>
                <a:spcPts val="0"/>
              </a:spcAft>
              <a:buClr>
                <a:srgbClr val="029EF4"/>
              </a:buClr>
              <a:buSzPts val="1680"/>
              <a:buFont typeface="Noto Sans Symbols"/>
              <a:buChar char="❑"/>
            </a:pPr>
            <a:r>
              <a:rPr lang="lt-LT"/>
              <a:t>Kompiuterių tinklų ir interneto technologijų vystymusi reikšmingos įtakos turėjo daugelio žmonių darbai.</a:t>
            </a:r>
            <a:endParaRPr/>
          </a:p>
          <a:p>
            <a:pPr marL="360363" lvl="0" indent="-360363" algn="l" rtl="0">
              <a:spcBef>
                <a:spcPts val="600"/>
              </a:spcBef>
              <a:spcAft>
                <a:spcPts val="0"/>
              </a:spcAft>
              <a:buSzPts val="1680"/>
              <a:buChar char="❑"/>
            </a:pPr>
            <a:r>
              <a:rPr lang="lt-LT"/>
              <a:t>Kitoje skaidrėje pateikiamas sąrašas mokslininkų, inžinierių, kurie padarė svarbius žingsnius kompiuterių tinklų istorijoje.</a:t>
            </a:r>
            <a:endParaRPr/>
          </a:p>
        </p:txBody>
      </p:sp>
      <p:sp>
        <p:nvSpPr>
          <p:cNvPr id="977" name="Google Shape;977;p81"/>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31</a:t>
            </a:fld>
            <a:endParaRPr>
              <a:solidFill>
                <a:srgbClr val="073E87"/>
              </a:solidFill>
            </a:endParaRPr>
          </a:p>
        </p:txBody>
      </p:sp>
      <p:sp>
        <p:nvSpPr>
          <p:cNvPr id="978" name="Google Shape;978;p81"/>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lt1"/>
              </a:buClr>
              <a:buSzPct val="100000"/>
              <a:buFont typeface="Candara"/>
              <a:buNone/>
            </a:pPr>
            <a:r>
              <a:rPr lang="lt-LT" sz="3600">
                <a:solidFill>
                  <a:schemeClr val="lt1"/>
                </a:solidFill>
              </a:rPr>
              <a:t>Kompiuterių tinklų ir interneto vystymo žymiausi mokslininkai, inžinieriai (1)</a:t>
            </a:r>
            <a:endParaRPr/>
          </a:p>
        </p:txBody>
      </p:sp>
      <p:pic>
        <p:nvPicPr>
          <p:cNvPr id="979" name="Google Shape;979;p81" descr="isoc live"/>
          <p:cNvPicPr preferRelativeResize="0"/>
          <p:nvPr/>
        </p:nvPicPr>
        <p:blipFill rotWithShape="1">
          <a:blip r:embed="rId3">
            <a:alphaModFix/>
          </a:blip>
          <a:srcRect/>
          <a:stretch/>
        </p:blipFill>
        <p:spPr>
          <a:xfrm>
            <a:off x="6156176" y="2964172"/>
            <a:ext cx="2875011" cy="1619590"/>
          </a:xfrm>
          <a:prstGeom prst="rect">
            <a:avLst/>
          </a:prstGeom>
          <a:noFill/>
          <a:ln>
            <a:noFill/>
          </a:ln>
        </p:spPr>
      </p:pic>
      <p:sp>
        <p:nvSpPr>
          <p:cNvPr id="980" name="Google Shape;980;p81"/>
          <p:cNvSpPr txBox="1"/>
          <p:nvPr/>
        </p:nvSpPr>
        <p:spPr>
          <a:xfrm>
            <a:off x="323528" y="2851292"/>
            <a:ext cx="6024000" cy="1893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600" b="1">
                <a:solidFill>
                  <a:schemeClr val="dk2"/>
                </a:solidFill>
                <a:latin typeface="Candara"/>
                <a:ea typeface="Candara"/>
                <a:cs typeface="Candara"/>
                <a:sym typeface="Candara"/>
              </a:rPr>
              <a:t>Vint Cerf ir Robert E. Kahn </a:t>
            </a:r>
            <a:r>
              <a:rPr lang="lt-LT" sz="1600">
                <a:solidFill>
                  <a:schemeClr val="dk2"/>
                </a:solidFill>
                <a:latin typeface="Candara"/>
                <a:ea typeface="Candara"/>
                <a:cs typeface="Candara"/>
                <a:sym typeface="Candara"/>
              </a:rPr>
              <a:t>kartu sukūrė TCP/IP protokolą, kuris</a:t>
            </a:r>
            <a:br>
              <a:rPr lang="lt-LT" sz="1600">
                <a:solidFill>
                  <a:schemeClr val="dk2"/>
                </a:solidFill>
                <a:latin typeface="Candara"/>
                <a:ea typeface="Candara"/>
                <a:cs typeface="Candara"/>
                <a:sym typeface="Candara"/>
              </a:rPr>
            </a:br>
            <a:r>
              <a:rPr lang="lt-LT" sz="1600">
                <a:solidFill>
                  <a:schemeClr val="dk2"/>
                </a:solidFill>
                <a:latin typeface="Candara"/>
                <a:ea typeface="Candara"/>
                <a:cs typeface="Candara"/>
                <a:sym typeface="Candara"/>
              </a:rPr>
              <a:t>yra pagrindinis komponentas, leidžiantis skirtingiems kompiuterių tinklams bendrauti tarpusavyje, todėl šie mokslininkai dažnai vadinami </a:t>
            </a:r>
            <a:r>
              <a:rPr lang="lt-LT" sz="1600" b="1">
                <a:solidFill>
                  <a:schemeClr val="dk2"/>
                </a:solidFill>
                <a:latin typeface="Candara"/>
                <a:ea typeface="Candara"/>
                <a:cs typeface="Candara"/>
                <a:sym typeface="Candara"/>
              </a:rPr>
              <a:t>„Interneto tėvais".</a:t>
            </a:r>
            <a:endParaRPr/>
          </a:p>
          <a:p>
            <a:pPr marL="0" marR="0" lvl="0" indent="0" algn="l" rtl="0">
              <a:spcBef>
                <a:spcPts val="600"/>
              </a:spcBef>
              <a:spcAft>
                <a:spcPts val="0"/>
              </a:spcAft>
              <a:buNone/>
            </a:pPr>
            <a:r>
              <a:rPr lang="lt-LT" sz="1600" b="1">
                <a:solidFill>
                  <a:schemeClr val="dk2"/>
                </a:solidFill>
                <a:latin typeface="Candara"/>
                <a:ea typeface="Candara"/>
                <a:cs typeface="Candara"/>
                <a:sym typeface="Candara"/>
              </a:rPr>
              <a:t>2023 m. rugsėjo 20 d. Vint Cerf ir Robert „Bob“ Kahn dalyvavo iškilmingame   TCP/IP – pagrindinių interneto protokolų 50-ųjų metinių minėjime.</a:t>
            </a:r>
            <a:endParaRPr/>
          </a:p>
        </p:txBody>
      </p:sp>
      <p:cxnSp>
        <p:nvCxnSpPr>
          <p:cNvPr id="981" name="Google Shape;981;p81"/>
          <p:cNvCxnSpPr/>
          <p:nvPr/>
        </p:nvCxnSpPr>
        <p:spPr>
          <a:xfrm>
            <a:off x="2915816" y="2787774"/>
            <a:ext cx="3600400" cy="0"/>
          </a:xfrm>
          <a:prstGeom prst="straightConnector1">
            <a:avLst/>
          </a:prstGeom>
          <a:noFill/>
          <a:ln w="19050" cap="flat" cmpd="sng">
            <a:solidFill>
              <a:schemeClr val="dk2"/>
            </a:solidFill>
            <a:prstDash val="solid"/>
            <a:round/>
            <a:headEnd type="none" w="sm" len="sm"/>
            <a:tailEnd type="none" w="sm" len="sm"/>
          </a:ln>
        </p:spPr>
      </p:cxnSp>
      <p:sp>
        <p:nvSpPr>
          <p:cNvPr id="982" name="Google Shape;982;p81"/>
          <p:cNvSpPr txBox="1"/>
          <p:nvPr/>
        </p:nvSpPr>
        <p:spPr>
          <a:xfrm>
            <a:off x="8024956" y="4569405"/>
            <a:ext cx="1074811"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000" u="sng">
                <a:solidFill>
                  <a:srgbClr val="FF0000"/>
                </a:solidFill>
                <a:latin typeface="Candara"/>
                <a:ea typeface="Candara"/>
                <a:cs typeface="Candara"/>
                <a:sym typeface="Candara"/>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a:t>
            </a:r>
            <a:r>
              <a:rPr lang="lt-LT" sz="1000" u="sng">
                <a:solidFill>
                  <a:schemeClr val="dk2"/>
                </a:solidFill>
                <a:latin typeface="Candara"/>
                <a:ea typeface="Candara"/>
                <a:cs typeface="Candara"/>
                <a:sym typeface="Candara"/>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tps://isoc.live/</a:t>
            </a:r>
            <a:r>
              <a:rPr lang="lt-LT" sz="1000">
                <a:solidFill>
                  <a:schemeClr val="dk2"/>
                </a:solidFill>
                <a:latin typeface="Candara"/>
                <a:ea typeface="Candara"/>
                <a:cs typeface="Candara"/>
                <a:sym typeface="Candara"/>
              </a:rPr>
              <a:t> </a:t>
            </a:r>
            <a:endParaRPr sz="1000">
              <a:solidFill>
                <a:schemeClr val="dk2"/>
              </a:solidFill>
              <a:latin typeface="Candara"/>
              <a:ea typeface="Candara"/>
              <a:cs typeface="Candara"/>
              <a:sym typeface="Candara"/>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86"/>
        <p:cNvGrpSpPr/>
        <p:nvPr/>
      </p:nvGrpSpPr>
      <p:grpSpPr>
        <a:xfrm>
          <a:off x="0" y="0"/>
          <a:ext cx="0" cy="0"/>
          <a:chOff x="0" y="0"/>
          <a:chExt cx="0" cy="0"/>
        </a:xfrm>
      </p:grpSpPr>
      <p:sp>
        <p:nvSpPr>
          <p:cNvPr id="987" name="Google Shape;987;p82"/>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32</a:t>
            </a:fld>
            <a:endParaRPr>
              <a:solidFill>
                <a:srgbClr val="073E87"/>
              </a:solidFill>
            </a:endParaRPr>
          </a:p>
        </p:txBody>
      </p:sp>
      <p:sp>
        <p:nvSpPr>
          <p:cNvPr id="988" name="Google Shape;988;p82"/>
          <p:cNvSpPr txBox="1">
            <a:spLocks noGrp="1"/>
          </p:cNvSpPr>
          <p:nvPr>
            <p:ph type="body" idx="1"/>
          </p:nvPr>
        </p:nvSpPr>
        <p:spPr>
          <a:xfrm>
            <a:off x="286973" y="1138467"/>
            <a:ext cx="3924987" cy="316147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2"/>
              </a:buClr>
              <a:buSzPts val="1400"/>
              <a:buNone/>
            </a:pPr>
            <a:r>
              <a:rPr lang="lt-LT" sz="1400"/>
              <a:t>a) J. C. R. Licklider</a:t>
            </a:r>
            <a:endParaRPr sz="1400"/>
          </a:p>
          <a:p>
            <a:pPr marL="0" lvl="0" indent="0" algn="l" rtl="0">
              <a:spcBef>
                <a:spcPts val="300"/>
              </a:spcBef>
              <a:spcAft>
                <a:spcPts val="0"/>
              </a:spcAft>
              <a:buClr>
                <a:schemeClr val="dk2"/>
              </a:buClr>
              <a:buSzPts val="1400"/>
              <a:buNone/>
            </a:pPr>
            <a:r>
              <a:rPr lang="lt-LT" sz="1400"/>
              <a:t>b) Paul Baran</a:t>
            </a:r>
            <a:endParaRPr/>
          </a:p>
          <a:p>
            <a:pPr marL="0" lvl="0" indent="0" algn="l" rtl="0">
              <a:spcBef>
                <a:spcPts val="300"/>
              </a:spcBef>
              <a:spcAft>
                <a:spcPts val="0"/>
              </a:spcAft>
              <a:buClr>
                <a:schemeClr val="dk2"/>
              </a:buClr>
              <a:buSzPts val="1400"/>
              <a:buNone/>
            </a:pPr>
            <a:r>
              <a:rPr lang="lt-LT" sz="1400"/>
              <a:t>c) Donald Davies</a:t>
            </a:r>
            <a:endParaRPr sz="1400"/>
          </a:p>
          <a:p>
            <a:pPr marL="0" lvl="0" indent="0" algn="l" rtl="0">
              <a:spcBef>
                <a:spcPts val="300"/>
              </a:spcBef>
              <a:spcAft>
                <a:spcPts val="0"/>
              </a:spcAft>
              <a:buClr>
                <a:schemeClr val="dk2"/>
              </a:buClr>
              <a:buSzPts val="1400"/>
              <a:buNone/>
            </a:pPr>
            <a:r>
              <a:rPr lang="lt-LT" sz="1400"/>
              <a:t>d) Vint Cerf</a:t>
            </a:r>
            <a:endParaRPr sz="1400"/>
          </a:p>
          <a:p>
            <a:pPr marL="0" lvl="0" indent="0" algn="l" rtl="0">
              <a:spcBef>
                <a:spcPts val="300"/>
              </a:spcBef>
              <a:spcAft>
                <a:spcPts val="0"/>
              </a:spcAft>
              <a:buClr>
                <a:schemeClr val="dk2"/>
              </a:buClr>
              <a:buSzPts val="1400"/>
              <a:buNone/>
            </a:pPr>
            <a:r>
              <a:rPr lang="lt-LT" sz="1400"/>
              <a:t>e) Robert E. Kahn</a:t>
            </a:r>
            <a:endParaRPr sz="1400"/>
          </a:p>
          <a:p>
            <a:pPr marL="179388" lvl="0" indent="-179388" algn="l" rtl="0">
              <a:spcBef>
                <a:spcPts val="300"/>
              </a:spcBef>
              <a:spcAft>
                <a:spcPts val="0"/>
              </a:spcAft>
              <a:buClr>
                <a:schemeClr val="dk2"/>
              </a:buClr>
              <a:buSzPts val="1400"/>
              <a:buNone/>
            </a:pPr>
            <a:r>
              <a:rPr lang="lt-LT" sz="1400"/>
              <a:t>f) Sir Tim Berners-Lee </a:t>
            </a:r>
            <a:r>
              <a:rPr lang="lt-LT" sz="1200"/>
              <a:t>(</a:t>
            </a:r>
            <a:r>
              <a:rPr lang="lt-LT" sz="1200" i="1"/>
              <a:t>jam buvo suteiktas Sir (riterio) titulas už ypatingą indėlį į kompiuterių mokslą ir kompiuterinių tinklų vystymą)</a:t>
            </a:r>
            <a:endParaRPr/>
          </a:p>
          <a:p>
            <a:pPr marL="0" lvl="0" indent="0" algn="l" rtl="0">
              <a:spcBef>
                <a:spcPts val="300"/>
              </a:spcBef>
              <a:spcAft>
                <a:spcPts val="0"/>
              </a:spcAft>
              <a:buClr>
                <a:schemeClr val="dk2"/>
              </a:buClr>
              <a:buSzPts val="1400"/>
              <a:buNone/>
            </a:pPr>
            <a:r>
              <a:rPr lang="lt-LT" sz="1400"/>
              <a:t>g) Robert Cailliau</a:t>
            </a:r>
            <a:endParaRPr sz="1400"/>
          </a:p>
          <a:p>
            <a:pPr marL="0" lvl="0" indent="0" algn="l" rtl="0">
              <a:spcBef>
                <a:spcPts val="300"/>
              </a:spcBef>
              <a:spcAft>
                <a:spcPts val="0"/>
              </a:spcAft>
              <a:buClr>
                <a:schemeClr val="dk2"/>
              </a:buClr>
              <a:buSzPts val="1400"/>
              <a:buNone/>
            </a:pPr>
            <a:r>
              <a:rPr lang="lt-LT" sz="1400"/>
              <a:t>h) Robert Metcalfe</a:t>
            </a:r>
            <a:endParaRPr sz="1400"/>
          </a:p>
          <a:p>
            <a:pPr marL="0" lvl="0" indent="0" algn="l" rtl="0">
              <a:spcBef>
                <a:spcPts val="300"/>
              </a:spcBef>
              <a:spcAft>
                <a:spcPts val="0"/>
              </a:spcAft>
              <a:buClr>
                <a:schemeClr val="dk2"/>
              </a:buClr>
              <a:buSzPts val="1400"/>
              <a:buNone/>
            </a:pPr>
            <a:r>
              <a:rPr lang="lt-LT" sz="1400"/>
              <a:t>i) David Boggs</a:t>
            </a:r>
            <a:endParaRPr sz="1400"/>
          </a:p>
          <a:p>
            <a:pPr marL="0" lvl="0" indent="0" algn="l" rtl="0">
              <a:spcBef>
                <a:spcPts val="300"/>
              </a:spcBef>
              <a:spcAft>
                <a:spcPts val="0"/>
              </a:spcAft>
              <a:buClr>
                <a:schemeClr val="dk2"/>
              </a:buClr>
              <a:buSzPts val="1400"/>
              <a:buNone/>
            </a:pPr>
            <a:r>
              <a:rPr lang="lt-LT" sz="1400"/>
              <a:t>j) Radia Perlman</a:t>
            </a:r>
            <a:endParaRPr sz="1400"/>
          </a:p>
          <a:p>
            <a:pPr marL="0" lvl="0" indent="0" algn="l" rtl="0">
              <a:spcBef>
                <a:spcPts val="300"/>
              </a:spcBef>
              <a:spcAft>
                <a:spcPts val="0"/>
              </a:spcAft>
              <a:buClr>
                <a:schemeClr val="dk2"/>
              </a:buClr>
              <a:buSzPts val="1400"/>
              <a:buNone/>
            </a:pPr>
            <a:endParaRPr sz="1400"/>
          </a:p>
        </p:txBody>
      </p:sp>
      <p:sp>
        <p:nvSpPr>
          <p:cNvPr id="989" name="Google Shape;989;p82"/>
          <p:cNvSpPr txBox="1">
            <a:spLocks noGrp="1"/>
          </p:cNvSpPr>
          <p:nvPr>
            <p:ph type="body" idx="2"/>
          </p:nvPr>
        </p:nvSpPr>
        <p:spPr>
          <a:xfrm>
            <a:off x="4283968" y="1127782"/>
            <a:ext cx="4247328" cy="310179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2"/>
              </a:buClr>
              <a:buSzPts val="1400"/>
              <a:buNone/>
            </a:pPr>
            <a:r>
              <a:rPr lang="lt-LT" sz="1400"/>
              <a:t>k) Grace Hopper</a:t>
            </a:r>
            <a:endParaRPr sz="1400"/>
          </a:p>
          <a:p>
            <a:pPr marL="0" lvl="0" indent="0" algn="l" rtl="0">
              <a:spcBef>
                <a:spcPts val="300"/>
              </a:spcBef>
              <a:spcAft>
                <a:spcPts val="0"/>
              </a:spcAft>
              <a:buClr>
                <a:schemeClr val="dk2"/>
              </a:buClr>
              <a:buSzPts val="1400"/>
              <a:buNone/>
            </a:pPr>
            <a:r>
              <a:rPr lang="lt-LT" sz="1400"/>
              <a:t>l) Anita Borg</a:t>
            </a:r>
            <a:endParaRPr sz="1400"/>
          </a:p>
          <a:p>
            <a:pPr marL="0" lvl="0" indent="0" algn="l" rtl="0">
              <a:spcBef>
                <a:spcPts val="300"/>
              </a:spcBef>
              <a:spcAft>
                <a:spcPts val="0"/>
              </a:spcAft>
              <a:buClr>
                <a:schemeClr val="dk2"/>
              </a:buClr>
              <a:buSzPts val="1400"/>
              <a:buNone/>
            </a:pPr>
            <a:r>
              <a:rPr lang="lt-LT" sz="1400"/>
              <a:t>m) Elizabeth Feinler</a:t>
            </a:r>
            <a:endParaRPr sz="1400"/>
          </a:p>
          <a:p>
            <a:pPr marL="0" lvl="0" indent="0" algn="l" rtl="0">
              <a:spcBef>
                <a:spcPts val="300"/>
              </a:spcBef>
              <a:spcAft>
                <a:spcPts val="0"/>
              </a:spcAft>
              <a:buClr>
                <a:schemeClr val="dk2"/>
              </a:buClr>
              <a:buSzPts val="1400"/>
              <a:buNone/>
            </a:pPr>
            <a:r>
              <a:rPr lang="lt-LT" sz="1400"/>
              <a:t>n) Claude Shannon</a:t>
            </a:r>
            <a:endParaRPr sz="1400"/>
          </a:p>
          <a:p>
            <a:pPr marL="0" lvl="0" indent="0" algn="l" rtl="0">
              <a:spcBef>
                <a:spcPts val="300"/>
              </a:spcBef>
              <a:spcAft>
                <a:spcPts val="0"/>
              </a:spcAft>
              <a:buClr>
                <a:schemeClr val="dk2"/>
              </a:buClr>
              <a:buSzPts val="1400"/>
              <a:buNone/>
            </a:pPr>
            <a:r>
              <a:rPr lang="lt-LT" sz="1400"/>
              <a:t>o) Leonard Kleinrock</a:t>
            </a:r>
            <a:endParaRPr sz="1400"/>
          </a:p>
          <a:p>
            <a:pPr marL="0" lvl="0" indent="0" algn="l" rtl="0">
              <a:spcBef>
                <a:spcPts val="300"/>
              </a:spcBef>
              <a:spcAft>
                <a:spcPts val="0"/>
              </a:spcAft>
              <a:buClr>
                <a:schemeClr val="dk2"/>
              </a:buClr>
              <a:buSzPts val="1400"/>
              <a:buNone/>
            </a:pPr>
            <a:r>
              <a:rPr lang="lt-LT" sz="1400"/>
              <a:t>p) Larry Roberts</a:t>
            </a:r>
            <a:endParaRPr sz="1400"/>
          </a:p>
          <a:p>
            <a:pPr marL="0" lvl="0" indent="0" algn="l" rtl="0">
              <a:spcBef>
                <a:spcPts val="300"/>
              </a:spcBef>
              <a:spcAft>
                <a:spcPts val="0"/>
              </a:spcAft>
              <a:buClr>
                <a:schemeClr val="dk2"/>
              </a:buClr>
              <a:buSzPts val="1400"/>
              <a:buNone/>
            </a:pPr>
            <a:r>
              <a:rPr lang="lt-LT" sz="1400"/>
              <a:t>r) Ray Tomlinson</a:t>
            </a:r>
            <a:endParaRPr sz="1400"/>
          </a:p>
          <a:p>
            <a:pPr marL="0" lvl="0" indent="0" algn="l" rtl="0">
              <a:spcBef>
                <a:spcPts val="300"/>
              </a:spcBef>
              <a:spcAft>
                <a:spcPts val="0"/>
              </a:spcAft>
              <a:buClr>
                <a:schemeClr val="dk2"/>
              </a:buClr>
              <a:buSzPts val="1400"/>
              <a:buNone/>
            </a:pPr>
            <a:r>
              <a:rPr lang="lt-LT" sz="1400"/>
              <a:t>s) Marc Andreessen</a:t>
            </a:r>
            <a:endParaRPr sz="1400"/>
          </a:p>
          <a:p>
            <a:pPr marL="0" lvl="0" indent="0" algn="l" rtl="0">
              <a:spcBef>
                <a:spcPts val="300"/>
              </a:spcBef>
              <a:spcAft>
                <a:spcPts val="0"/>
              </a:spcAft>
              <a:buClr>
                <a:schemeClr val="dk2"/>
              </a:buClr>
              <a:buSzPts val="1400"/>
              <a:buNone/>
            </a:pPr>
            <a:r>
              <a:rPr lang="lt-LT" sz="1400"/>
              <a:t>t) Jon Postel</a:t>
            </a:r>
            <a:endParaRPr sz="1400"/>
          </a:p>
          <a:p>
            <a:pPr marL="0" lvl="0" indent="0" algn="l" rtl="0">
              <a:spcBef>
                <a:spcPts val="300"/>
              </a:spcBef>
              <a:spcAft>
                <a:spcPts val="0"/>
              </a:spcAft>
              <a:buClr>
                <a:schemeClr val="dk2"/>
              </a:buClr>
              <a:buSzPts val="1400"/>
              <a:buNone/>
            </a:pPr>
            <a:r>
              <a:rPr lang="lt-LT" sz="1400"/>
              <a:t>u) Peter Kirstein</a:t>
            </a:r>
            <a:endParaRPr sz="1400"/>
          </a:p>
          <a:p>
            <a:pPr marL="0" lvl="0" indent="0" algn="l" rtl="0">
              <a:spcBef>
                <a:spcPts val="300"/>
              </a:spcBef>
              <a:spcAft>
                <a:spcPts val="0"/>
              </a:spcAft>
              <a:buClr>
                <a:schemeClr val="dk2"/>
              </a:buClr>
              <a:buSzPts val="1400"/>
              <a:buNone/>
            </a:pPr>
            <a:r>
              <a:rPr lang="lt-LT" sz="1400"/>
              <a:t>v) Louis Pouzin</a:t>
            </a:r>
            <a:endParaRPr sz="1400"/>
          </a:p>
          <a:p>
            <a:pPr marL="0" lvl="0" indent="0" algn="l" rtl="0">
              <a:spcBef>
                <a:spcPts val="300"/>
              </a:spcBef>
              <a:spcAft>
                <a:spcPts val="0"/>
              </a:spcAft>
              <a:buClr>
                <a:schemeClr val="dk2"/>
              </a:buClr>
              <a:buSzPts val="1400"/>
              <a:buNone/>
            </a:pPr>
            <a:r>
              <a:rPr lang="lt-LT" sz="1400"/>
              <a:t>z) Adolfas Laimutis  Telksnys</a:t>
            </a:r>
            <a:endParaRPr/>
          </a:p>
        </p:txBody>
      </p:sp>
      <p:sp>
        <p:nvSpPr>
          <p:cNvPr id="990" name="Google Shape;990;p82"/>
          <p:cNvSpPr txBox="1"/>
          <p:nvPr/>
        </p:nvSpPr>
        <p:spPr>
          <a:xfrm>
            <a:off x="251516" y="4299942"/>
            <a:ext cx="8640967" cy="738664"/>
          </a:xfrm>
          <a:prstGeom prst="rect">
            <a:avLst/>
          </a:prstGeom>
          <a:solidFill>
            <a:schemeClr val="lt2">
              <a:alpha val="49803"/>
            </a:schemeClr>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400" b="1">
                <a:solidFill>
                  <a:schemeClr val="dk2"/>
                </a:solidFill>
                <a:latin typeface="Candara"/>
                <a:ea typeface="Candara"/>
                <a:cs typeface="Candara"/>
                <a:sym typeface="Candara"/>
              </a:rPr>
              <a:t>Šie asmenys kartu su daugybe kitų mokslininkų veiksmingai prisidėjo vystant kompiuterių tinklus, internetą. Jų darbai padarė reikšmingą įtaką šių technologijų vystymuisi. Nors tai tik nedidelė dalis svarbių asmenų, prisidėjusių prie kompiuterių tinklų vystymosi, jų veikla atspindi darbų įvairiapusiškumą ir įvairumą šioje srityje.</a:t>
            </a:r>
            <a:endParaRPr/>
          </a:p>
        </p:txBody>
      </p:sp>
      <p:sp>
        <p:nvSpPr>
          <p:cNvPr id="991" name="Google Shape;991;p82"/>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lt1"/>
              </a:buClr>
              <a:buSzPct val="100000"/>
              <a:buFont typeface="Candara"/>
              <a:buNone/>
            </a:pPr>
            <a:r>
              <a:rPr lang="lt-LT" sz="3600">
                <a:solidFill>
                  <a:schemeClr val="lt1"/>
                </a:solidFill>
              </a:rPr>
              <a:t>Kompiuterių tinklų ir interneto vystymo žymiausi mokslininkai, inžinieriai (2)</a:t>
            </a:r>
            <a:endParaRPr/>
          </a:p>
        </p:txBody>
      </p:sp>
      <p:pic>
        <p:nvPicPr>
          <p:cNvPr id="992" name="Google Shape;992;p82" descr="Basics of Computer Networking - GeeksforGeeks"/>
          <p:cNvPicPr preferRelativeResize="0"/>
          <p:nvPr/>
        </p:nvPicPr>
        <p:blipFill rotWithShape="1">
          <a:blip r:embed="rId3">
            <a:alphaModFix/>
          </a:blip>
          <a:srcRect/>
          <a:stretch/>
        </p:blipFill>
        <p:spPr>
          <a:xfrm>
            <a:off x="6283335" y="1274801"/>
            <a:ext cx="2583192" cy="2194372"/>
          </a:xfrm>
          <a:prstGeom prst="rect">
            <a:avLst/>
          </a:prstGeom>
          <a:noFill/>
          <a:ln>
            <a:noFill/>
          </a:ln>
        </p:spPr>
      </p:pic>
      <p:sp>
        <p:nvSpPr>
          <p:cNvPr id="993" name="Google Shape;993;p82"/>
          <p:cNvSpPr txBox="1"/>
          <p:nvPr/>
        </p:nvSpPr>
        <p:spPr>
          <a:xfrm>
            <a:off x="6283335" y="3453323"/>
            <a:ext cx="2573691"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lt-LT" sz="800" u="sng">
                <a:solidFill>
                  <a:schemeClr val="dk1"/>
                </a:solidFill>
                <a:latin typeface="Candara"/>
                <a:ea typeface="Candara"/>
                <a:cs typeface="Candara"/>
                <a:sym typeface="Candara"/>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https://media.geeksforgeeks.org/wp-content/uploads/20230406152358/CN-(1).jpg</a:t>
            </a:r>
            <a:r>
              <a:rPr lang="lt-LT" sz="800">
                <a:solidFill>
                  <a:schemeClr val="dk1"/>
                </a:solidFill>
                <a:latin typeface="Candara"/>
                <a:ea typeface="Candara"/>
                <a:cs typeface="Candara"/>
                <a:sym typeface="Candara"/>
              </a:rPr>
              <a:t> </a:t>
            </a:r>
            <a:endParaRPr sz="800">
              <a:solidFill>
                <a:schemeClr val="dk1"/>
              </a:solidFill>
              <a:latin typeface="Candara"/>
              <a:ea typeface="Candara"/>
              <a:cs typeface="Candara"/>
              <a:sym typeface="Candara"/>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Klausimai</a:t>
            </a:r>
            <a:endParaRPr lang="lt-LT" dirty="0"/>
          </a:p>
        </p:txBody>
      </p:sp>
      <p:sp>
        <p:nvSpPr>
          <p:cNvPr id="3" name="Skaidrės numerio vietos rezervavimo ženklas 2"/>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lt-LT" smtClean="0"/>
              <a:t>33</a:t>
            </a:fld>
            <a:endParaRPr lang="lt-LT"/>
          </a:p>
        </p:txBody>
      </p:sp>
      <p:sp>
        <p:nvSpPr>
          <p:cNvPr id="5" name="Teksto vietos rezervavimo ženklas 4"/>
          <p:cNvSpPr>
            <a:spLocks noGrp="1"/>
          </p:cNvSpPr>
          <p:nvPr>
            <p:ph type="body" idx="2"/>
          </p:nvPr>
        </p:nvSpPr>
        <p:spPr>
          <a:xfrm>
            <a:off x="457200" y="1331843"/>
            <a:ext cx="8010144" cy="3263017"/>
          </a:xfrm>
        </p:spPr>
        <p:txBody>
          <a:bodyPr>
            <a:normAutofit fontScale="92500" lnSpcReduction="20000"/>
          </a:bodyPr>
          <a:lstStyle/>
          <a:p>
            <a:pPr marL="571500" indent="-457200">
              <a:buFont typeface="+mj-lt"/>
              <a:buAutoNum type="arabicPeriod"/>
            </a:pPr>
            <a:r>
              <a:rPr lang="lt-LT" dirty="0" smtClean="0"/>
              <a:t>Pagrindinė maršrutizatoriaus funkcija.</a:t>
            </a:r>
          </a:p>
          <a:p>
            <a:pPr marL="571500" indent="-457200">
              <a:buFont typeface="+mj-lt"/>
              <a:buAutoNum type="arabicPeriod"/>
            </a:pPr>
            <a:r>
              <a:rPr lang="lt-LT" dirty="0" smtClean="0"/>
              <a:t>Kam skirta NAT funkcija?</a:t>
            </a:r>
          </a:p>
          <a:p>
            <a:pPr marL="571500" indent="-457200">
              <a:buFont typeface="+mj-lt"/>
              <a:buAutoNum type="arabicPeriod"/>
            </a:pPr>
            <a:r>
              <a:rPr lang="lt-LT" dirty="0" smtClean="0"/>
              <a:t>IPV4 standarto IP adresas. Kiek bitų skirta? Kiek tokių adresų galima sugeneruoti? PVZ.</a:t>
            </a:r>
          </a:p>
          <a:p>
            <a:pPr marL="571500" indent="-457200">
              <a:buFont typeface="+mj-lt"/>
              <a:buAutoNum type="arabicPeriod"/>
            </a:pPr>
            <a:r>
              <a:rPr lang="lt-LT" dirty="0" smtClean="0"/>
              <a:t>IPV6 </a:t>
            </a:r>
            <a:r>
              <a:rPr lang="lt-LT" dirty="0"/>
              <a:t>standarto IP adresas. Kiek bitų skirta? Kiek tokių adresų galima </a:t>
            </a:r>
            <a:r>
              <a:rPr lang="lt-LT" dirty="0" smtClean="0"/>
              <a:t>sugeneruoti? PVZ.</a:t>
            </a:r>
          </a:p>
          <a:p>
            <a:pPr marL="571500" indent="-457200">
              <a:buFont typeface="+mj-lt"/>
              <a:buAutoNum type="arabicPeriod"/>
            </a:pPr>
            <a:r>
              <a:rPr lang="lt-LT" dirty="0" smtClean="0"/>
              <a:t>Kas yra kompiuterio prievadas?</a:t>
            </a:r>
          </a:p>
          <a:p>
            <a:pPr marL="571500" indent="-457200">
              <a:buFont typeface="+mj-lt"/>
              <a:buAutoNum type="arabicPeriod"/>
            </a:pPr>
            <a:r>
              <a:rPr lang="lt-LT" dirty="0" smtClean="0"/>
              <a:t>Parašykite HTTP, HTTPS, FTP SFTP, SMTP, IMAP prievadų numerius?</a:t>
            </a:r>
          </a:p>
          <a:p>
            <a:pPr marL="571500" indent="-457200">
              <a:buFont typeface="+mj-lt"/>
              <a:buAutoNum type="arabicPeriod"/>
            </a:pPr>
            <a:r>
              <a:rPr lang="lt-LT" dirty="0" smtClean="0"/>
              <a:t>Kas yra užkarda?</a:t>
            </a:r>
            <a:endParaRPr lang="lt-LT" dirty="0"/>
          </a:p>
          <a:p>
            <a:pPr marL="571500" indent="-457200">
              <a:buFont typeface="+mj-lt"/>
              <a:buAutoNum type="arabicPeriod"/>
            </a:pPr>
            <a:endParaRPr lang="lt-LT" dirty="0" smtClean="0"/>
          </a:p>
          <a:p>
            <a:pPr marL="571500" indent="-457200">
              <a:buFont typeface="+mj-lt"/>
              <a:buAutoNum type="arabicPeriod"/>
            </a:pPr>
            <a:endParaRPr lang="lt-LT" dirty="0"/>
          </a:p>
        </p:txBody>
      </p:sp>
    </p:spTree>
    <p:extLst>
      <p:ext uri="{BB962C8B-B14F-4D97-AF65-F5344CB8AC3E}">
        <p14:creationId xmlns:p14="http://schemas.microsoft.com/office/powerpoint/2010/main" val="3627831645"/>
      </p:ext>
    </p:extLst>
  </p:cSld>
  <p:clrMapOvr>
    <a:masterClrMapping/>
  </p:clrMapOvr>
</p:sld>
</file>

<file path=ppt/theme/theme1.xml><?xml version="1.0" encoding="utf-8"?>
<a:theme xmlns:a="http://schemas.openxmlformats.org/drawingml/2006/main" name="1_Bangos forma">
  <a:themeElements>
    <a:clrScheme name="Bangos forma">
      <a:dk1>
        <a:srgbClr val="000000"/>
      </a:dk1>
      <a:lt1>
        <a:srgbClr val="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Bangos forma">
  <a:themeElements>
    <a:clrScheme name="Pasirinktinis 4">
      <a:dk1>
        <a:srgbClr val="000000"/>
      </a:dk1>
      <a:lt1>
        <a:srgbClr val="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4584D3"/>
      </a:hlink>
      <a:folHlink>
        <a:srgbClr val="03A8A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DD360A5AE058E48B608F8E82876A3B4" ma:contentTypeVersion="17" ma:contentTypeDescription="Create a new document." ma:contentTypeScope="" ma:versionID="938a36c12db58a32f123becc6d5274e7">
  <xsd:schema xmlns:xsd="http://www.w3.org/2001/XMLSchema" xmlns:xs="http://www.w3.org/2001/XMLSchema" xmlns:p="http://schemas.microsoft.com/office/2006/metadata/properties" xmlns:ns2="395fa40d-cb69-404e-8f04-41199545fccc" xmlns:ns3="13393c10-a869-462d-8718-85d3f21a3c08" targetNamespace="http://schemas.microsoft.com/office/2006/metadata/properties" ma:root="true" ma:fieldsID="8d0d22c82df1be3f4a3d5c9bb877de9c" ns2:_="" ns3:_="">
    <xsd:import namespace="395fa40d-cb69-404e-8f04-41199545fccc"/>
    <xsd:import namespace="13393c10-a869-462d-8718-85d3f21a3c0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5fa40d-cb69-404e-8f04-41199545fc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dee11391-bdff-4962-ac8c-5d8544a2ed3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393c10-a869-462d-8718-85d3f21a3c0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7809e08-a476-480e-839f-f8c568a8ccae}" ma:internalName="TaxCatchAll" ma:showField="CatchAllData" ma:web="13393c10-a869-462d-8718-85d3f21a3c0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95fa40d-cb69-404e-8f04-41199545fccc">
      <Terms xmlns="http://schemas.microsoft.com/office/infopath/2007/PartnerControls"/>
    </lcf76f155ced4ddcb4097134ff3c332f>
    <TaxCatchAll xmlns="13393c10-a869-462d-8718-85d3f21a3c08" xsi:nil="true"/>
  </documentManagement>
</p:properties>
</file>

<file path=customXml/itemProps1.xml><?xml version="1.0" encoding="utf-8"?>
<ds:datastoreItem xmlns:ds="http://schemas.openxmlformats.org/officeDocument/2006/customXml" ds:itemID="{F8BF458A-9770-4451-A7F9-56D478118E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5fa40d-cb69-404e-8f04-41199545fccc"/>
    <ds:schemaRef ds:uri="13393c10-a869-462d-8718-85d3f21a3c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FA20D7A-15B3-479A-BE7E-1F75D3DB3C7E}">
  <ds:schemaRefs>
    <ds:schemaRef ds:uri="http://schemas.microsoft.com/sharepoint/v3/contenttype/forms"/>
  </ds:schemaRefs>
</ds:datastoreItem>
</file>

<file path=customXml/itemProps3.xml><?xml version="1.0" encoding="utf-8"?>
<ds:datastoreItem xmlns:ds="http://schemas.openxmlformats.org/officeDocument/2006/customXml" ds:itemID="{5EBA20E7-132A-4E72-BE84-58E6416896B6}">
  <ds:schemaRefs>
    <ds:schemaRef ds:uri="http://purl.org/dc/dcmitype/"/>
    <ds:schemaRef ds:uri="http://schemas.microsoft.com/office/infopath/2007/PartnerControls"/>
    <ds:schemaRef ds:uri="http://purl.org/dc/elements/1.1/"/>
    <ds:schemaRef ds:uri="http://schemas.microsoft.com/office/2006/metadata/properties"/>
    <ds:schemaRef ds:uri="395fa40d-cb69-404e-8f04-41199545fccc"/>
    <ds:schemaRef ds:uri="http://schemas.microsoft.com/office/2006/documentManagement/types"/>
    <ds:schemaRef ds:uri="http://schemas.openxmlformats.org/package/2006/metadata/core-properties"/>
    <ds:schemaRef ds:uri="13393c10-a869-462d-8718-85d3f21a3c08"/>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692</TotalTime>
  <Words>3360</Words>
  <Application>Microsoft Office PowerPoint</Application>
  <PresentationFormat>Demonstracija ekrane (16:9)</PresentationFormat>
  <Paragraphs>255</Paragraphs>
  <Slides>33</Slides>
  <Notes>32</Notes>
  <HiddenSlides>0</HiddenSlides>
  <MMClips>0</MMClips>
  <ScaleCrop>false</ScaleCrop>
  <HeadingPairs>
    <vt:vector size="6" baseType="variant">
      <vt:variant>
        <vt:lpstr>Naudojami šriftai</vt:lpstr>
      </vt:variant>
      <vt:variant>
        <vt:i4>4</vt:i4>
      </vt:variant>
      <vt:variant>
        <vt:lpstr>Tema</vt:lpstr>
      </vt:variant>
      <vt:variant>
        <vt:i4>2</vt:i4>
      </vt:variant>
      <vt:variant>
        <vt:lpstr>Skaidrių pavadinimai</vt:lpstr>
      </vt:variant>
      <vt:variant>
        <vt:i4>33</vt:i4>
      </vt:variant>
    </vt:vector>
  </HeadingPairs>
  <TitlesOfParts>
    <vt:vector size="39" baseType="lpstr">
      <vt:lpstr>Noto Sans Symbols</vt:lpstr>
      <vt:lpstr>Candara</vt:lpstr>
      <vt:lpstr>Arial</vt:lpstr>
      <vt:lpstr>Calibri</vt:lpstr>
      <vt:lpstr>1_Bangos forma</vt:lpstr>
      <vt:lpstr>2_Bangos forma</vt:lpstr>
      <vt:lpstr>Kompiuterių tinklai III (11) gimnazijos klasė</vt:lpstr>
      <vt:lpstr>Kompiuterių tinklai. III (11) gimnazijos klasė Informatikos bendroji programa</vt:lpstr>
      <vt:lpstr>URL (1)</vt:lpstr>
      <vt:lpstr>URL (2)</vt:lpstr>
      <vt:lpstr>Vietiniai (lokalieji) kompiuterių tinklai</vt:lpstr>
      <vt:lpstr>Lokalieji (vietiniai) tinklai, MAC adresas – tinklo sąsajos (prieigos) sluoksnis (1)</vt:lpstr>
      <vt:lpstr>Lokalieji (vietiniai) tinklai, MAC adresas – tinklo sąsajos (prieigos) sluoksnis (Link Layer) (2)</vt:lpstr>
      <vt:lpstr>Lokalieji (vietiniai) tinklai, MAC adresas – tinklo sąsajos (prieigos) sluoksnis (Link Layer) (3)</vt:lpstr>
      <vt:lpstr>Lokalieji (vietiniai, vidiniai) tinklai, jų prieiga prie interneto (1)</vt:lpstr>
      <vt:lpstr>Lokalieji (vietiniai, vidiniai) tinklai, jų prieiga prie interneto (2)</vt:lpstr>
      <vt:lpstr>IPv4 adresai. Klasifikacija ir  įvairovė (1)</vt:lpstr>
      <vt:lpstr>IPv4 adresai. Klasifikacija ir  įvairovė (2)</vt:lpstr>
      <vt:lpstr>IPv4 adresai. Klasifikacija ir  įvairovė (3)</vt:lpstr>
      <vt:lpstr>IPv4 adresai. Klasifikacija ir  įvairovė (4)</vt:lpstr>
      <vt:lpstr>IPv4 adresai. Klasifikacija ir  įvairovė (5)</vt:lpstr>
      <vt:lpstr>Kompiuterių tinklo maršrutizatorius</vt:lpstr>
      <vt:lpstr>Kompiuterių tinklo maršrutizatorius (1) </vt:lpstr>
      <vt:lpstr>„PowerPoint“ pateiktis</vt:lpstr>
      <vt:lpstr>Kompiuterių tinklo maršrutizatorius (2) </vt:lpstr>
      <vt:lpstr>Kompiuterių tinklo maršrutizatorius (3) </vt:lpstr>
      <vt:lpstr>Kompiuterių tinklo maršrutizatorius (4) </vt:lpstr>
      <vt:lpstr>Kompiuterių tinklo maršrutizatorius (5) </vt:lpstr>
      <vt:lpstr>Kompiuterio tinklo adresų parametrai</vt:lpstr>
      <vt:lpstr>Kompiuterių tinklų prievadai (portai)</vt:lpstr>
      <vt:lpstr>Kompiuterių tinklų prievadai (portai) (1)</vt:lpstr>
      <vt:lpstr>Kompiuterių tinklų prievadai (portai) (2)</vt:lpstr>
      <vt:lpstr>Kompiuterių tinklų prievadai (portai) (3)</vt:lpstr>
      <vt:lpstr>Kompiuterių tinklų prievadai (portai) (4)</vt:lpstr>
      <vt:lpstr>Kompiuterių tinklų prievadai (portai) (5)</vt:lpstr>
      <vt:lpstr>Kompiuterių tinklų prievadai (portai) (6)</vt:lpstr>
      <vt:lpstr>Kompiuterių tinklų ir interneto vystymo žymiausi mokslininkai, inžinieriai (1)</vt:lpstr>
      <vt:lpstr>Kompiuterių tinklų ir interneto vystymo žymiausi mokslininkai, inžinieriai (2)</vt:lpstr>
      <vt:lpstr>Klausimai</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Kompiuterių tinklai III (11) gimnazijos klasė</dc:title>
  <dc:creator>Tatjana Ba;vočienė, Antanas Balvočius</dc:creator>
  <cp:lastModifiedBy>Administrator</cp:lastModifiedBy>
  <cp:revision>19</cp:revision>
  <dcterms:created xsi:type="dcterms:W3CDTF">2023-09-13T18:05:32Z</dcterms:created>
  <dcterms:modified xsi:type="dcterms:W3CDTF">2024-02-15T13:09:35Z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0x0101007DD360A5AE058E48B608F8E82876A3B4</vt:lpwstr>
  </property>
</Properties>
</file>