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0"/>
  </p:notesMasterIdLst>
  <p:sldIdLst>
    <p:sldId id="256" r:id="rId2"/>
    <p:sldId id="267" r:id="rId3"/>
    <p:sldId id="257" r:id="rId4"/>
    <p:sldId id="270" r:id="rId5"/>
    <p:sldId id="271" r:id="rId6"/>
    <p:sldId id="272" r:id="rId7"/>
    <p:sldId id="273" r:id="rId8"/>
    <p:sldId id="274" r:id="rId9"/>
    <p:sldId id="275" r:id="rId10"/>
    <p:sldId id="276" r:id="rId11"/>
    <p:sldId id="277" r:id="rId12"/>
    <p:sldId id="278" r:id="rId13"/>
    <p:sldId id="279" r:id="rId14"/>
    <p:sldId id="261" r:id="rId15"/>
    <p:sldId id="262" r:id="rId16"/>
    <p:sldId id="263" r:id="rId17"/>
    <p:sldId id="264" r:id="rId18"/>
    <p:sldId id="265" r:id="rId19"/>
  </p:sldIdLst>
  <p:sldSz cx="12192000" cy="6858000"/>
  <p:notesSz cx="6858000" cy="9144000"/>
  <p:embeddedFontLst>
    <p:embeddedFont>
      <p:font typeface="Bahnschrift SemiBold" panose="020B0502040204020203" pitchFamily="34" charset="0"/>
      <p:bold r:id="rId21"/>
    </p:embeddedFont>
    <p:embeddedFont>
      <p:font typeface="Bahnschrift SemiLight" panose="020B0502040204020203" pitchFamily="34" charset="0"/>
      <p:regular r:id="rId22"/>
    </p:embeddedFont>
    <p:embeddedFont>
      <p:font typeface="Century Gothic" panose="020B0502020202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jxXOeBj6b+4gtR7r8k3PUKhmRlX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74" autoAdjust="0"/>
    <p:restoredTop sz="94660"/>
  </p:normalViewPr>
  <p:slideViewPr>
    <p:cSldViewPr snapToGrid="0">
      <p:cViewPr varScale="1">
        <p:scale>
          <a:sx n="88" d="100"/>
          <a:sy n="88" d="100"/>
        </p:scale>
        <p:origin x="499"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0417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8" name="Google Shape;17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0" name="Google Shape;19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6" name="Google Shape;196;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avadinimo skaidrė" type="title">
  <p:cSld name="TITLE">
    <p:spTree>
      <p:nvGrpSpPr>
        <p:cNvPr id="1" name="Shape 17"/>
        <p:cNvGrpSpPr/>
        <p:nvPr/>
      </p:nvGrpSpPr>
      <p:grpSpPr>
        <a:xfrm>
          <a:off x="0" y="0"/>
          <a:ext cx="0" cy="0"/>
          <a:chOff x="0" y="0"/>
          <a:chExt cx="0" cy="0"/>
        </a:xfrm>
      </p:grpSpPr>
      <p:sp>
        <p:nvSpPr>
          <p:cNvPr id="18" name="Google Shape;18;p12"/>
          <p:cNvSpPr txBox="1">
            <a:spLocks noGrp="1"/>
          </p:cNvSpPr>
          <p:nvPr>
            <p:ph type="ctrTitle"/>
          </p:nvPr>
        </p:nvSpPr>
        <p:spPr>
          <a:xfrm>
            <a:off x="1154955" y="1447800"/>
            <a:ext cx="8825700" cy="33297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2"/>
              </a:buClr>
              <a:buSzPts val="7200"/>
              <a:buFont typeface="Century Gothic"/>
              <a:buNone/>
              <a:defRPr sz="72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9" name="Google Shape;19;p12"/>
          <p:cNvSpPr txBox="1">
            <a:spLocks noGrp="1"/>
          </p:cNvSpPr>
          <p:nvPr>
            <p:ph type="subTitle" idx="1"/>
          </p:nvPr>
        </p:nvSpPr>
        <p:spPr>
          <a:xfrm>
            <a:off x="1154955" y="4777380"/>
            <a:ext cx="8825700" cy="861300"/>
          </a:xfrm>
          <a:prstGeom prst="rect">
            <a:avLst/>
          </a:prstGeom>
          <a:noFill/>
          <a:ln>
            <a:noFill/>
          </a:ln>
        </p:spPr>
        <p:txBody>
          <a:bodyPr spcFirstLastPara="1" wrap="square" lIns="91425" tIns="45700" rIns="91425" bIns="45700" anchor="t" anchorCtr="0">
            <a:normAutofit/>
          </a:bodyPr>
          <a:lstStyle>
            <a:lvl1pPr lvl="0" algn="l" rtl="0">
              <a:spcBef>
                <a:spcPts val="1000"/>
              </a:spcBef>
              <a:spcAft>
                <a:spcPts val="0"/>
              </a:spcAft>
              <a:buSzPts val="1600"/>
              <a:buNone/>
              <a:defRPr cap="none">
                <a:solidFill>
                  <a:srgbClr val="86D1D8"/>
                </a:solidFill>
              </a:defRPr>
            </a:lvl1pPr>
            <a:lvl2pPr lvl="1" algn="ctr" rtl="0">
              <a:spcBef>
                <a:spcPts val="1000"/>
              </a:spcBef>
              <a:spcAft>
                <a:spcPts val="0"/>
              </a:spcAft>
              <a:buSzPts val="1440"/>
              <a:buNone/>
              <a:defRPr>
                <a:solidFill>
                  <a:schemeClr val="lt1"/>
                </a:solidFill>
              </a:defRPr>
            </a:lvl2pPr>
            <a:lvl3pPr lvl="2" algn="ctr" rtl="0">
              <a:spcBef>
                <a:spcPts val="1000"/>
              </a:spcBef>
              <a:spcAft>
                <a:spcPts val="0"/>
              </a:spcAft>
              <a:buSzPts val="1280"/>
              <a:buNone/>
              <a:defRPr>
                <a:solidFill>
                  <a:schemeClr val="lt1"/>
                </a:solidFill>
              </a:defRPr>
            </a:lvl3pPr>
            <a:lvl4pPr lvl="3" algn="ctr" rtl="0">
              <a:spcBef>
                <a:spcPts val="1000"/>
              </a:spcBef>
              <a:spcAft>
                <a:spcPts val="0"/>
              </a:spcAft>
              <a:buSzPts val="1120"/>
              <a:buNone/>
              <a:defRPr>
                <a:solidFill>
                  <a:schemeClr val="lt1"/>
                </a:solidFill>
              </a:defRPr>
            </a:lvl4pPr>
            <a:lvl5pPr lvl="4" algn="ctr" rtl="0">
              <a:spcBef>
                <a:spcPts val="1000"/>
              </a:spcBef>
              <a:spcAft>
                <a:spcPts val="0"/>
              </a:spcAft>
              <a:buSzPts val="1120"/>
              <a:buNone/>
              <a:defRPr>
                <a:solidFill>
                  <a:schemeClr val="lt1"/>
                </a:solidFill>
              </a:defRPr>
            </a:lvl5pPr>
            <a:lvl6pPr lvl="5" algn="ctr" rtl="0">
              <a:spcBef>
                <a:spcPts val="1000"/>
              </a:spcBef>
              <a:spcAft>
                <a:spcPts val="0"/>
              </a:spcAft>
              <a:buSzPts val="1120"/>
              <a:buNone/>
              <a:defRPr>
                <a:solidFill>
                  <a:schemeClr val="lt1"/>
                </a:solidFill>
              </a:defRPr>
            </a:lvl6pPr>
            <a:lvl7pPr lvl="6" algn="ctr" rtl="0">
              <a:spcBef>
                <a:spcPts val="1000"/>
              </a:spcBef>
              <a:spcAft>
                <a:spcPts val="0"/>
              </a:spcAft>
              <a:buSzPts val="1120"/>
              <a:buNone/>
              <a:defRPr>
                <a:solidFill>
                  <a:schemeClr val="lt1"/>
                </a:solidFill>
              </a:defRPr>
            </a:lvl7pPr>
            <a:lvl8pPr lvl="7" algn="ctr" rtl="0">
              <a:spcBef>
                <a:spcPts val="1000"/>
              </a:spcBef>
              <a:spcAft>
                <a:spcPts val="0"/>
              </a:spcAft>
              <a:buSzPts val="1120"/>
              <a:buNone/>
              <a:defRPr>
                <a:solidFill>
                  <a:schemeClr val="lt1"/>
                </a:solidFill>
              </a:defRPr>
            </a:lvl8pPr>
            <a:lvl9pPr lvl="8" algn="ctr" rtl="0">
              <a:spcBef>
                <a:spcPts val="1000"/>
              </a:spcBef>
              <a:spcAft>
                <a:spcPts val="0"/>
              </a:spcAft>
              <a:buSzPts val="1120"/>
              <a:buNone/>
              <a:defRPr>
                <a:solidFill>
                  <a:schemeClr val="lt1"/>
                </a:solidFill>
              </a:defRPr>
            </a:lvl9pPr>
          </a:lstStyle>
          <a:p>
            <a:endParaRPr/>
          </a:p>
        </p:txBody>
      </p:sp>
      <p:sp>
        <p:nvSpPr>
          <p:cNvPr id="20" name="Google Shape;20;p12"/>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1" name="Google Shape;21;p12"/>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1103312" y="2052918"/>
            <a:ext cx="8946600" cy="41955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39" algn="l" rtl="0">
              <a:spcBef>
                <a:spcPts val="1000"/>
              </a:spcBef>
              <a:spcAft>
                <a:spcPts val="0"/>
              </a:spcAft>
              <a:buSzPts val="1440"/>
              <a:buChar char="►"/>
              <a:defRPr/>
            </a:lvl3pPr>
            <a:lvl4pPr marL="1828800" lvl="3" indent="-320039" algn="l" rtl="0">
              <a:spcBef>
                <a:spcPts val="1000"/>
              </a:spcBef>
              <a:spcAft>
                <a:spcPts val="0"/>
              </a:spcAft>
              <a:buSzPts val="1440"/>
              <a:buChar char="►"/>
              <a:defRPr/>
            </a:lvl4pPr>
            <a:lvl5pPr marL="2286000" lvl="4" indent="-320039" algn="l" rtl="0">
              <a:spcBef>
                <a:spcPts val="1000"/>
              </a:spcBef>
              <a:spcAft>
                <a:spcPts val="0"/>
              </a:spcAft>
              <a:buSzPts val="1440"/>
              <a:buChar char="►"/>
              <a:defRPr/>
            </a:lvl5pPr>
            <a:lvl6pPr marL="2743200" lvl="5" indent="-320039" algn="l" rtl="0">
              <a:spcBef>
                <a:spcPts val="1000"/>
              </a:spcBef>
              <a:spcAft>
                <a:spcPts val="0"/>
              </a:spcAft>
              <a:buSzPts val="1440"/>
              <a:buChar char="►"/>
              <a:defRPr/>
            </a:lvl6pPr>
            <a:lvl7pPr marL="3200400" lvl="6" indent="-320039"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26" name="Google Shape;26;p13"/>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7" name="Google Shape;27;p13"/>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kcijos antraštė" type="secHead">
  <p:cSld name="SECTION_HEADER">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1154956" y="2861733"/>
            <a:ext cx="8825700" cy="19155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2"/>
              </a:buClr>
              <a:buSzPts val="4000"/>
              <a:buFont typeface="Century Gothic"/>
              <a:buNone/>
              <a:defRPr sz="40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1154955" y="4777381"/>
            <a:ext cx="8825700" cy="8604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600"/>
              <a:buNone/>
              <a:defRPr sz="2000" cap="none">
                <a:solidFill>
                  <a:srgbClr val="86D1D8"/>
                </a:solidFill>
              </a:defRPr>
            </a:lvl1pPr>
            <a:lvl2pPr marL="914400" lvl="1" indent="-228600" algn="l" rtl="0">
              <a:spcBef>
                <a:spcPts val="1000"/>
              </a:spcBef>
              <a:spcAft>
                <a:spcPts val="0"/>
              </a:spcAft>
              <a:buSzPts val="1440"/>
              <a:buNone/>
              <a:defRPr sz="1800">
                <a:solidFill>
                  <a:schemeClr val="lt1"/>
                </a:solidFill>
              </a:defRPr>
            </a:lvl2pPr>
            <a:lvl3pPr marL="1371600" lvl="2" indent="-228600" algn="l" rtl="0">
              <a:spcBef>
                <a:spcPts val="1000"/>
              </a:spcBef>
              <a:spcAft>
                <a:spcPts val="0"/>
              </a:spcAft>
              <a:buSzPts val="1280"/>
              <a:buNone/>
              <a:defRPr sz="1600">
                <a:solidFill>
                  <a:schemeClr val="lt1"/>
                </a:solidFill>
              </a:defRPr>
            </a:lvl3pPr>
            <a:lvl4pPr marL="1828800" lvl="3" indent="-228600" algn="l" rtl="0">
              <a:spcBef>
                <a:spcPts val="1000"/>
              </a:spcBef>
              <a:spcAft>
                <a:spcPts val="0"/>
              </a:spcAft>
              <a:buSzPts val="1120"/>
              <a:buNone/>
              <a:defRPr sz="1400">
                <a:solidFill>
                  <a:schemeClr val="lt1"/>
                </a:solidFill>
              </a:defRPr>
            </a:lvl4pPr>
            <a:lvl5pPr marL="2286000" lvl="4" indent="-228600" algn="l" rtl="0">
              <a:spcBef>
                <a:spcPts val="1000"/>
              </a:spcBef>
              <a:spcAft>
                <a:spcPts val="0"/>
              </a:spcAft>
              <a:buSzPts val="1120"/>
              <a:buNone/>
              <a:defRPr sz="1400">
                <a:solidFill>
                  <a:schemeClr val="lt1"/>
                </a:solidFill>
              </a:defRPr>
            </a:lvl5pPr>
            <a:lvl6pPr marL="2743200" lvl="5" indent="-228600" algn="l" rtl="0">
              <a:spcBef>
                <a:spcPts val="1000"/>
              </a:spcBef>
              <a:spcAft>
                <a:spcPts val="0"/>
              </a:spcAft>
              <a:buSzPts val="1120"/>
              <a:buNone/>
              <a:defRPr sz="1400">
                <a:solidFill>
                  <a:schemeClr val="lt1"/>
                </a:solidFill>
              </a:defRPr>
            </a:lvl6pPr>
            <a:lvl7pPr marL="3200400" lvl="6" indent="-228600" algn="l" rtl="0">
              <a:spcBef>
                <a:spcPts val="1000"/>
              </a:spcBef>
              <a:spcAft>
                <a:spcPts val="0"/>
              </a:spcAft>
              <a:buSzPts val="1120"/>
              <a:buNone/>
              <a:defRPr sz="1400">
                <a:solidFill>
                  <a:schemeClr val="lt1"/>
                </a:solidFill>
              </a:defRPr>
            </a:lvl7pPr>
            <a:lvl8pPr marL="3657600" lvl="7" indent="-228600" algn="l" rtl="0">
              <a:spcBef>
                <a:spcPts val="1000"/>
              </a:spcBef>
              <a:spcAft>
                <a:spcPts val="0"/>
              </a:spcAft>
              <a:buSzPts val="1120"/>
              <a:buNone/>
              <a:defRPr sz="1400">
                <a:solidFill>
                  <a:schemeClr val="lt1"/>
                </a:solidFill>
              </a:defRPr>
            </a:lvl8pPr>
            <a:lvl9pPr marL="4114800" lvl="8" indent="-228600" algn="l" rtl="0">
              <a:spcBef>
                <a:spcPts val="1000"/>
              </a:spcBef>
              <a:spcAft>
                <a:spcPts val="0"/>
              </a:spcAft>
              <a:buSzPts val="1120"/>
              <a:buNone/>
              <a:defRPr sz="1400">
                <a:solidFill>
                  <a:schemeClr val="lt1"/>
                </a:solidFill>
              </a:defRPr>
            </a:lvl9pPr>
          </a:lstStyle>
          <a:p>
            <a:endParaRPr/>
          </a:p>
        </p:txBody>
      </p:sp>
      <p:sp>
        <p:nvSpPr>
          <p:cNvPr id="32" name="Google Shape;32;p14"/>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3" name="Google Shape;33;p14"/>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4" name="Google Shape;34;p14"/>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35"/>
        <p:cNvGrpSpPr/>
        <p:nvPr/>
      </p:nvGrpSpPr>
      <p:grpSpPr>
        <a:xfrm>
          <a:off x="0" y="0"/>
          <a:ext cx="0" cy="0"/>
          <a:chOff x="0" y="0"/>
          <a:chExt cx="0" cy="0"/>
        </a:xfrm>
      </p:grpSpPr>
      <p:sp>
        <p:nvSpPr>
          <p:cNvPr id="36" name="Google Shape;36;p15"/>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37" name="Google Shape;37;p15"/>
          <p:cNvSpPr txBox="1">
            <a:spLocks noGrp="1"/>
          </p:cNvSpPr>
          <p:nvPr>
            <p:ph type="body" idx="1"/>
          </p:nvPr>
        </p:nvSpPr>
        <p:spPr>
          <a:xfrm>
            <a:off x="1103312" y="2060575"/>
            <a:ext cx="4396200" cy="41958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sz="1800"/>
            </a:lvl1pPr>
            <a:lvl2pPr marL="914400" lvl="1" indent="-309880" algn="l" rtl="0">
              <a:spcBef>
                <a:spcPts val="1000"/>
              </a:spcBef>
              <a:spcAft>
                <a:spcPts val="0"/>
              </a:spcAft>
              <a:buSzPts val="1280"/>
              <a:buChar char="►"/>
              <a:defRPr sz="1600"/>
            </a:lvl2pPr>
            <a:lvl3pPr marL="1371600" lvl="2" indent="-299719" algn="l" rtl="0">
              <a:spcBef>
                <a:spcPts val="1000"/>
              </a:spcBef>
              <a:spcAft>
                <a:spcPts val="0"/>
              </a:spcAft>
              <a:buSzPts val="1120"/>
              <a:buChar char="►"/>
              <a:defRPr sz="1400"/>
            </a:lvl3pPr>
            <a:lvl4pPr marL="1828800" lvl="3" indent="-289560" algn="l" rtl="0">
              <a:spcBef>
                <a:spcPts val="1000"/>
              </a:spcBef>
              <a:spcAft>
                <a:spcPts val="0"/>
              </a:spcAft>
              <a:buSzPts val="960"/>
              <a:buChar char="►"/>
              <a:defRPr sz="1200"/>
            </a:lvl4pPr>
            <a:lvl5pPr marL="2286000" lvl="4" indent="-289560" algn="l" rtl="0">
              <a:spcBef>
                <a:spcPts val="1000"/>
              </a:spcBef>
              <a:spcAft>
                <a:spcPts val="0"/>
              </a:spcAft>
              <a:buSzPts val="960"/>
              <a:buChar char="►"/>
              <a:defRPr sz="1200"/>
            </a:lvl5pPr>
            <a:lvl6pPr marL="2743200" lvl="5" indent="-289560" algn="l" rtl="0">
              <a:spcBef>
                <a:spcPts val="1000"/>
              </a:spcBef>
              <a:spcAft>
                <a:spcPts val="0"/>
              </a:spcAft>
              <a:buSzPts val="960"/>
              <a:buChar char="►"/>
              <a:defRPr sz="1200"/>
            </a:lvl6pPr>
            <a:lvl7pPr marL="3200400" lvl="6" indent="-289560" algn="l" rtl="0">
              <a:spcBef>
                <a:spcPts val="1000"/>
              </a:spcBef>
              <a:spcAft>
                <a:spcPts val="0"/>
              </a:spcAft>
              <a:buSzPts val="960"/>
              <a:buChar char="►"/>
              <a:defRPr sz="1200"/>
            </a:lvl7pPr>
            <a:lvl8pPr marL="3657600" lvl="7" indent="-289559" algn="l" rtl="0">
              <a:spcBef>
                <a:spcPts val="1000"/>
              </a:spcBef>
              <a:spcAft>
                <a:spcPts val="0"/>
              </a:spcAft>
              <a:buSzPts val="960"/>
              <a:buChar char="►"/>
              <a:defRPr sz="1200"/>
            </a:lvl8pPr>
            <a:lvl9pPr marL="4114800" lvl="8" indent="-289559" algn="l" rtl="0">
              <a:spcBef>
                <a:spcPts val="1000"/>
              </a:spcBef>
              <a:spcAft>
                <a:spcPts val="0"/>
              </a:spcAft>
              <a:buSzPts val="960"/>
              <a:buChar char="►"/>
              <a:defRPr sz="1200"/>
            </a:lvl9pPr>
          </a:lstStyle>
          <a:p>
            <a:endParaRPr/>
          </a:p>
        </p:txBody>
      </p:sp>
      <p:sp>
        <p:nvSpPr>
          <p:cNvPr id="38" name="Google Shape;38;p15"/>
          <p:cNvSpPr txBox="1">
            <a:spLocks noGrp="1"/>
          </p:cNvSpPr>
          <p:nvPr>
            <p:ph type="body" idx="2"/>
          </p:nvPr>
        </p:nvSpPr>
        <p:spPr>
          <a:xfrm>
            <a:off x="5654493" y="2056092"/>
            <a:ext cx="4396200" cy="42003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sz="1800"/>
            </a:lvl1pPr>
            <a:lvl2pPr marL="914400" lvl="1" indent="-309880" algn="l" rtl="0">
              <a:spcBef>
                <a:spcPts val="1000"/>
              </a:spcBef>
              <a:spcAft>
                <a:spcPts val="0"/>
              </a:spcAft>
              <a:buSzPts val="1280"/>
              <a:buChar char="►"/>
              <a:defRPr sz="1600"/>
            </a:lvl2pPr>
            <a:lvl3pPr marL="1371600" lvl="2" indent="-299719" algn="l" rtl="0">
              <a:spcBef>
                <a:spcPts val="1000"/>
              </a:spcBef>
              <a:spcAft>
                <a:spcPts val="0"/>
              </a:spcAft>
              <a:buSzPts val="1120"/>
              <a:buChar char="►"/>
              <a:defRPr sz="1400"/>
            </a:lvl3pPr>
            <a:lvl4pPr marL="1828800" lvl="3" indent="-289560" algn="l" rtl="0">
              <a:spcBef>
                <a:spcPts val="1000"/>
              </a:spcBef>
              <a:spcAft>
                <a:spcPts val="0"/>
              </a:spcAft>
              <a:buSzPts val="960"/>
              <a:buChar char="►"/>
              <a:defRPr sz="1200"/>
            </a:lvl4pPr>
            <a:lvl5pPr marL="2286000" lvl="4" indent="-289560" algn="l" rtl="0">
              <a:spcBef>
                <a:spcPts val="1000"/>
              </a:spcBef>
              <a:spcAft>
                <a:spcPts val="0"/>
              </a:spcAft>
              <a:buSzPts val="960"/>
              <a:buChar char="►"/>
              <a:defRPr sz="1200"/>
            </a:lvl5pPr>
            <a:lvl6pPr marL="2743200" lvl="5" indent="-289560" algn="l" rtl="0">
              <a:spcBef>
                <a:spcPts val="1000"/>
              </a:spcBef>
              <a:spcAft>
                <a:spcPts val="0"/>
              </a:spcAft>
              <a:buSzPts val="960"/>
              <a:buChar char="►"/>
              <a:defRPr sz="1200"/>
            </a:lvl6pPr>
            <a:lvl7pPr marL="3200400" lvl="6" indent="-289560" algn="l" rtl="0">
              <a:spcBef>
                <a:spcPts val="1000"/>
              </a:spcBef>
              <a:spcAft>
                <a:spcPts val="0"/>
              </a:spcAft>
              <a:buSzPts val="960"/>
              <a:buChar char="►"/>
              <a:defRPr sz="1200"/>
            </a:lvl7pPr>
            <a:lvl8pPr marL="3657600" lvl="7" indent="-289559" algn="l" rtl="0">
              <a:spcBef>
                <a:spcPts val="1000"/>
              </a:spcBef>
              <a:spcAft>
                <a:spcPts val="0"/>
              </a:spcAft>
              <a:buSzPts val="960"/>
              <a:buChar char="►"/>
              <a:defRPr sz="1200"/>
            </a:lvl8pPr>
            <a:lvl9pPr marL="4114800" lvl="8" indent="-289559" algn="l" rtl="0">
              <a:spcBef>
                <a:spcPts val="1000"/>
              </a:spcBef>
              <a:spcAft>
                <a:spcPts val="0"/>
              </a:spcAft>
              <a:buSzPts val="960"/>
              <a:buChar char="►"/>
              <a:defRPr sz="1200"/>
            </a:lvl9pPr>
          </a:lstStyle>
          <a:p>
            <a:endParaRPr/>
          </a:p>
        </p:txBody>
      </p:sp>
      <p:sp>
        <p:nvSpPr>
          <p:cNvPr id="39" name="Google Shape;39;p15"/>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0" name="Google Shape;40;p15"/>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1" name="Google Shape;41;p15"/>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42"/>
        <p:cNvGrpSpPr/>
        <p:nvPr/>
      </p:nvGrpSpPr>
      <p:grpSpPr>
        <a:xfrm>
          <a:off x="0" y="0"/>
          <a:ext cx="0" cy="0"/>
          <a:chOff x="0" y="0"/>
          <a:chExt cx="0" cy="0"/>
        </a:xfrm>
      </p:grpSpPr>
      <p:sp>
        <p:nvSpPr>
          <p:cNvPr id="43" name="Google Shape;43;p16"/>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4200"/>
              <a:buFont typeface="Century Gothic"/>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4" name="Google Shape;44;p16"/>
          <p:cNvSpPr txBox="1">
            <a:spLocks noGrp="1"/>
          </p:cNvSpPr>
          <p:nvPr>
            <p:ph type="body" idx="1"/>
          </p:nvPr>
        </p:nvSpPr>
        <p:spPr>
          <a:xfrm>
            <a:off x="1103313" y="1905000"/>
            <a:ext cx="43962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45" name="Google Shape;45;p16"/>
          <p:cNvSpPr txBox="1">
            <a:spLocks noGrp="1"/>
          </p:cNvSpPr>
          <p:nvPr>
            <p:ph type="body" idx="2"/>
          </p:nvPr>
        </p:nvSpPr>
        <p:spPr>
          <a:xfrm>
            <a:off x="1103312" y="2514600"/>
            <a:ext cx="4396200" cy="37416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sz="1800"/>
            </a:lvl1pPr>
            <a:lvl2pPr marL="914400" lvl="1" indent="-309880" algn="l" rtl="0">
              <a:spcBef>
                <a:spcPts val="1000"/>
              </a:spcBef>
              <a:spcAft>
                <a:spcPts val="0"/>
              </a:spcAft>
              <a:buSzPts val="1280"/>
              <a:buChar char="►"/>
              <a:defRPr sz="1600"/>
            </a:lvl2pPr>
            <a:lvl3pPr marL="1371600" lvl="2" indent="-299719" algn="l" rtl="0">
              <a:spcBef>
                <a:spcPts val="1000"/>
              </a:spcBef>
              <a:spcAft>
                <a:spcPts val="0"/>
              </a:spcAft>
              <a:buSzPts val="1120"/>
              <a:buChar char="►"/>
              <a:defRPr sz="1400"/>
            </a:lvl3pPr>
            <a:lvl4pPr marL="1828800" lvl="3" indent="-289560" algn="l" rtl="0">
              <a:spcBef>
                <a:spcPts val="1000"/>
              </a:spcBef>
              <a:spcAft>
                <a:spcPts val="0"/>
              </a:spcAft>
              <a:buSzPts val="960"/>
              <a:buChar char="►"/>
              <a:defRPr sz="1200"/>
            </a:lvl4pPr>
            <a:lvl5pPr marL="2286000" lvl="4" indent="-289560" algn="l" rtl="0">
              <a:spcBef>
                <a:spcPts val="1000"/>
              </a:spcBef>
              <a:spcAft>
                <a:spcPts val="0"/>
              </a:spcAft>
              <a:buSzPts val="960"/>
              <a:buChar char="►"/>
              <a:defRPr sz="1200"/>
            </a:lvl5pPr>
            <a:lvl6pPr marL="2743200" lvl="5" indent="-289560" algn="l" rtl="0">
              <a:spcBef>
                <a:spcPts val="1000"/>
              </a:spcBef>
              <a:spcAft>
                <a:spcPts val="0"/>
              </a:spcAft>
              <a:buSzPts val="960"/>
              <a:buChar char="►"/>
              <a:defRPr sz="1200"/>
            </a:lvl6pPr>
            <a:lvl7pPr marL="3200400" lvl="6" indent="-289560" algn="l" rtl="0">
              <a:spcBef>
                <a:spcPts val="1000"/>
              </a:spcBef>
              <a:spcAft>
                <a:spcPts val="0"/>
              </a:spcAft>
              <a:buSzPts val="960"/>
              <a:buChar char="►"/>
              <a:defRPr sz="1200"/>
            </a:lvl7pPr>
            <a:lvl8pPr marL="3657600" lvl="7" indent="-289559" algn="l" rtl="0">
              <a:spcBef>
                <a:spcPts val="1000"/>
              </a:spcBef>
              <a:spcAft>
                <a:spcPts val="0"/>
              </a:spcAft>
              <a:buSzPts val="960"/>
              <a:buChar char="►"/>
              <a:defRPr sz="1200"/>
            </a:lvl8pPr>
            <a:lvl9pPr marL="4114800" lvl="8" indent="-289559" algn="l" rtl="0">
              <a:spcBef>
                <a:spcPts val="1000"/>
              </a:spcBef>
              <a:spcAft>
                <a:spcPts val="0"/>
              </a:spcAft>
              <a:buSzPts val="960"/>
              <a:buChar char="►"/>
              <a:defRPr sz="1200"/>
            </a:lvl9pPr>
          </a:lstStyle>
          <a:p>
            <a:endParaRPr/>
          </a:p>
        </p:txBody>
      </p:sp>
      <p:sp>
        <p:nvSpPr>
          <p:cNvPr id="46" name="Google Shape;46;p16"/>
          <p:cNvSpPr txBox="1">
            <a:spLocks noGrp="1"/>
          </p:cNvSpPr>
          <p:nvPr>
            <p:ph type="body" idx="3"/>
          </p:nvPr>
        </p:nvSpPr>
        <p:spPr>
          <a:xfrm>
            <a:off x="5654495" y="1905000"/>
            <a:ext cx="43962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47" name="Google Shape;47;p16"/>
          <p:cNvSpPr txBox="1">
            <a:spLocks noGrp="1"/>
          </p:cNvSpPr>
          <p:nvPr>
            <p:ph type="body" idx="4"/>
          </p:nvPr>
        </p:nvSpPr>
        <p:spPr>
          <a:xfrm>
            <a:off x="5654495" y="2514600"/>
            <a:ext cx="4396200" cy="37416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sz="1800"/>
            </a:lvl1pPr>
            <a:lvl2pPr marL="914400" lvl="1" indent="-309880" algn="l" rtl="0">
              <a:spcBef>
                <a:spcPts val="1000"/>
              </a:spcBef>
              <a:spcAft>
                <a:spcPts val="0"/>
              </a:spcAft>
              <a:buSzPts val="1280"/>
              <a:buChar char="►"/>
              <a:defRPr sz="1600"/>
            </a:lvl2pPr>
            <a:lvl3pPr marL="1371600" lvl="2" indent="-299719" algn="l" rtl="0">
              <a:spcBef>
                <a:spcPts val="1000"/>
              </a:spcBef>
              <a:spcAft>
                <a:spcPts val="0"/>
              </a:spcAft>
              <a:buSzPts val="1120"/>
              <a:buChar char="►"/>
              <a:defRPr sz="1400"/>
            </a:lvl3pPr>
            <a:lvl4pPr marL="1828800" lvl="3" indent="-289560" algn="l" rtl="0">
              <a:spcBef>
                <a:spcPts val="1000"/>
              </a:spcBef>
              <a:spcAft>
                <a:spcPts val="0"/>
              </a:spcAft>
              <a:buSzPts val="960"/>
              <a:buChar char="►"/>
              <a:defRPr sz="1200"/>
            </a:lvl4pPr>
            <a:lvl5pPr marL="2286000" lvl="4" indent="-289560" algn="l" rtl="0">
              <a:spcBef>
                <a:spcPts val="1000"/>
              </a:spcBef>
              <a:spcAft>
                <a:spcPts val="0"/>
              </a:spcAft>
              <a:buSzPts val="960"/>
              <a:buChar char="►"/>
              <a:defRPr sz="1200"/>
            </a:lvl5pPr>
            <a:lvl6pPr marL="2743200" lvl="5" indent="-289560" algn="l" rtl="0">
              <a:spcBef>
                <a:spcPts val="1000"/>
              </a:spcBef>
              <a:spcAft>
                <a:spcPts val="0"/>
              </a:spcAft>
              <a:buSzPts val="960"/>
              <a:buChar char="►"/>
              <a:defRPr sz="1200"/>
            </a:lvl6pPr>
            <a:lvl7pPr marL="3200400" lvl="6" indent="-289560" algn="l" rtl="0">
              <a:spcBef>
                <a:spcPts val="1000"/>
              </a:spcBef>
              <a:spcAft>
                <a:spcPts val="0"/>
              </a:spcAft>
              <a:buSzPts val="960"/>
              <a:buChar char="►"/>
              <a:defRPr sz="1200"/>
            </a:lvl7pPr>
            <a:lvl8pPr marL="3657600" lvl="7" indent="-289559" algn="l" rtl="0">
              <a:spcBef>
                <a:spcPts val="1000"/>
              </a:spcBef>
              <a:spcAft>
                <a:spcPts val="0"/>
              </a:spcAft>
              <a:buSzPts val="960"/>
              <a:buChar char="►"/>
              <a:defRPr sz="1200"/>
            </a:lvl8pPr>
            <a:lvl9pPr marL="4114800" lvl="8" indent="-289559" algn="l" rtl="0">
              <a:spcBef>
                <a:spcPts val="1000"/>
              </a:spcBef>
              <a:spcAft>
                <a:spcPts val="0"/>
              </a:spcAft>
              <a:buSzPts val="960"/>
              <a:buChar char="►"/>
              <a:defRPr sz="1200"/>
            </a:lvl9pPr>
          </a:lstStyle>
          <a:p>
            <a:endParaRPr/>
          </a:p>
        </p:txBody>
      </p:sp>
      <p:sp>
        <p:nvSpPr>
          <p:cNvPr id="48" name="Google Shape;48;p16"/>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9" name="Google Shape;49;p16"/>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 name="Google Shape;50;p16"/>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51"/>
        <p:cNvGrpSpPr/>
        <p:nvPr/>
      </p:nvGrpSpPr>
      <p:grpSpPr>
        <a:xfrm>
          <a:off x="0" y="0"/>
          <a:ext cx="0" cy="0"/>
          <a:chOff x="0" y="0"/>
          <a:chExt cx="0" cy="0"/>
        </a:xfrm>
      </p:grpSpPr>
      <p:sp>
        <p:nvSpPr>
          <p:cNvPr id="52" name="Google Shape;52;p17"/>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 name="Google Shape;53;p17"/>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4" name="Google Shape;54;p17"/>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 name="Google Shape;55;p17"/>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uščia" type="blank">
  <p:cSld name="BLANK">
    <p:spTree>
      <p:nvGrpSpPr>
        <p:cNvPr id="1" name="Shape 56"/>
        <p:cNvGrpSpPr/>
        <p:nvPr/>
      </p:nvGrpSpPr>
      <p:grpSpPr>
        <a:xfrm>
          <a:off x="0" y="0"/>
          <a:ext cx="0" cy="0"/>
          <a:chOff x="0" y="0"/>
          <a:chExt cx="0" cy="0"/>
        </a:xfrm>
      </p:grpSpPr>
      <p:sp>
        <p:nvSpPr>
          <p:cNvPr id="57" name="Google Shape;57;p18"/>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8" name="Google Shape;58;p18"/>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9" name="Google Shape;59;p18"/>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urinys ir antraštė" type="objTx">
  <p:cSld name="OBJECT_WITH_CAPTION_TEXT">
    <p:spTree>
      <p:nvGrpSpPr>
        <p:cNvPr id="1" name="Shape 60"/>
        <p:cNvGrpSpPr/>
        <p:nvPr/>
      </p:nvGrpSpPr>
      <p:grpSpPr>
        <a:xfrm>
          <a:off x="0" y="0"/>
          <a:ext cx="0" cy="0"/>
          <a:chOff x="0" y="0"/>
          <a:chExt cx="0" cy="0"/>
        </a:xfrm>
      </p:grpSpPr>
      <p:sp>
        <p:nvSpPr>
          <p:cNvPr id="61" name="Google Shape;61;p19"/>
          <p:cNvSpPr txBox="1">
            <a:spLocks noGrp="1"/>
          </p:cNvSpPr>
          <p:nvPr>
            <p:ph type="title"/>
          </p:nvPr>
        </p:nvSpPr>
        <p:spPr>
          <a:xfrm>
            <a:off x="1154953" y="1447800"/>
            <a:ext cx="3401100" cy="1447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2"/>
              </a:buClr>
              <a:buSzPts val="2400"/>
              <a:buFont typeface="Century Gothic"/>
              <a:buNone/>
              <a:defRPr sz="2400" b="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2" name="Google Shape;62;p19"/>
          <p:cNvSpPr txBox="1">
            <a:spLocks noGrp="1"/>
          </p:cNvSpPr>
          <p:nvPr>
            <p:ph type="body" idx="1"/>
          </p:nvPr>
        </p:nvSpPr>
        <p:spPr>
          <a:xfrm>
            <a:off x="4784616" y="1447800"/>
            <a:ext cx="5196000" cy="4572000"/>
          </a:xfrm>
          <a:prstGeom prst="rect">
            <a:avLst/>
          </a:prstGeom>
          <a:noFill/>
          <a:ln>
            <a:noFill/>
          </a:ln>
        </p:spPr>
        <p:txBody>
          <a:bodyPr spcFirstLastPara="1" wrap="square" lIns="91425" tIns="45700" rIns="91425" bIns="45700" anchor="ctr" anchorCtr="0">
            <a:normAutofit/>
          </a:bodyPr>
          <a:lstStyle>
            <a:lvl1pPr marL="457200" lvl="0" indent="-330200" algn="l" rtl="0">
              <a:spcBef>
                <a:spcPts val="1000"/>
              </a:spcBef>
              <a:spcAft>
                <a:spcPts val="0"/>
              </a:spcAft>
              <a:buSzPts val="1600"/>
              <a:buChar char="►"/>
              <a:defRPr sz="2000"/>
            </a:lvl1pPr>
            <a:lvl2pPr marL="914400" lvl="1" indent="-320040" algn="l" rtl="0">
              <a:spcBef>
                <a:spcPts val="1000"/>
              </a:spcBef>
              <a:spcAft>
                <a:spcPts val="0"/>
              </a:spcAft>
              <a:buSzPts val="1440"/>
              <a:buChar char="►"/>
              <a:defRPr sz="1800"/>
            </a:lvl2pPr>
            <a:lvl3pPr marL="1371600" lvl="2" indent="-309880" algn="l" rtl="0">
              <a:spcBef>
                <a:spcPts val="1000"/>
              </a:spcBef>
              <a:spcAft>
                <a:spcPts val="0"/>
              </a:spcAft>
              <a:buSzPts val="1280"/>
              <a:buChar char="►"/>
              <a:defRPr sz="1600"/>
            </a:lvl3pPr>
            <a:lvl4pPr marL="1828800" lvl="3" indent="-299719" algn="l" rtl="0">
              <a:spcBef>
                <a:spcPts val="1000"/>
              </a:spcBef>
              <a:spcAft>
                <a:spcPts val="0"/>
              </a:spcAft>
              <a:buSzPts val="1120"/>
              <a:buChar char="►"/>
              <a:defRPr sz="1400"/>
            </a:lvl4pPr>
            <a:lvl5pPr marL="2286000" lvl="4" indent="-299720" algn="l" rtl="0">
              <a:spcBef>
                <a:spcPts val="1000"/>
              </a:spcBef>
              <a:spcAft>
                <a:spcPts val="0"/>
              </a:spcAft>
              <a:buSzPts val="1120"/>
              <a:buChar char="►"/>
              <a:defRPr sz="1400"/>
            </a:lvl5pPr>
            <a:lvl6pPr marL="2743200" lvl="5" indent="-299720" algn="l" rtl="0">
              <a:spcBef>
                <a:spcPts val="1000"/>
              </a:spcBef>
              <a:spcAft>
                <a:spcPts val="0"/>
              </a:spcAft>
              <a:buSzPts val="1120"/>
              <a:buChar char="►"/>
              <a:defRPr sz="1400"/>
            </a:lvl6pPr>
            <a:lvl7pPr marL="3200400" lvl="6" indent="-299720" algn="l" rtl="0">
              <a:spcBef>
                <a:spcPts val="1000"/>
              </a:spcBef>
              <a:spcAft>
                <a:spcPts val="0"/>
              </a:spcAft>
              <a:buSzPts val="1120"/>
              <a:buChar char="►"/>
              <a:defRPr sz="1400"/>
            </a:lvl7pPr>
            <a:lvl8pPr marL="3657600" lvl="7" indent="-299720" algn="l" rtl="0">
              <a:spcBef>
                <a:spcPts val="1000"/>
              </a:spcBef>
              <a:spcAft>
                <a:spcPts val="0"/>
              </a:spcAft>
              <a:buSzPts val="1120"/>
              <a:buChar char="►"/>
              <a:defRPr sz="1400"/>
            </a:lvl8pPr>
            <a:lvl9pPr marL="4114800" lvl="8" indent="-299720" algn="l" rtl="0">
              <a:spcBef>
                <a:spcPts val="1000"/>
              </a:spcBef>
              <a:spcAft>
                <a:spcPts val="0"/>
              </a:spcAft>
              <a:buSzPts val="1120"/>
              <a:buChar char="►"/>
              <a:defRPr sz="1400"/>
            </a:lvl9pPr>
          </a:lstStyle>
          <a:p>
            <a:endParaRPr/>
          </a:p>
        </p:txBody>
      </p:sp>
      <p:sp>
        <p:nvSpPr>
          <p:cNvPr id="63" name="Google Shape;63;p19"/>
          <p:cNvSpPr txBox="1">
            <a:spLocks noGrp="1"/>
          </p:cNvSpPr>
          <p:nvPr>
            <p:ph type="body" idx="2"/>
          </p:nvPr>
        </p:nvSpPr>
        <p:spPr>
          <a:xfrm>
            <a:off x="1154953" y="3129280"/>
            <a:ext cx="3401100" cy="28956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64" name="Google Shape;64;p19"/>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19"/>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9"/>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veikslėlis ir antraštė" type="picTx">
  <p:cSld name="PICTURE_WITH_CAPTION_TEXT">
    <p:spTree>
      <p:nvGrpSpPr>
        <p:cNvPr id="1" name="Shape 67"/>
        <p:cNvGrpSpPr/>
        <p:nvPr/>
      </p:nvGrpSpPr>
      <p:grpSpPr>
        <a:xfrm>
          <a:off x="0" y="0"/>
          <a:ext cx="0" cy="0"/>
          <a:chOff x="0" y="0"/>
          <a:chExt cx="0" cy="0"/>
        </a:xfrm>
      </p:grpSpPr>
      <p:sp>
        <p:nvSpPr>
          <p:cNvPr id="68" name="Google Shape;68;p20"/>
          <p:cNvSpPr txBox="1">
            <a:spLocks noGrp="1"/>
          </p:cNvSpPr>
          <p:nvPr>
            <p:ph type="title"/>
          </p:nvPr>
        </p:nvSpPr>
        <p:spPr>
          <a:xfrm>
            <a:off x="1153907" y="1854192"/>
            <a:ext cx="5092800" cy="15747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lt2"/>
              </a:buClr>
              <a:buSzPts val="3600"/>
              <a:buFont typeface="Century Gothic"/>
              <a:buNone/>
              <a:defRPr sz="3600" b="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9" name="Google Shape;69;p20"/>
          <p:cNvSpPr>
            <a:spLocks noGrp="1"/>
          </p:cNvSpPr>
          <p:nvPr>
            <p:ph type="pic" idx="2"/>
          </p:nvPr>
        </p:nvSpPr>
        <p:spPr>
          <a:xfrm>
            <a:off x="6949546" y="1143000"/>
            <a:ext cx="3200400" cy="4572000"/>
          </a:xfrm>
          <a:prstGeom prst="roundRect">
            <a:avLst>
              <a:gd name="adj" fmla="val 1858"/>
            </a:avLst>
          </a:prstGeom>
          <a:noFill/>
          <a:ln>
            <a:noFill/>
          </a:ln>
          <a:effectLst>
            <a:outerShdw blurRad="50800" dist="50800" dir="5400000" algn="tl" rotWithShape="0">
              <a:srgbClr val="000000">
                <a:alpha val="42750"/>
              </a:srgbClr>
            </a:outerShdw>
          </a:effectLst>
        </p:spPr>
      </p:sp>
      <p:sp>
        <p:nvSpPr>
          <p:cNvPr id="70" name="Google Shape;70;p20"/>
          <p:cNvSpPr txBox="1">
            <a:spLocks noGrp="1"/>
          </p:cNvSpPr>
          <p:nvPr>
            <p:ph type="body" idx="1"/>
          </p:nvPr>
        </p:nvSpPr>
        <p:spPr>
          <a:xfrm>
            <a:off x="1154954" y="3657600"/>
            <a:ext cx="5085000" cy="13716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71" name="Google Shape;71;p20"/>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20"/>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nė nuotrauka su antrašte">
  <p:cSld name="Panoraminė nuotrauka su antrašte">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a:off x="1154956" y="4800587"/>
            <a:ext cx="8825700" cy="566700"/>
          </a:xfrm>
          <a:prstGeom prst="rect">
            <a:avLst/>
          </a:prstGeom>
          <a:noFill/>
          <a:ln>
            <a:noFill/>
          </a:ln>
        </p:spPr>
        <p:txBody>
          <a:bodyPr spcFirstLastPara="1" wrap="square" lIns="91425" tIns="45700" rIns="91425" bIns="45700" anchor="b" anchorCtr="0">
            <a:normAutofit/>
          </a:bodyPr>
          <a:lstStyle>
            <a:lvl1pPr lvl="0" algn="l" rtl="0">
              <a:spcBef>
                <a:spcPts val="0"/>
              </a:spcBef>
              <a:spcAft>
                <a:spcPts val="0"/>
              </a:spcAft>
              <a:buClr>
                <a:schemeClr val="lt2"/>
              </a:buClr>
              <a:buSzPts val="2400"/>
              <a:buFont typeface="Century Gothic"/>
              <a:buNone/>
              <a:defRPr sz="2400" b="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6" name="Google Shape;76;p21"/>
          <p:cNvSpPr>
            <a:spLocks noGrp="1"/>
          </p:cNvSpPr>
          <p:nvPr>
            <p:ph type="pic" idx="2"/>
          </p:nvPr>
        </p:nvSpPr>
        <p:spPr>
          <a:xfrm>
            <a:off x="1154955" y="685800"/>
            <a:ext cx="8825700" cy="3640800"/>
          </a:xfrm>
          <a:prstGeom prst="roundRect">
            <a:avLst>
              <a:gd name="adj" fmla="val 1858"/>
            </a:avLst>
          </a:prstGeom>
          <a:noFill/>
          <a:ln>
            <a:noFill/>
          </a:ln>
          <a:effectLst>
            <a:outerShdw blurRad="50800" dist="50800" dir="5400000" algn="tl" rotWithShape="0">
              <a:srgbClr val="000000">
                <a:alpha val="42750"/>
              </a:srgbClr>
            </a:outerShdw>
          </a:effectLst>
        </p:spPr>
      </p:sp>
      <p:sp>
        <p:nvSpPr>
          <p:cNvPr id="77" name="Google Shape;77;p21"/>
          <p:cNvSpPr txBox="1">
            <a:spLocks noGrp="1"/>
          </p:cNvSpPr>
          <p:nvPr>
            <p:ph type="body" idx="1"/>
          </p:nvPr>
        </p:nvSpPr>
        <p:spPr>
          <a:xfrm>
            <a:off x="1154956" y="5367325"/>
            <a:ext cx="8825700" cy="4938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960"/>
              <a:buNone/>
              <a:defRPr sz="12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78" name="Google Shape;78;p21"/>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9" name="Google Shape;79;p21"/>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0" name="Google Shape;80;p21"/>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avadinimas ir antraštė">
  <p:cSld name="Pavadinimas ir antraštė">
    <p:spTree>
      <p:nvGrpSpPr>
        <p:cNvPr id="1" name="Shape 81"/>
        <p:cNvGrpSpPr/>
        <p:nvPr/>
      </p:nvGrpSpPr>
      <p:grpSpPr>
        <a:xfrm>
          <a:off x="0" y="0"/>
          <a:ext cx="0" cy="0"/>
          <a:chOff x="0" y="0"/>
          <a:chExt cx="0" cy="0"/>
        </a:xfrm>
      </p:grpSpPr>
      <p:sp>
        <p:nvSpPr>
          <p:cNvPr id="82" name="Google Shape;82;p22"/>
          <p:cNvSpPr txBox="1">
            <a:spLocks noGrp="1"/>
          </p:cNvSpPr>
          <p:nvPr>
            <p:ph type="title"/>
          </p:nvPr>
        </p:nvSpPr>
        <p:spPr>
          <a:xfrm>
            <a:off x="1154954" y="1447800"/>
            <a:ext cx="8825700" cy="19812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4800"/>
              <a:buFont typeface="Century Gothic"/>
              <a:buNone/>
              <a:defRPr sz="48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3" name="Google Shape;83;p22"/>
          <p:cNvSpPr txBox="1">
            <a:spLocks noGrp="1"/>
          </p:cNvSpPr>
          <p:nvPr>
            <p:ph type="body" idx="1"/>
          </p:nvPr>
        </p:nvSpPr>
        <p:spPr>
          <a:xfrm>
            <a:off x="1154954" y="3657600"/>
            <a:ext cx="8825700" cy="2362200"/>
          </a:xfrm>
          <a:prstGeom prst="rect">
            <a:avLst/>
          </a:prstGeom>
          <a:noFill/>
          <a:ln>
            <a:noFill/>
          </a:ln>
        </p:spPr>
        <p:txBody>
          <a:bodyPr spcFirstLastPara="1" wrap="square" lIns="91425" tIns="45700" rIns="91425" bIns="45700" anchor="ctr" anchorCtr="0">
            <a:normAutofit/>
          </a:bodyPr>
          <a:lstStyle>
            <a:lvl1pPr marL="457200" lvl="0" indent="-228600" algn="l" rtl="0">
              <a:spcBef>
                <a:spcPts val="1000"/>
              </a:spcBef>
              <a:spcAft>
                <a:spcPts val="0"/>
              </a:spcAft>
              <a:buSzPts val="1440"/>
              <a:buNone/>
              <a:defRPr sz="18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84" name="Google Shape;84;p22"/>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5" name="Google Shape;85;p22"/>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6" name="Google Shape;86;p22"/>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asiūlymas su antrašte">
  <p:cSld name="Pasiūlymas su antrašte">
    <p:spTree>
      <p:nvGrpSpPr>
        <p:cNvPr id="1" name="Shape 87"/>
        <p:cNvGrpSpPr/>
        <p:nvPr/>
      </p:nvGrpSpPr>
      <p:grpSpPr>
        <a:xfrm>
          <a:off x="0" y="0"/>
          <a:ext cx="0" cy="0"/>
          <a:chOff x="0" y="0"/>
          <a:chExt cx="0" cy="0"/>
        </a:xfrm>
      </p:grpSpPr>
      <p:sp>
        <p:nvSpPr>
          <p:cNvPr id="88" name="Google Shape;88;p23"/>
          <p:cNvSpPr txBox="1">
            <a:spLocks noGrp="1"/>
          </p:cNvSpPr>
          <p:nvPr>
            <p:ph type="title"/>
          </p:nvPr>
        </p:nvSpPr>
        <p:spPr>
          <a:xfrm>
            <a:off x="1574801" y="1447800"/>
            <a:ext cx="7999200" cy="23235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4800"/>
              <a:buFont typeface="Century Gothic"/>
              <a:buNone/>
              <a:defRPr sz="48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9" name="Google Shape;89;p23"/>
          <p:cNvSpPr txBox="1">
            <a:spLocks noGrp="1"/>
          </p:cNvSpPr>
          <p:nvPr>
            <p:ph type="body" idx="1"/>
          </p:nvPr>
        </p:nvSpPr>
        <p:spPr>
          <a:xfrm>
            <a:off x="1930400" y="3771174"/>
            <a:ext cx="7279500" cy="3423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b="0" i="0" cap="small">
                <a:solidFill>
                  <a:srgbClr val="86D1D8"/>
                </a:solidFill>
                <a:latin typeface="Century Gothic"/>
                <a:ea typeface="Century Gothic"/>
                <a:cs typeface="Century Gothic"/>
                <a:sym typeface="Century Gothic"/>
              </a:defRPr>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90" name="Google Shape;90;p23"/>
          <p:cNvSpPr txBox="1">
            <a:spLocks noGrp="1"/>
          </p:cNvSpPr>
          <p:nvPr>
            <p:ph type="body" idx="2"/>
          </p:nvPr>
        </p:nvSpPr>
        <p:spPr>
          <a:xfrm>
            <a:off x="1154954" y="4350657"/>
            <a:ext cx="8825700" cy="1676400"/>
          </a:xfrm>
          <a:prstGeom prst="rect">
            <a:avLst/>
          </a:prstGeom>
          <a:noFill/>
          <a:ln>
            <a:noFill/>
          </a:ln>
        </p:spPr>
        <p:txBody>
          <a:bodyPr spcFirstLastPara="1" wrap="square" lIns="91425" tIns="45700" rIns="91425" bIns="45700" anchor="ctr" anchorCtr="0">
            <a:normAutofit/>
          </a:bodyPr>
          <a:lstStyle>
            <a:lvl1pPr marL="457200" lvl="0" indent="-228600" algn="l" rtl="0">
              <a:spcBef>
                <a:spcPts val="1000"/>
              </a:spcBef>
              <a:spcAft>
                <a:spcPts val="0"/>
              </a:spcAft>
              <a:buSzPts val="1440"/>
              <a:buNone/>
              <a:defRPr sz="18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91" name="Google Shape;91;p23"/>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2" name="Google Shape;92;p23"/>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3" name="Google Shape;93;p23"/>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
        <p:nvSpPr>
          <p:cNvPr id="94" name="Google Shape;94;p23"/>
          <p:cNvSpPr txBox="1"/>
          <p:nvPr/>
        </p:nvSpPr>
        <p:spPr>
          <a:xfrm>
            <a:off x="898295" y="971253"/>
            <a:ext cx="801900" cy="19698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lt-LT" sz="12200" b="0" i="0" u="none" strike="noStrike" cap="none">
                <a:solidFill>
                  <a:srgbClr val="86D1D8"/>
                </a:solidFill>
                <a:latin typeface="Arial"/>
                <a:ea typeface="Arial"/>
                <a:cs typeface="Arial"/>
                <a:sym typeface="Arial"/>
              </a:rPr>
              <a:t>“</a:t>
            </a:r>
            <a:endParaRPr/>
          </a:p>
        </p:txBody>
      </p:sp>
      <p:sp>
        <p:nvSpPr>
          <p:cNvPr id="95" name="Google Shape;95;p23"/>
          <p:cNvSpPr txBox="1"/>
          <p:nvPr/>
        </p:nvSpPr>
        <p:spPr>
          <a:xfrm>
            <a:off x="9330490" y="2613787"/>
            <a:ext cx="801900" cy="19698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lt-LT" sz="12200" b="0" i="0" u="none" strike="noStrike" cap="none">
                <a:solidFill>
                  <a:srgbClr val="86D1D8"/>
                </a:solidFill>
                <a:latin typeface="Arial"/>
                <a:ea typeface="Arial"/>
                <a:cs typeface="Arial"/>
                <a:sym typeface="Arial"/>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Kortelės pavadinimas">
  <p:cSld name="Kortelės pavadinimas">
    <p:spTree>
      <p:nvGrpSpPr>
        <p:cNvPr id="1" name="Shape 96"/>
        <p:cNvGrpSpPr/>
        <p:nvPr/>
      </p:nvGrpSpPr>
      <p:grpSpPr>
        <a:xfrm>
          <a:off x="0" y="0"/>
          <a:ext cx="0" cy="0"/>
          <a:chOff x="0" y="0"/>
          <a:chExt cx="0" cy="0"/>
        </a:xfrm>
      </p:grpSpPr>
      <p:sp>
        <p:nvSpPr>
          <p:cNvPr id="97" name="Google Shape;97;p24"/>
          <p:cNvSpPr txBox="1">
            <a:spLocks noGrp="1"/>
          </p:cNvSpPr>
          <p:nvPr>
            <p:ph type="title"/>
          </p:nvPr>
        </p:nvSpPr>
        <p:spPr>
          <a:xfrm>
            <a:off x="1154954" y="3124201"/>
            <a:ext cx="8825700" cy="16533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2"/>
              </a:buClr>
              <a:buSzPts val="4000"/>
              <a:buFont typeface="Century Gothic"/>
              <a:buNone/>
              <a:defRPr sz="4000" b="0" cap="none"/>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8" name="Google Shape;98;p24"/>
          <p:cNvSpPr txBox="1">
            <a:spLocks noGrp="1"/>
          </p:cNvSpPr>
          <p:nvPr>
            <p:ph type="body" idx="1"/>
          </p:nvPr>
        </p:nvSpPr>
        <p:spPr>
          <a:xfrm>
            <a:off x="1154954" y="4777381"/>
            <a:ext cx="8825700" cy="8604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600"/>
              <a:buNone/>
              <a:defRPr sz="2000" cap="none">
                <a:solidFill>
                  <a:srgbClr val="86D1D8"/>
                </a:solidFill>
              </a:defRPr>
            </a:lvl1pPr>
            <a:lvl2pPr marL="914400" lvl="1" indent="-228600" algn="l" rtl="0">
              <a:spcBef>
                <a:spcPts val="1000"/>
              </a:spcBef>
              <a:spcAft>
                <a:spcPts val="0"/>
              </a:spcAft>
              <a:buSzPts val="1440"/>
              <a:buNone/>
              <a:defRPr sz="1800">
                <a:solidFill>
                  <a:schemeClr val="lt1"/>
                </a:solidFill>
              </a:defRPr>
            </a:lvl2pPr>
            <a:lvl3pPr marL="1371600" lvl="2" indent="-228600" algn="l" rtl="0">
              <a:spcBef>
                <a:spcPts val="1000"/>
              </a:spcBef>
              <a:spcAft>
                <a:spcPts val="0"/>
              </a:spcAft>
              <a:buSzPts val="1280"/>
              <a:buNone/>
              <a:defRPr sz="1600">
                <a:solidFill>
                  <a:schemeClr val="lt1"/>
                </a:solidFill>
              </a:defRPr>
            </a:lvl3pPr>
            <a:lvl4pPr marL="1828800" lvl="3" indent="-228600" algn="l" rtl="0">
              <a:spcBef>
                <a:spcPts val="1000"/>
              </a:spcBef>
              <a:spcAft>
                <a:spcPts val="0"/>
              </a:spcAft>
              <a:buSzPts val="1120"/>
              <a:buNone/>
              <a:defRPr sz="1400">
                <a:solidFill>
                  <a:schemeClr val="lt1"/>
                </a:solidFill>
              </a:defRPr>
            </a:lvl4pPr>
            <a:lvl5pPr marL="2286000" lvl="4" indent="-228600" algn="l" rtl="0">
              <a:spcBef>
                <a:spcPts val="1000"/>
              </a:spcBef>
              <a:spcAft>
                <a:spcPts val="0"/>
              </a:spcAft>
              <a:buSzPts val="1120"/>
              <a:buNone/>
              <a:defRPr sz="1400">
                <a:solidFill>
                  <a:schemeClr val="lt1"/>
                </a:solidFill>
              </a:defRPr>
            </a:lvl5pPr>
            <a:lvl6pPr marL="2743200" lvl="5" indent="-228600" algn="l" rtl="0">
              <a:spcBef>
                <a:spcPts val="1000"/>
              </a:spcBef>
              <a:spcAft>
                <a:spcPts val="0"/>
              </a:spcAft>
              <a:buSzPts val="1120"/>
              <a:buNone/>
              <a:defRPr sz="1400">
                <a:solidFill>
                  <a:schemeClr val="lt1"/>
                </a:solidFill>
              </a:defRPr>
            </a:lvl6pPr>
            <a:lvl7pPr marL="3200400" lvl="6" indent="-228600" algn="l" rtl="0">
              <a:spcBef>
                <a:spcPts val="1000"/>
              </a:spcBef>
              <a:spcAft>
                <a:spcPts val="0"/>
              </a:spcAft>
              <a:buSzPts val="1120"/>
              <a:buNone/>
              <a:defRPr sz="1400">
                <a:solidFill>
                  <a:schemeClr val="lt1"/>
                </a:solidFill>
              </a:defRPr>
            </a:lvl7pPr>
            <a:lvl8pPr marL="3657600" lvl="7" indent="-228600" algn="l" rtl="0">
              <a:spcBef>
                <a:spcPts val="1000"/>
              </a:spcBef>
              <a:spcAft>
                <a:spcPts val="0"/>
              </a:spcAft>
              <a:buSzPts val="1120"/>
              <a:buNone/>
              <a:defRPr sz="1400">
                <a:solidFill>
                  <a:schemeClr val="lt1"/>
                </a:solidFill>
              </a:defRPr>
            </a:lvl8pPr>
            <a:lvl9pPr marL="4114800" lvl="8" indent="-228600" algn="l" rtl="0">
              <a:spcBef>
                <a:spcPts val="1000"/>
              </a:spcBef>
              <a:spcAft>
                <a:spcPts val="0"/>
              </a:spcAft>
              <a:buSzPts val="1120"/>
              <a:buNone/>
              <a:defRPr sz="1400">
                <a:solidFill>
                  <a:schemeClr val="lt1"/>
                </a:solidFill>
              </a:defRPr>
            </a:lvl9pPr>
          </a:lstStyle>
          <a:p>
            <a:endParaRPr/>
          </a:p>
        </p:txBody>
      </p:sp>
      <p:sp>
        <p:nvSpPr>
          <p:cNvPr id="99" name="Google Shape;99;p24"/>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0" name="Google Shape;100;p24"/>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1" name="Google Shape;101;p24"/>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stulpelis">
  <p:cSld name="3 stulpelis">
    <p:spTree>
      <p:nvGrpSpPr>
        <p:cNvPr id="1" name="Shape 102"/>
        <p:cNvGrpSpPr/>
        <p:nvPr/>
      </p:nvGrpSpPr>
      <p:grpSpPr>
        <a:xfrm>
          <a:off x="0" y="0"/>
          <a:ext cx="0" cy="0"/>
          <a:chOff x="0" y="0"/>
          <a:chExt cx="0" cy="0"/>
        </a:xfrm>
      </p:grpSpPr>
      <p:sp>
        <p:nvSpPr>
          <p:cNvPr id="103" name="Google Shape;103;p25"/>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4200"/>
              <a:buFont typeface="Century Gothic"/>
              <a:buNone/>
              <a:defRPr sz="42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04" name="Google Shape;104;p25"/>
          <p:cNvSpPr txBox="1">
            <a:spLocks noGrp="1"/>
          </p:cNvSpPr>
          <p:nvPr>
            <p:ph type="body" idx="1"/>
          </p:nvPr>
        </p:nvSpPr>
        <p:spPr>
          <a:xfrm>
            <a:off x="632947" y="1981200"/>
            <a:ext cx="29469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05" name="Google Shape;105;p25"/>
          <p:cNvSpPr txBox="1">
            <a:spLocks noGrp="1"/>
          </p:cNvSpPr>
          <p:nvPr>
            <p:ph type="body" idx="2"/>
          </p:nvPr>
        </p:nvSpPr>
        <p:spPr>
          <a:xfrm>
            <a:off x="652463" y="2667000"/>
            <a:ext cx="2927400" cy="35892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106" name="Google Shape;106;p25"/>
          <p:cNvSpPr txBox="1">
            <a:spLocks noGrp="1"/>
          </p:cNvSpPr>
          <p:nvPr>
            <p:ph type="body" idx="3"/>
          </p:nvPr>
        </p:nvSpPr>
        <p:spPr>
          <a:xfrm>
            <a:off x="3883659" y="1981200"/>
            <a:ext cx="29361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07" name="Google Shape;107;p25"/>
          <p:cNvSpPr txBox="1">
            <a:spLocks noGrp="1"/>
          </p:cNvSpPr>
          <p:nvPr>
            <p:ph type="body" idx="4"/>
          </p:nvPr>
        </p:nvSpPr>
        <p:spPr>
          <a:xfrm>
            <a:off x="3873106" y="2667000"/>
            <a:ext cx="2946900" cy="35892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108" name="Google Shape;108;p25"/>
          <p:cNvSpPr txBox="1">
            <a:spLocks noGrp="1"/>
          </p:cNvSpPr>
          <p:nvPr>
            <p:ph type="body" idx="5"/>
          </p:nvPr>
        </p:nvSpPr>
        <p:spPr>
          <a:xfrm>
            <a:off x="7124700" y="1981200"/>
            <a:ext cx="29322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09" name="Google Shape;109;p25"/>
          <p:cNvSpPr txBox="1">
            <a:spLocks noGrp="1"/>
          </p:cNvSpPr>
          <p:nvPr>
            <p:ph type="body" idx="6"/>
          </p:nvPr>
        </p:nvSpPr>
        <p:spPr>
          <a:xfrm>
            <a:off x="7124700" y="2667000"/>
            <a:ext cx="2932200" cy="35892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cxnSp>
        <p:nvCxnSpPr>
          <p:cNvPr id="110" name="Google Shape;110;p25"/>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11" name="Google Shape;111;p25"/>
          <p:cNvCxnSpPr/>
          <p:nvPr/>
        </p:nvCxnSpPr>
        <p:spPr>
          <a:xfrm>
            <a:off x="6962227" y="2133600"/>
            <a:ext cx="0" cy="3966900"/>
          </a:xfrm>
          <a:prstGeom prst="straightConnector1">
            <a:avLst/>
          </a:prstGeom>
          <a:noFill/>
          <a:ln w="12700" cap="flat" cmpd="sng">
            <a:solidFill>
              <a:srgbClr val="86D1D8">
                <a:alpha val="40000"/>
              </a:srgbClr>
            </a:solidFill>
            <a:prstDash val="solid"/>
            <a:round/>
            <a:headEnd type="none" w="sm" len="sm"/>
            <a:tailEnd type="none" w="sm" len="sm"/>
          </a:ln>
        </p:spPr>
      </p:cxnSp>
      <p:sp>
        <p:nvSpPr>
          <p:cNvPr id="112" name="Google Shape;112;p25"/>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3" name="Google Shape;113;p25"/>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4" name="Google Shape;114;p25"/>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aveikslėlis skiltyje">
  <p:cSld name="3 Paveikslėlis skiltyje">
    <p:spTree>
      <p:nvGrpSpPr>
        <p:cNvPr id="1" name="Shape 115"/>
        <p:cNvGrpSpPr/>
        <p:nvPr/>
      </p:nvGrpSpPr>
      <p:grpSpPr>
        <a:xfrm>
          <a:off x="0" y="0"/>
          <a:ext cx="0" cy="0"/>
          <a:chOff x="0" y="0"/>
          <a:chExt cx="0" cy="0"/>
        </a:xfrm>
      </p:grpSpPr>
      <p:sp>
        <p:nvSpPr>
          <p:cNvPr id="116" name="Google Shape;116;p26"/>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4200"/>
              <a:buFont typeface="Century Gothic"/>
              <a:buNone/>
              <a:defRPr sz="4200"/>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7" name="Google Shape;117;p26"/>
          <p:cNvSpPr txBox="1">
            <a:spLocks noGrp="1"/>
          </p:cNvSpPr>
          <p:nvPr>
            <p:ph type="body" idx="1"/>
          </p:nvPr>
        </p:nvSpPr>
        <p:spPr>
          <a:xfrm>
            <a:off x="652463" y="4250949"/>
            <a:ext cx="29400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18" name="Google Shape;118;p26"/>
          <p:cNvSpPr>
            <a:spLocks noGrp="1"/>
          </p:cNvSpPr>
          <p:nvPr>
            <p:ph type="pic" idx="2"/>
          </p:nvPr>
        </p:nvSpPr>
        <p:spPr>
          <a:xfrm>
            <a:off x="652463" y="2209800"/>
            <a:ext cx="2940000" cy="1524000"/>
          </a:xfrm>
          <a:prstGeom prst="roundRect">
            <a:avLst>
              <a:gd name="adj" fmla="val 1858"/>
            </a:avLst>
          </a:prstGeom>
          <a:noFill/>
          <a:ln>
            <a:noFill/>
          </a:ln>
          <a:effectLst>
            <a:outerShdw blurRad="50800" dist="50800" dir="5400000" algn="tl" rotWithShape="0">
              <a:srgbClr val="000000">
                <a:alpha val="42750"/>
              </a:srgbClr>
            </a:outerShdw>
          </a:effectLst>
        </p:spPr>
      </p:sp>
      <p:sp>
        <p:nvSpPr>
          <p:cNvPr id="119" name="Google Shape;119;p26"/>
          <p:cNvSpPr txBox="1">
            <a:spLocks noGrp="1"/>
          </p:cNvSpPr>
          <p:nvPr>
            <p:ph type="body" idx="3"/>
          </p:nvPr>
        </p:nvSpPr>
        <p:spPr>
          <a:xfrm>
            <a:off x="652463" y="4827211"/>
            <a:ext cx="2940000" cy="6591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120" name="Google Shape;120;p26"/>
          <p:cNvSpPr txBox="1">
            <a:spLocks noGrp="1"/>
          </p:cNvSpPr>
          <p:nvPr>
            <p:ph type="body" idx="4"/>
          </p:nvPr>
        </p:nvSpPr>
        <p:spPr>
          <a:xfrm>
            <a:off x="3889375" y="4250949"/>
            <a:ext cx="29304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21" name="Google Shape;121;p26"/>
          <p:cNvSpPr>
            <a:spLocks noGrp="1"/>
          </p:cNvSpPr>
          <p:nvPr>
            <p:ph type="pic" idx="5"/>
          </p:nvPr>
        </p:nvSpPr>
        <p:spPr>
          <a:xfrm>
            <a:off x="3889374" y="2209800"/>
            <a:ext cx="2930400" cy="1524000"/>
          </a:xfrm>
          <a:prstGeom prst="roundRect">
            <a:avLst>
              <a:gd name="adj" fmla="val 1858"/>
            </a:avLst>
          </a:prstGeom>
          <a:noFill/>
          <a:ln>
            <a:noFill/>
          </a:ln>
          <a:effectLst>
            <a:outerShdw blurRad="50800" dist="50800" dir="5400000" algn="tl" rotWithShape="0">
              <a:srgbClr val="000000">
                <a:alpha val="42750"/>
              </a:srgbClr>
            </a:outerShdw>
          </a:effectLst>
        </p:spPr>
      </p:sp>
      <p:sp>
        <p:nvSpPr>
          <p:cNvPr id="122" name="Google Shape;122;p26"/>
          <p:cNvSpPr txBox="1">
            <a:spLocks noGrp="1"/>
          </p:cNvSpPr>
          <p:nvPr>
            <p:ph type="body" idx="6"/>
          </p:nvPr>
        </p:nvSpPr>
        <p:spPr>
          <a:xfrm>
            <a:off x="3888022" y="4827210"/>
            <a:ext cx="2934300" cy="6591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sp>
        <p:nvSpPr>
          <p:cNvPr id="123" name="Google Shape;123;p26"/>
          <p:cNvSpPr txBox="1">
            <a:spLocks noGrp="1"/>
          </p:cNvSpPr>
          <p:nvPr>
            <p:ph type="body" idx="7"/>
          </p:nvPr>
        </p:nvSpPr>
        <p:spPr>
          <a:xfrm>
            <a:off x="7124700" y="4250949"/>
            <a:ext cx="2932200" cy="576300"/>
          </a:xfrm>
          <a:prstGeom prst="rect">
            <a:avLst/>
          </a:prstGeom>
          <a:noFill/>
          <a:ln>
            <a:noFill/>
          </a:ln>
        </p:spPr>
        <p:txBody>
          <a:bodyPr spcFirstLastPara="1" wrap="square" lIns="91425" tIns="45700" rIns="91425" bIns="45700" anchor="b" anchorCtr="0">
            <a:noAutofit/>
          </a:bodyPr>
          <a:lstStyle>
            <a:lvl1pPr marL="457200" lvl="0" indent="-228600" algn="l" rtl="0">
              <a:spcBef>
                <a:spcPts val="1000"/>
              </a:spcBef>
              <a:spcAft>
                <a:spcPts val="0"/>
              </a:spcAft>
              <a:buSzPts val="1920"/>
              <a:buNone/>
              <a:defRPr sz="2400" b="0">
                <a:solidFill>
                  <a:srgbClr val="86D1D8"/>
                </a:solidFill>
              </a:defRPr>
            </a:lvl1pPr>
            <a:lvl2pPr marL="914400" lvl="1" indent="-228600" algn="l" rtl="0">
              <a:spcBef>
                <a:spcPts val="1000"/>
              </a:spcBef>
              <a:spcAft>
                <a:spcPts val="0"/>
              </a:spcAft>
              <a:buSzPts val="1600"/>
              <a:buNone/>
              <a:defRPr sz="2000" b="1"/>
            </a:lvl2pPr>
            <a:lvl3pPr marL="1371600" lvl="2" indent="-228600" algn="l" rtl="0">
              <a:spcBef>
                <a:spcPts val="1000"/>
              </a:spcBef>
              <a:spcAft>
                <a:spcPts val="0"/>
              </a:spcAft>
              <a:buSzPts val="1440"/>
              <a:buNone/>
              <a:defRPr sz="1800" b="1"/>
            </a:lvl3pPr>
            <a:lvl4pPr marL="1828800" lvl="3" indent="-228600" algn="l" rtl="0">
              <a:spcBef>
                <a:spcPts val="1000"/>
              </a:spcBef>
              <a:spcAft>
                <a:spcPts val="0"/>
              </a:spcAft>
              <a:buSzPts val="1280"/>
              <a:buNone/>
              <a:defRPr sz="1600" b="1"/>
            </a:lvl4pPr>
            <a:lvl5pPr marL="2286000" lvl="4" indent="-228600" algn="l" rtl="0">
              <a:spcBef>
                <a:spcPts val="1000"/>
              </a:spcBef>
              <a:spcAft>
                <a:spcPts val="0"/>
              </a:spcAft>
              <a:buSzPts val="1280"/>
              <a:buNone/>
              <a:defRPr sz="1600" b="1"/>
            </a:lvl5pPr>
            <a:lvl6pPr marL="2743200" lvl="5" indent="-228600" algn="l" rtl="0">
              <a:spcBef>
                <a:spcPts val="1000"/>
              </a:spcBef>
              <a:spcAft>
                <a:spcPts val="0"/>
              </a:spcAft>
              <a:buSzPts val="1280"/>
              <a:buNone/>
              <a:defRPr sz="1600" b="1"/>
            </a:lvl6pPr>
            <a:lvl7pPr marL="3200400" lvl="6" indent="-228600" algn="l" rtl="0">
              <a:spcBef>
                <a:spcPts val="1000"/>
              </a:spcBef>
              <a:spcAft>
                <a:spcPts val="0"/>
              </a:spcAft>
              <a:buSzPts val="1280"/>
              <a:buNone/>
              <a:defRPr sz="1600" b="1"/>
            </a:lvl7pPr>
            <a:lvl8pPr marL="3657600" lvl="7" indent="-228600" algn="l" rtl="0">
              <a:spcBef>
                <a:spcPts val="1000"/>
              </a:spcBef>
              <a:spcAft>
                <a:spcPts val="0"/>
              </a:spcAft>
              <a:buSzPts val="1280"/>
              <a:buNone/>
              <a:defRPr sz="1600" b="1"/>
            </a:lvl8pPr>
            <a:lvl9pPr marL="4114800" lvl="8" indent="-228600" algn="l" rtl="0">
              <a:spcBef>
                <a:spcPts val="1000"/>
              </a:spcBef>
              <a:spcAft>
                <a:spcPts val="0"/>
              </a:spcAft>
              <a:buSzPts val="1280"/>
              <a:buNone/>
              <a:defRPr sz="1600" b="1"/>
            </a:lvl9pPr>
          </a:lstStyle>
          <a:p>
            <a:endParaRPr/>
          </a:p>
        </p:txBody>
      </p:sp>
      <p:sp>
        <p:nvSpPr>
          <p:cNvPr id="124" name="Google Shape;124;p26"/>
          <p:cNvSpPr>
            <a:spLocks noGrp="1"/>
          </p:cNvSpPr>
          <p:nvPr>
            <p:ph type="pic" idx="8"/>
          </p:nvPr>
        </p:nvSpPr>
        <p:spPr>
          <a:xfrm>
            <a:off x="7124699" y="2209800"/>
            <a:ext cx="2932200" cy="1524000"/>
          </a:xfrm>
          <a:prstGeom prst="roundRect">
            <a:avLst>
              <a:gd name="adj" fmla="val 1858"/>
            </a:avLst>
          </a:prstGeom>
          <a:noFill/>
          <a:ln>
            <a:noFill/>
          </a:ln>
          <a:effectLst>
            <a:outerShdw blurRad="50800" dist="50800" dir="5400000" algn="tl" rotWithShape="0">
              <a:srgbClr val="000000">
                <a:alpha val="42750"/>
              </a:srgbClr>
            </a:outerShdw>
          </a:effectLst>
        </p:spPr>
      </p:sp>
      <p:sp>
        <p:nvSpPr>
          <p:cNvPr id="125" name="Google Shape;125;p26"/>
          <p:cNvSpPr txBox="1">
            <a:spLocks noGrp="1"/>
          </p:cNvSpPr>
          <p:nvPr>
            <p:ph type="body" idx="9"/>
          </p:nvPr>
        </p:nvSpPr>
        <p:spPr>
          <a:xfrm>
            <a:off x="7124575" y="4827208"/>
            <a:ext cx="2936100" cy="659100"/>
          </a:xfrm>
          <a:prstGeom prst="rect">
            <a:avLst/>
          </a:prstGeom>
          <a:noFill/>
          <a:ln>
            <a:noFill/>
          </a:ln>
        </p:spPr>
        <p:txBody>
          <a:bodyPr spcFirstLastPara="1" wrap="square" lIns="91425" tIns="45700" rIns="91425" bIns="45700" anchor="t" anchorCtr="0">
            <a:normAutofit/>
          </a:bodyPr>
          <a:lstStyle>
            <a:lvl1pPr marL="457200" lvl="0" indent="-228600" algn="l" rtl="0">
              <a:spcBef>
                <a:spcPts val="1000"/>
              </a:spcBef>
              <a:spcAft>
                <a:spcPts val="0"/>
              </a:spcAft>
              <a:buSzPts val="1120"/>
              <a:buNone/>
              <a:defRPr sz="1400"/>
            </a:lvl1pPr>
            <a:lvl2pPr marL="914400" lvl="1" indent="-228600" algn="l" rtl="0">
              <a:spcBef>
                <a:spcPts val="1000"/>
              </a:spcBef>
              <a:spcAft>
                <a:spcPts val="0"/>
              </a:spcAft>
              <a:buSzPts val="960"/>
              <a:buNone/>
              <a:defRPr sz="1200"/>
            </a:lvl2pPr>
            <a:lvl3pPr marL="1371600" lvl="2" indent="-228600" algn="l" rtl="0">
              <a:spcBef>
                <a:spcPts val="1000"/>
              </a:spcBef>
              <a:spcAft>
                <a:spcPts val="0"/>
              </a:spcAft>
              <a:buSzPts val="800"/>
              <a:buNone/>
              <a:defRPr sz="1000"/>
            </a:lvl3pPr>
            <a:lvl4pPr marL="1828800" lvl="3" indent="-228600" algn="l" rtl="0">
              <a:spcBef>
                <a:spcPts val="1000"/>
              </a:spcBef>
              <a:spcAft>
                <a:spcPts val="0"/>
              </a:spcAft>
              <a:buSzPts val="720"/>
              <a:buNone/>
              <a:defRPr sz="900"/>
            </a:lvl4pPr>
            <a:lvl5pPr marL="2286000" lvl="4" indent="-228600" algn="l" rtl="0">
              <a:spcBef>
                <a:spcPts val="1000"/>
              </a:spcBef>
              <a:spcAft>
                <a:spcPts val="0"/>
              </a:spcAft>
              <a:buSzPts val="720"/>
              <a:buNone/>
              <a:defRPr sz="900"/>
            </a:lvl5pPr>
            <a:lvl6pPr marL="2743200" lvl="5" indent="-228600" algn="l" rtl="0">
              <a:spcBef>
                <a:spcPts val="1000"/>
              </a:spcBef>
              <a:spcAft>
                <a:spcPts val="0"/>
              </a:spcAft>
              <a:buSzPts val="720"/>
              <a:buNone/>
              <a:defRPr sz="900"/>
            </a:lvl6pPr>
            <a:lvl7pPr marL="3200400" lvl="6" indent="-228600" algn="l" rtl="0">
              <a:spcBef>
                <a:spcPts val="1000"/>
              </a:spcBef>
              <a:spcAft>
                <a:spcPts val="0"/>
              </a:spcAft>
              <a:buSzPts val="720"/>
              <a:buNone/>
              <a:defRPr sz="900"/>
            </a:lvl7pPr>
            <a:lvl8pPr marL="3657600" lvl="7" indent="-228600" algn="l" rtl="0">
              <a:spcBef>
                <a:spcPts val="1000"/>
              </a:spcBef>
              <a:spcAft>
                <a:spcPts val="0"/>
              </a:spcAft>
              <a:buSzPts val="720"/>
              <a:buNone/>
              <a:defRPr sz="900"/>
            </a:lvl8pPr>
            <a:lvl9pPr marL="4114800" lvl="8" indent="-228600" algn="l" rtl="0">
              <a:spcBef>
                <a:spcPts val="1000"/>
              </a:spcBef>
              <a:spcAft>
                <a:spcPts val="0"/>
              </a:spcAft>
              <a:buSzPts val="720"/>
              <a:buNone/>
              <a:defRPr sz="900"/>
            </a:lvl9pPr>
          </a:lstStyle>
          <a:p>
            <a:endParaRPr/>
          </a:p>
        </p:txBody>
      </p:sp>
      <p:cxnSp>
        <p:nvCxnSpPr>
          <p:cNvPr id="126" name="Google Shape;126;p26"/>
          <p:cNvCxnSpPr/>
          <p:nvPr/>
        </p:nvCxnSpPr>
        <p:spPr>
          <a:xfrm>
            <a:off x="3726142" y="2133600"/>
            <a:ext cx="0" cy="3962400"/>
          </a:xfrm>
          <a:prstGeom prst="straightConnector1">
            <a:avLst/>
          </a:prstGeom>
          <a:noFill/>
          <a:ln w="12700" cap="flat" cmpd="sng">
            <a:solidFill>
              <a:srgbClr val="86D1D8">
                <a:alpha val="40000"/>
              </a:srgbClr>
            </a:solidFill>
            <a:prstDash val="solid"/>
            <a:round/>
            <a:headEnd type="none" w="sm" len="sm"/>
            <a:tailEnd type="none" w="sm" len="sm"/>
          </a:ln>
        </p:spPr>
      </p:cxnSp>
      <p:cxnSp>
        <p:nvCxnSpPr>
          <p:cNvPr id="127" name="Google Shape;127;p26"/>
          <p:cNvCxnSpPr/>
          <p:nvPr/>
        </p:nvCxnSpPr>
        <p:spPr>
          <a:xfrm>
            <a:off x="6962227" y="2133600"/>
            <a:ext cx="0" cy="3966900"/>
          </a:xfrm>
          <a:prstGeom prst="straightConnector1">
            <a:avLst/>
          </a:prstGeom>
          <a:noFill/>
          <a:ln w="12700" cap="flat" cmpd="sng">
            <a:solidFill>
              <a:srgbClr val="86D1D8">
                <a:alpha val="40000"/>
              </a:srgbClr>
            </a:solidFill>
            <a:prstDash val="solid"/>
            <a:round/>
            <a:headEnd type="none" w="sm" len="sm"/>
            <a:tailEnd type="none" w="sm" len="sm"/>
          </a:ln>
        </p:spPr>
      </p:cxnSp>
      <p:sp>
        <p:nvSpPr>
          <p:cNvPr id="128" name="Google Shape;128;p26"/>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29" name="Google Shape;129;p26"/>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0" name="Google Shape;130;p26"/>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131"/>
        <p:cNvGrpSpPr/>
        <p:nvPr/>
      </p:nvGrpSpPr>
      <p:grpSpPr>
        <a:xfrm>
          <a:off x="0" y="0"/>
          <a:ext cx="0" cy="0"/>
          <a:chOff x="0" y="0"/>
          <a:chExt cx="0" cy="0"/>
        </a:xfrm>
      </p:grpSpPr>
      <p:sp>
        <p:nvSpPr>
          <p:cNvPr id="132" name="Google Shape;132;p27"/>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Clr>
                <a:schemeClr val="lt2"/>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3" name="Google Shape;133;p27"/>
          <p:cNvSpPr txBox="1">
            <a:spLocks noGrp="1"/>
          </p:cNvSpPr>
          <p:nvPr>
            <p:ph type="body" idx="1"/>
          </p:nvPr>
        </p:nvSpPr>
        <p:spPr>
          <a:xfrm rot="5400000">
            <a:off x="3478803" y="-322632"/>
            <a:ext cx="4195500" cy="89466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39" algn="l" rtl="0">
              <a:spcBef>
                <a:spcPts val="1000"/>
              </a:spcBef>
              <a:spcAft>
                <a:spcPts val="0"/>
              </a:spcAft>
              <a:buSzPts val="1440"/>
              <a:buChar char="►"/>
              <a:defRPr/>
            </a:lvl3pPr>
            <a:lvl4pPr marL="1828800" lvl="3" indent="-320039" algn="l" rtl="0">
              <a:spcBef>
                <a:spcPts val="1000"/>
              </a:spcBef>
              <a:spcAft>
                <a:spcPts val="0"/>
              </a:spcAft>
              <a:buSzPts val="1440"/>
              <a:buChar char="►"/>
              <a:defRPr/>
            </a:lvl4pPr>
            <a:lvl5pPr marL="2286000" lvl="4" indent="-320039" algn="l" rtl="0">
              <a:spcBef>
                <a:spcPts val="1000"/>
              </a:spcBef>
              <a:spcAft>
                <a:spcPts val="0"/>
              </a:spcAft>
              <a:buSzPts val="1440"/>
              <a:buChar char="►"/>
              <a:defRPr/>
            </a:lvl5pPr>
            <a:lvl6pPr marL="2743200" lvl="5" indent="-320039" algn="l" rtl="0">
              <a:spcBef>
                <a:spcPts val="1000"/>
              </a:spcBef>
              <a:spcAft>
                <a:spcPts val="0"/>
              </a:spcAft>
              <a:buSzPts val="1440"/>
              <a:buChar char="►"/>
              <a:defRPr/>
            </a:lvl6pPr>
            <a:lvl7pPr marL="3200400" lvl="6" indent="-320039"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34" name="Google Shape;134;p27"/>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5" name="Google Shape;135;p27"/>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6" name="Google Shape;136;p27"/>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kalus pavadinimas ir tekstas" type="vertTitleAndTx">
  <p:cSld name="VERTICAL_TITLE_AND_VERTICAL_TEXT">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rot="5400000">
            <a:off x="6267513" y="2466913"/>
            <a:ext cx="5826000" cy="17526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Clr>
                <a:schemeClr val="lt2"/>
              </a:buClr>
              <a:buSzPts val="18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39" name="Google Shape;139;p28"/>
          <p:cNvSpPr txBox="1">
            <a:spLocks noGrp="1"/>
          </p:cNvSpPr>
          <p:nvPr>
            <p:ph type="body" idx="1"/>
          </p:nvPr>
        </p:nvSpPr>
        <p:spPr>
          <a:xfrm rot="5400000">
            <a:off x="1679612" y="-139786"/>
            <a:ext cx="5368800" cy="7423200"/>
          </a:xfrm>
          <a:prstGeom prst="rect">
            <a:avLst/>
          </a:prstGeom>
          <a:noFill/>
          <a:ln>
            <a:noFill/>
          </a:ln>
        </p:spPr>
        <p:txBody>
          <a:bodyPr spcFirstLastPara="1" wrap="square" lIns="91425" tIns="45700" rIns="91425" bIns="45700" anchor="t" anchorCtr="0">
            <a:normAutofit/>
          </a:bodyPr>
          <a:lstStyle>
            <a:lvl1pPr marL="457200" lvl="0" indent="-320040" algn="l" rtl="0">
              <a:spcBef>
                <a:spcPts val="1000"/>
              </a:spcBef>
              <a:spcAft>
                <a:spcPts val="0"/>
              </a:spcAft>
              <a:buSzPts val="1440"/>
              <a:buChar char="►"/>
              <a:defRPr/>
            </a:lvl1pPr>
            <a:lvl2pPr marL="914400" lvl="1" indent="-320040" algn="l" rtl="0">
              <a:spcBef>
                <a:spcPts val="1000"/>
              </a:spcBef>
              <a:spcAft>
                <a:spcPts val="0"/>
              </a:spcAft>
              <a:buSzPts val="1440"/>
              <a:buChar char="►"/>
              <a:defRPr/>
            </a:lvl2pPr>
            <a:lvl3pPr marL="1371600" lvl="2" indent="-320039" algn="l" rtl="0">
              <a:spcBef>
                <a:spcPts val="1000"/>
              </a:spcBef>
              <a:spcAft>
                <a:spcPts val="0"/>
              </a:spcAft>
              <a:buSzPts val="1440"/>
              <a:buChar char="►"/>
              <a:defRPr/>
            </a:lvl3pPr>
            <a:lvl4pPr marL="1828800" lvl="3" indent="-320039" algn="l" rtl="0">
              <a:spcBef>
                <a:spcPts val="1000"/>
              </a:spcBef>
              <a:spcAft>
                <a:spcPts val="0"/>
              </a:spcAft>
              <a:buSzPts val="1440"/>
              <a:buChar char="►"/>
              <a:defRPr/>
            </a:lvl4pPr>
            <a:lvl5pPr marL="2286000" lvl="4" indent="-320039" algn="l" rtl="0">
              <a:spcBef>
                <a:spcPts val="1000"/>
              </a:spcBef>
              <a:spcAft>
                <a:spcPts val="0"/>
              </a:spcAft>
              <a:buSzPts val="1440"/>
              <a:buChar char="►"/>
              <a:defRPr/>
            </a:lvl5pPr>
            <a:lvl6pPr marL="2743200" lvl="5" indent="-320039" algn="l" rtl="0">
              <a:spcBef>
                <a:spcPts val="1000"/>
              </a:spcBef>
              <a:spcAft>
                <a:spcPts val="0"/>
              </a:spcAft>
              <a:buSzPts val="1440"/>
              <a:buChar char="►"/>
              <a:defRPr/>
            </a:lvl6pPr>
            <a:lvl7pPr marL="3200400" lvl="6" indent="-320039" algn="l" rtl="0">
              <a:spcBef>
                <a:spcPts val="1000"/>
              </a:spcBef>
              <a:spcAft>
                <a:spcPts val="0"/>
              </a:spcAft>
              <a:buSzPts val="1440"/>
              <a:buChar char="►"/>
              <a:defRPr/>
            </a:lvl7pPr>
            <a:lvl8pPr marL="3657600" lvl="7" indent="-320040" algn="l" rtl="0">
              <a:spcBef>
                <a:spcPts val="1000"/>
              </a:spcBef>
              <a:spcAft>
                <a:spcPts val="0"/>
              </a:spcAft>
              <a:buSzPts val="1440"/>
              <a:buChar char="►"/>
              <a:defRPr/>
            </a:lvl8pPr>
            <a:lvl9pPr marL="4114800" lvl="8" indent="-320040" algn="l" rtl="0">
              <a:spcBef>
                <a:spcPts val="1000"/>
              </a:spcBef>
              <a:spcAft>
                <a:spcPts val="0"/>
              </a:spcAft>
              <a:buSzPts val="1440"/>
              <a:buChar char="►"/>
              <a:defRPr/>
            </a:lvl9pPr>
          </a:lstStyle>
          <a:p>
            <a:endParaRPr/>
          </a:p>
        </p:txBody>
      </p:sp>
      <p:sp>
        <p:nvSpPr>
          <p:cNvPr id="140" name="Google Shape;140;p28"/>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1" name="Google Shape;141;p28"/>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42" name="Google Shape;142;p28"/>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lvl="0" indent="0" algn="ctr" rtl="0">
              <a:spcBef>
                <a:spcPts val="0"/>
              </a:spcBef>
              <a:buNone/>
              <a:defRPr/>
            </a:lvl1pPr>
            <a:lvl2pPr marL="0" lvl="1" indent="0" algn="ctr" rtl="0">
              <a:spcBef>
                <a:spcPts val="0"/>
              </a:spcBef>
              <a:buNone/>
              <a:defRPr/>
            </a:lvl2pPr>
            <a:lvl3pPr marL="0" lvl="2" indent="0" algn="ctr" rtl="0">
              <a:spcBef>
                <a:spcPts val="0"/>
              </a:spcBef>
              <a:buNone/>
              <a:defRPr/>
            </a:lvl3pPr>
            <a:lvl4pPr marL="0" lvl="3" indent="0" algn="ctr" rtl="0">
              <a:spcBef>
                <a:spcPts val="0"/>
              </a:spcBef>
              <a:buNone/>
              <a:defRPr/>
            </a:lvl4pPr>
            <a:lvl5pPr marL="0" lvl="4" indent="0" algn="ctr" rtl="0">
              <a:spcBef>
                <a:spcPts val="0"/>
              </a:spcBef>
              <a:buNone/>
              <a:defRPr/>
            </a:lvl5pPr>
            <a:lvl6pPr marL="0" lvl="5" indent="0" algn="ctr" rtl="0">
              <a:spcBef>
                <a:spcPts val="0"/>
              </a:spcBef>
              <a:buNone/>
              <a:defRPr/>
            </a:lvl6pPr>
            <a:lvl7pPr marL="0" lvl="6" indent="0" algn="ctr" rtl="0">
              <a:spcBef>
                <a:spcPts val="0"/>
              </a:spcBef>
              <a:buNone/>
              <a:defRPr/>
            </a:lvl7pPr>
            <a:lvl8pPr marL="0" lvl="7" indent="0" algn="ctr" rtl="0">
              <a:spcBef>
                <a:spcPts val="0"/>
              </a:spcBef>
              <a:buNone/>
              <a:defRPr/>
            </a:lvl8pPr>
            <a:lvl9pPr marL="0" lvl="8" indent="0" algn="ctr" rtl="0">
              <a:spcBef>
                <a:spcPts val="0"/>
              </a:spcBef>
              <a:buNone/>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pic>
        <p:nvPicPr>
          <p:cNvPr id="6" name="Google Shape;6;p11"/>
          <p:cNvPicPr preferRelativeResize="0"/>
          <p:nvPr/>
        </p:nvPicPr>
        <p:blipFill rotWithShape="1">
          <a:blip r:embed="rId20">
            <a:alphaModFix/>
          </a:blip>
          <a:srcRect l="3614"/>
          <a:stretch/>
        </p:blipFill>
        <p:spPr>
          <a:xfrm>
            <a:off x="0" y="2669685"/>
            <a:ext cx="4037011" cy="4188314"/>
          </a:xfrm>
          <a:prstGeom prst="rect">
            <a:avLst/>
          </a:prstGeom>
          <a:noFill/>
          <a:ln>
            <a:noFill/>
          </a:ln>
        </p:spPr>
      </p:pic>
      <p:pic>
        <p:nvPicPr>
          <p:cNvPr id="7" name="Google Shape;7;p11"/>
          <p:cNvPicPr preferRelativeResize="0"/>
          <p:nvPr/>
        </p:nvPicPr>
        <p:blipFill rotWithShape="1">
          <a:blip r:embed="rId21">
            <a:alphaModFix/>
          </a:blip>
          <a:srcRect l="35641"/>
          <a:stretch/>
        </p:blipFill>
        <p:spPr>
          <a:xfrm>
            <a:off x="0" y="2892347"/>
            <a:ext cx="1522412" cy="2365453"/>
          </a:xfrm>
          <a:prstGeom prst="rect">
            <a:avLst/>
          </a:prstGeom>
          <a:noFill/>
          <a:ln>
            <a:noFill/>
          </a:ln>
        </p:spPr>
      </p:pic>
      <p:sp>
        <p:nvSpPr>
          <p:cNvPr id="8" name="Google Shape;8;p11"/>
          <p:cNvSpPr/>
          <p:nvPr/>
        </p:nvSpPr>
        <p:spPr>
          <a:xfrm>
            <a:off x="8609012" y="1676400"/>
            <a:ext cx="2819400" cy="2819400"/>
          </a:xfrm>
          <a:prstGeom prst="ellipse">
            <a:avLst/>
          </a:prstGeom>
          <a:gradFill>
            <a:gsLst>
              <a:gs pos="0">
                <a:srgbClr val="4CB9C3">
                  <a:alpha val="6666"/>
                </a:srgbClr>
              </a:gs>
              <a:gs pos="36000">
                <a:srgbClr val="4CB9C3">
                  <a:alpha val="5882"/>
                </a:srgbClr>
              </a:gs>
              <a:gs pos="69000">
                <a:srgbClr val="4CB9C3">
                  <a:alpha val="0"/>
                </a:srgbClr>
              </a:gs>
              <a:gs pos="100000">
                <a:srgbClr val="4CB9C3">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 name="Google Shape;9;p11"/>
          <p:cNvPicPr preferRelativeResize="0"/>
          <p:nvPr/>
        </p:nvPicPr>
        <p:blipFill rotWithShape="1">
          <a:blip r:embed="rId22">
            <a:alphaModFix/>
          </a:blip>
          <a:srcRect t="28815"/>
          <a:stretch/>
        </p:blipFill>
        <p:spPr>
          <a:xfrm>
            <a:off x="7999412" y="0"/>
            <a:ext cx="1603387" cy="1141407"/>
          </a:xfrm>
          <a:prstGeom prst="rect">
            <a:avLst/>
          </a:prstGeom>
          <a:noFill/>
          <a:ln>
            <a:noFill/>
          </a:ln>
        </p:spPr>
      </p:pic>
      <p:pic>
        <p:nvPicPr>
          <p:cNvPr id="10" name="Google Shape;10;p11"/>
          <p:cNvPicPr preferRelativeResize="0"/>
          <p:nvPr/>
        </p:nvPicPr>
        <p:blipFill rotWithShape="1">
          <a:blip r:embed="rId23">
            <a:alphaModFix/>
          </a:blip>
          <a:srcRect b="23318"/>
          <a:stretch/>
        </p:blipFill>
        <p:spPr>
          <a:xfrm>
            <a:off x="8605878" y="6096000"/>
            <a:ext cx="993734" cy="762000"/>
          </a:xfrm>
          <a:prstGeom prst="rect">
            <a:avLst/>
          </a:prstGeom>
          <a:noFill/>
          <a:ln>
            <a:noFill/>
          </a:ln>
        </p:spPr>
      </p:pic>
      <p:sp>
        <p:nvSpPr>
          <p:cNvPr id="11" name="Google Shape;11;p11"/>
          <p:cNvSpPr/>
          <p:nvPr/>
        </p:nvSpPr>
        <p:spPr>
          <a:xfrm>
            <a:off x="10437812" y="0"/>
            <a:ext cx="685800" cy="1143000"/>
          </a:xfrm>
          <a:prstGeom prst="rect">
            <a:avLst/>
          </a:prstGeom>
          <a:solidFill>
            <a:schemeClr val="accent1"/>
          </a:solidFill>
          <a:ln>
            <a:noFill/>
          </a:ln>
          <a:effectLst>
            <a:outerShdw blurRad="38100" dist="25400" dir="5400000" rotWithShape="0">
              <a:srgbClr val="000000">
                <a:alpha val="4471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1"/>
          <p:cNvSpPr txBox="1">
            <a:spLocks noGrp="1"/>
          </p:cNvSpPr>
          <p:nvPr>
            <p:ph type="title"/>
          </p:nvPr>
        </p:nvSpPr>
        <p:spPr>
          <a:xfrm>
            <a:off x="646111" y="452718"/>
            <a:ext cx="9404700" cy="14004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lt2"/>
              </a:buClr>
              <a:buSzPts val="4200"/>
              <a:buFont typeface="Century Gothic"/>
              <a:buNone/>
              <a:defRPr sz="4200" b="0" i="0" u="none" strike="noStrike" cap="none">
                <a:solidFill>
                  <a:schemeClr val="lt2"/>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3" name="Google Shape;13;p11"/>
          <p:cNvSpPr txBox="1">
            <a:spLocks noGrp="1"/>
          </p:cNvSpPr>
          <p:nvPr>
            <p:ph type="body" idx="1"/>
          </p:nvPr>
        </p:nvSpPr>
        <p:spPr>
          <a:xfrm>
            <a:off x="1103312" y="2052918"/>
            <a:ext cx="8946600" cy="4195500"/>
          </a:xfrm>
          <a:prstGeom prst="rect">
            <a:avLst/>
          </a:prstGeom>
          <a:noFill/>
          <a:ln>
            <a:noFill/>
          </a:ln>
        </p:spPr>
        <p:txBody>
          <a:bodyPr spcFirstLastPara="1" wrap="square" lIns="91425" tIns="45700" rIns="91425" bIns="45700" anchor="t" anchorCtr="0">
            <a:normAutofit/>
          </a:bodyPr>
          <a:lstStyle>
            <a:lvl1pPr marL="457200" marR="0" lvl="0" indent="-330200" algn="l" rtl="0">
              <a:spcBef>
                <a:spcPts val="1000"/>
              </a:spcBef>
              <a:spcAft>
                <a:spcPts val="0"/>
              </a:spcAft>
              <a:buClr>
                <a:srgbClr val="86D1D8"/>
              </a:buClr>
              <a:buSzPts val="1600"/>
              <a:buFont typeface="Noto Sans Symbols"/>
              <a:buChar char="►"/>
              <a:defRPr sz="2000" b="0" i="0" u="none" strike="noStrike" cap="none">
                <a:solidFill>
                  <a:schemeClr val="lt1"/>
                </a:solidFill>
                <a:latin typeface="Century Gothic"/>
                <a:ea typeface="Century Gothic"/>
                <a:cs typeface="Century Gothic"/>
                <a:sym typeface="Century Gothic"/>
              </a:defRPr>
            </a:lvl1pPr>
            <a:lvl2pPr marL="914400" marR="0" lvl="1" indent="-320040" algn="l" rtl="0">
              <a:spcBef>
                <a:spcPts val="1000"/>
              </a:spcBef>
              <a:spcAft>
                <a:spcPts val="0"/>
              </a:spcAft>
              <a:buClr>
                <a:srgbClr val="86D1D8"/>
              </a:buClr>
              <a:buSzPts val="1440"/>
              <a:buFont typeface="Noto Sans Symbols"/>
              <a:buChar char="►"/>
              <a:defRPr sz="1800" b="0" i="0" u="none" strike="noStrike" cap="none">
                <a:solidFill>
                  <a:schemeClr val="lt1"/>
                </a:solidFill>
                <a:latin typeface="Century Gothic"/>
                <a:ea typeface="Century Gothic"/>
                <a:cs typeface="Century Gothic"/>
                <a:sym typeface="Century Gothic"/>
              </a:defRPr>
            </a:lvl2pPr>
            <a:lvl3pPr marL="1371600" marR="0" lvl="2" indent="-309880" algn="l" rtl="0">
              <a:spcBef>
                <a:spcPts val="1000"/>
              </a:spcBef>
              <a:spcAft>
                <a:spcPts val="0"/>
              </a:spcAft>
              <a:buClr>
                <a:srgbClr val="86D1D8"/>
              </a:buClr>
              <a:buSzPts val="1280"/>
              <a:buFont typeface="Noto Sans Symbols"/>
              <a:buChar char="►"/>
              <a:defRPr sz="1600" b="0" i="0" u="none" strike="noStrike" cap="none">
                <a:solidFill>
                  <a:schemeClr val="lt1"/>
                </a:solidFill>
                <a:latin typeface="Century Gothic"/>
                <a:ea typeface="Century Gothic"/>
                <a:cs typeface="Century Gothic"/>
                <a:sym typeface="Century Gothic"/>
              </a:defRPr>
            </a:lvl3pPr>
            <a:lvl4pPr marL="1828800" marR="0" lvl="3" indent="-299719"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4pPr>
            <a:lvl5pPr marL="2286000" marR="0" lvl="4"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5pPr>
            <a:lvl6pPr marL="2743200" marR="0" lvl="5"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6pPr>
            <a:lvl7pPr marL="3200400" marR="0" lvl="6"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7pPr>
            <a:lvl8pPr marL="3657600" marR="0" lvl="7"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8pPr>
            <a:lvl9pPr marL="4114800" marR="0" lvl="8" indent="-299720" algn="l" rtl="0">
              <a:spcBef>
                <a:spcPts val="1000"/>
              </a:spcBef>
              <a:spcAft>
                <a:spcPts val="0"/>
              </a:spcAft>
              <a:buClr>
                <a:srgbClr val="86D1D8"/>
              </a:buClr>
              <a:buSzPts val="1120"/>
              <a:buFont typeface="Noto Sans Symbols"/>
              <a:buChar char="►"/>
              <a:defRPr sz="1400" b="0" i="0" u="none" strike="noStrike" cap="none">
                <a:solidFill>
                  <a:schemeClr val="lt1"/>
                </a:solidFill>
                <a:latin typeface="Century Gothic"/>
                <a:ea typeface="Century Gothic"/>
                <a:cs typeface="Century Gothic"/>
                <a:sym typeface="Century Gothic"/>
              </a:defRPr>
            </a:lvl9pPr>
          </a:lstStyle>
          <a:p>
            <a:endParaRPr/>
          </a:p>
        </p:txBody>
      </p:sp>
      <p:sp>
        <p:nvSpPr>
          <p:cNvPr id="14" name="Google Shape;14;p11"/>
          <p:cNvSpPr txBox="1">
            <a:spLocks noGrp="1"/>
          </p:cNvSpPr>
          <p:nvPr>
            <p:ph type="dt" idx="10"/>
          </p:nvPr>
        </p:nvSpPr>
        <p:spPr>
          <a:xfrm rot="5400000">
            <a:off x="10155638" y="1790701"/>
            <a:ext cx="990600" cy="3048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5" name="Google Shape;15;p11"/>
          <p:cNvSpPr txBox="1">
            <a:spLocks noGrp="1"/>
          </p:cNvSpPr>
          <p:nvPr>
            <p:ph type="ftr" idx="11"/>
          </p:nvPr>
        </p:nvSpPr>
        <p:spPr>
          <a:xfrm rot="5400000">
            <a:off x="8951571" y="3225300"/>
            <a:ext cx="3859800" cy="3048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1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6" name="Google Shape;16;p11"/>
          <p:cNvSpPr txBox="1">
            <a:spLocks noGrp="1"/>
          </p:cNvSpPr>
          <p:nvPr>
            <p:ph type="sldNum" idx="12"/>
          </p:nvPr>
        </p:nvSpPr>
        <p:spPr>
          <a:xfrm>
            <a:off x="10352540" y="295729"/>
            <a:ext cx="838200" cy="767700"/>
          </a:xfrm>
          <a:prstGeom prst="rect">
            <a:avLst/>
          </a:prstGeom>
          <a:noFill/>
          <a:ln>
            <a:noFill/>
          </a:ln>
        </p:spPr>
        <p:txBody>
          <a:bodyPr spcFirstLastPara="1" wrap="square" lIns="91425" tIns="45700" rIns="91425" bIns="45700" anchor="b" anchorCtr="0">
            <a:noAutofit/>
          </a:bodyPr>
          <a:lstStyle>
            <a:lvl1pPr marL="0" marR="0" lvl="0" indent="0" algn="ctr" rtl="0">
              <a:spcBef>
                <a:spcPts val="0"/>
              </a:spcBef>
              <a:buNone/>
              <a:defRPr sz="2800" b="0" i="0" u="none" strike="noStrike" cap="none">
                <a:solidFill>
                  <a:schemeClr val="lt1"/>
                </a:solidFill>
                <a:latin typeface="Century Gothic"/>
                <a:ea typeface="Century Gothic"/>
                <a:cs typeface="Century Gothic"/>
                <a:sym typeface="Century Gothic"/>
              </a:defRPr>
            </a:lvl1pPr>
            <a:lvl2pPr marL="0" marR="0" lvl="1" indent="0" algn="ctr" rtl="0">
              <a:spcBef>
                <a:spcPts val="0"/>
              </a:spcBef>
              <a:buNone/>
              <a:defRPr sz="2800" b="0" i="0" u="none" strike="noStrike" cap="none">
                <a:solidFill>
                  <a:schemeClr val="lt1"/>
                </a:solidFill>
                <a:latin typeface="Century Gothic"/>
                <a:ea typeface="Century Gothic"/>
                <a:cs typeface="Century Gothic"/>
                <a:sym typeface="Century Gothic"/>
              </a:defRPr>
            </a:lvl2pPr>
            <a:lvl3pPr marL="0" marR="0" lvl="2" indent="0" algn="ctr" rtl="0">
              <a:spcBef>
                <a:spcPts val="0"/>
              </a:spcBef>
              <a:buNone/>
              <a:defRPr sz="2800" b="0" i="0" u="none" strike="noStrike" cap="none">
                <a:solidFill>
                  <a:schemeClr val="lt1"/>
                </a:solidFill>
                <a:latin typeface="Century Gothic"/>
                <a:ea typeface="Century Gothic"/>
                <a:cs typeface="Century Gothic"/>
                <a:sym typeface="Century Gothic"/>
              </a:defRPr>
            </a:lvl3pPr>
            <a:lvl4pPr marL="0" marR="0" lvl="3" indent="0" algn="ctr" rtl="0">
              <a:spcBef>
                <a:spcPts val="0"/>
              </a:spcBef>
              <a:buNone/>
              <a:defRPr sz="2800" b="0" i="0" u="none" strike="noStrike" cap="none">
                <a:solidFill>
                  <a:schemeClr val="lt1"/>
                </a:solidFill>
                <a:latin typeface="Century Gothic"/>
                <a:ea typeface="Century Gothic"/>
                <a:cs typeface="Century Gothic"/>
                <a:sym typeface="Century Gothic"/>
              </a:defRPr>
            </a:lvl4pPr>
            <a:lvl5pPr marL="0" marR="0" lvl="4" indent="0" algn="ctr" rtl="0">
              <a:spcBef>
                <a:spcPts val="0"/>
              </a:spcBef>
              <a:buNone/>
              <a:defRPr sz="2800" b="0" i="0" u="none" strike="noStrike" cap="none">
                <a:solidFill>
                  <a:schemeClr val="lt1"/>
                </a:solidFill>
                <a:latin typeface="Century Gothic"/>
                <a:ea typeface="Century Gothic"/>
                <a:cs typeface="Century Gothic"/>
                <a:sym typeface="Century Gothic"/>
              </a:defRPr>
            </a:lvl5pPr>
            <a:lvl6pPr marL="0" marR="0" lvl="5" indent="0" algn="ctr" rtl="0">
              <a:spcBef>
                <a:spcPts val="0"/>
              </a:spcBef>
              <a:buNone/>
              <a:defRPr sz="2800" b="0" i="0" u="none" strike="noStrike" cap="none">
                <a:solidFill>
                  <a:schemeClr val="lt1"/>
                </a:solidFill>
                <a:latin typeface="Century Gothic"/>
                <a:ea typeface="Century Gothic"/>
                <a:cs typeface="Century Gothic"/>
                <a:sym typeface="Century Gothic"/>
              </a:defRPr>
            </a:lvl6pPr>
            <a:lvl7pPr marL="0" marR="0" lvl="6" indent="0" algn="ctr" rtl="0">
              <a:spcBef>
                <a:spcPts val="0"/>
              </a:spcBef>
              <a:buNone/>
              <a:defRPr sz="2800" b="0" i="0" u="none" strike="noStrike" cap="none">
                <a:solidFill>
                  <a:schemeClr val="lt1"/>
                </a:solidFill>
                <a:latin typeface="Century Gothic"/>
                <a:ea typeface="Century Gothic"/>
                <a:cs typeface="Century Gothic"/>
                <a:sym typeface="Century Gothic"/>
              </a:defRPr>
            </a:lvl7pPr>
            <a:lvl8pPr marL="0" marR="0" lvl="7" indent="0" algn="ctr" rtl="0">
              <a:spcBef>
                <a:spcPts val="0"/>
              </a:spcBef>
              <a:buNone/>
              <a:defRPr sz="2800" b="0" i="0" u="none" strike="noStrike" cap="none">
                <a:solidFill>
                  <a:schemeClr val="lt1"/>
                </a:solidFill>
                <a:latin typeface="Century Gothic"/>
                <a:ea typeface="Century Gothic"/>
                <a:cs typeface="Century Gothic"/>
                <a:sym typeface="Century Gothic"/>
              </a:defRPr>
            </a:lvl8pPr>
            <a:lvl9pPr marL="0" marR="0" lvl="8" indent="0" algn="ctr" rtl="0">
              <a:spcBef>
                <a:spcPts val="0"/>
              </a:spcBef>
              <a:buNone/>
              <a:defRPr sz="2800" b="0" i="0" u="none" strike="noStrike" cap="none">
                <a:solidFill>
                  <a:schemeClr val="lt1"/>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mokslas.l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on.lt/bmip.btm"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1154955" y="1447800"/>
            <a:ext cx="8825700" cy="33297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chemeClr val="lt2"/>
              </a:buClr>
              <a:buSzPts val="7200"/>
              <a:buFont typeface="Century Gothic"/>
              <a:buNone/>
            </a:pPr>
            <a:r>
              <a:rPr lang="lt-LT"/>
              <a:t>Elektroninės paslaugos</a:t>
            </a:r>
            <a:endParaRPr/>
          </a:p>
        </p:txBody>
      </p:sp>
      <p:pic>
        <p:nvPicPr>
          <p:cNvPr id="149" name="Google Shape;149;p1"/>
          <p:cNvPicPr preferRelativeResize="0"/>
          <p:nvPr/>
        </p:nvPicPr>
        <p:blipFill>
          <a:blip r:embed="rId3">
            <a:alphaModFix/>
          </a:blip>
          <a:stretch>
            <a:fillRect/>
          </a:stretch>
        </p:blipFill>
        <p:spPr>
          <a:xfrm>
            <a:off x="5849674" y="1831876"/>
            <a:ext cx="6047377" cy="4505800"/>
          </a:xfrm>
          <a:prstGeom prst="rect">
            <a:avLst/>
          </a:prstGeom>
          <a:noFill/>
          <a:ln>
            <a:noFill/>
          </a:ln>
        </p:spPr>
      </p:pic>
      <p:sp>
        <p:nvSpPr>
          <p:cNvPr id="2" name="Antrinis pavadinimas 1"/>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4CCFB5-FEC5-468E-9E54-2A20588FAC4F}"/>
              </a:ext>
            </a:extLst>
          </p:cNvPr>
          <p:cNvSpPr>
            <a:spLocks noGrp="1"/>
          </p:cNvSpPr>
          <p:nvPr>
            <p:ph idx="1"/>
          </p:nvPr>
        </p:nvSpPr>
        <p:spPr>
          <a:xfrm>
            <a:off x="1371600" y="685800"/>
            <a:ext cx="9601200" cy="5181600"/>
          </a:xfrm>
        </p:spPr>
        <p:txBody>
          <a:bodyPr>
            <a:normAutofit/>
          </a:bodyPr>
          <a:lstStyle/>
          <a:p>
            <a:pPr marL="0" indent="0">
              <a:buNone/>
            </a:pPr>
            <a:r>
              <a:rPr lang="lt-LT" sz="5000" b="1" dirty="0">
                <a:latin typeface="Bahnschrift SemiLight" panose="020B0502040204020203" pitchFamily="34" charset="0"/>
              </a:rPr>
              <a:t>Elektroninės paslaugos </a:t>
            </a:r>
            <a:r>
              <a:rPr lang="lt-LT" sz="5000" dirty="0">
                <a:latin typeface="Bahnschrift SemiLight" panose="020B0502040204020203" pitchFamily="34" charset="0"/>
              </a:rPr>
              <a:t>yra įprastos informacijos, prekybos, sveikatos, bankininkystės ir kitos paslaugos, teikiamos internetu.</a:t>
            </a:r>
            <a:endParaRPr lang="en-US" sz="5000" dirty="0">
              <a:latin typeface="Bahnschrift SemiLight" panose="020B0502040204020203" pitchFamily="34" charset="0"/>
            </a:endParaRPr>
          </a:p>
        </p:txBody>
      </p:sp>
    </p:spTree>
    <p:extLst>
      <p:ext uri="{BB962C8B-B14F-4D97-AF65-F5344CB8AC3E}">
        <p14:creationId xmlns:p14="http://schemas.microsoft.com/office/powerpoint/2010/main" val="4137874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4"/>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E. Valdžia ir jos paslaugos</a:t>
            </a:r>
            <a:endParaRPr/>
          </a:p>
        </p:txBody>
      </p:sp>
      <p:sp>
        <p:nvSpPr>
          <p:cNvPr id="155" name="Google Shape;155;p4"/>
          <p:cNvSpPr txBox="1">
            <a:spLocks noGrp="1"/>
          </p:cNvSpPr>
          <p:nvPr>
            <p:ph type="body" idx="1"/>
          </p:nvPr>
        </p:nvSpPr>
        <p:spPr>
          <a:xfrm>
            <a:off x="783875" y="1740449"/>
            <a:ext cx="10631100" cy="373724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lt-LT" sz="2800" dirty="0"/>
              <a:t>Elektroninė valdžia – tai valdžios įstaigų operatyviai ir kokybiškai 7 dienas per savaitę, 24 valandas per parą internetu visuomenei teikiamos viešosios paslaugos.</a:t>
            </a:r>
            <a:endParaRPr sz="2800" dirty="0"/>
          </a:p>
          <a:p>
            <a:pPr marL="342900" lvl="0" indent="0" algn="l" rtl="0">
              <a:spcBef>
                <a:spcPts val="0"/>
              </a:spcBef>
              <a:spcAft>
                <a:spcPts val="0"/>
              </a:spcAft>
              <a:buNone/>
            </a:pPr>
            <a:endParaRPr sz="2800" dirty="0"/>
          </a:p>
          <a:p>
            <a:pPr marL="0" lvl="0" indent="0" algn="l" rtl="0">
              <a:spcBef>
                <a:spcPts val="1000"/>
              </a:spcBef>
              <a:spcAft>
                <a:spcPts val="0"/>
              </a:spcAft>
              <a:buSzPts val="1800"/>
              <a:buNone/>
            </a:pPr>
            <a:r>
              <a:rPr lang="lt-LT" sz="2800" dirty="0"/>
              <a:t>Viešosios paslaugos – tai įvairių įstaigų, institucijų, organizacijų (ar pavienių asmenų) naudotojui nuotoliniu būdu teikiama informacija. Jų tikslas – užtikrinti piliečiams galimybes: paklausti ir gauti atsakymą, pateikti prašymą dėl dokumento išdavimo, atsiskaityti už </a:t>
            </a:r>
            <a:r>
              <a:rPr lang="lt-LT" sz="2800" dirty="0" smtClean="0"/>
              <a:t>prekes </a:t>
            </a:r>
            <a:r>
              <a:rPr lang="lt-LT" sz="2800" dirty="0"/>
              <a:t>ir paslaugas ir kt.</a:t>
            </a:r>
            <a:endParaRPr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5E666-EACD-4637-B541-F8ECD9A8AFE7}"/>
              </a:ext>
            </a:extLst>
          </p:cNvPr>
          <p:cNvSpPr>
            <a:spLocks noGrp="1"/>
          </p:cNvSpPr>
          <p:nvPr>
            <p:ph type="title"/>
          </p:nvPr>
        </p:nvSpPr>
        <p:spPr/>
        <p:txBody>
          <a:bodyPr>
            <a:normAutofit/>
          </a:bodyPr>
          <a:lstStyle/>
          <a:p>
            <a:r>
              <a:rPr lang="en-US" sz="5000" dirty="0" err="1">
                <a:latin typeface="Bahnschrift SemiBold" panose="020B0502040204020203" pitchFamily="34" charset="0"/>
              </a:rPr>
              <a:t>Elektronin</a:t>
            </a:r>
            <a:r>
              <a:rPr lang="lt-LT" sz="5000" dirty="0">
                <a:latin typeface="Bahnschrift SemiBold" panose="020B0502040204020203" pitchFamily="34" charset="0"/>
              </a:rPr>
              <a:t>ė</a:t>
            </a:r>
            <a:r>
              <a:rPr lang="en-US" sz="5000" dirty="0">
                <a:latin typeface="Bahnschrift SemiBold" panose="020B0502040204020203" pitchFamily="34" charset="0"/>
              </a:rPr>
              <a:t> </a:t>
            </a:r>
            <a:r>
              <a:rPr lang="en-US" sz="5000" dirty="0" err="1">
                <a:latin typeface="Bahnschrift SemiBold" panose="020B0502040204020203" pitchFamily="34" charset="0"/>
              </a:rPr>
              <a:t>bankininkystė</a:t>
            </a:r>
            <a:endParaRPr lang="en-US" sz="5000" dirty="0">
              <a:latin typeface="Bahnschrift SemiBold" panose="020B0502040204020203" pitchFamily="34" charset="0"/>
            </a:endParaRPr>
          </a:p>
        </p:txBody>
      </p:sp>
      <p:sp>
        <p:nvSpPr>
          <p:cNvPr id="3" name="Content Placeholder 2">
            <a:extLst>
              <a:ext uri="{FF2B5EF4-FFF2-40B4-BE49-F238E27FC236}">
                <a16:creationId xmlns:a16="http://schemas.microsoft.com/office/drawing/2014/main" id="{A7A4140C-9712-4B1B-BF58-F11091B963D8}"/>
              </a:ext>
            </a:extLst>
          </p:cNvPr>
          <p:cNvSpPr>
            <a:spLocks noGrp="1"/>
          </p:cNvSpPr>
          <p:nvPr>
            <p:ph idx="1"/>
          </p:nvPr>
        </p:nvSpPr>
        <p:spPr/>
        <p:txBody>
          <a:bodyPr>
            <a:normAutofit/>
          </a:bodyPr>
          <a:lstStyle/>
          <a:p>
            <a:pPr marL="0" indent="0">
              <a:buNone/>
            </a:pPr>
            <a:r>
              <a:rPr lang="lt-LT" sz="3000" dirty="0">
                <a:latin typeface="Bahnschrift SemiLight" panose="020B0502040204020203" pitchFamily="34" charset="0"/>
              </a:rPr>
              <a:t>Internetinė bankininkystė – banko paslaugų teikimas internetu, naudojantis specialiai tam sukurtu tinklalapiu.</a:t>
            </a:r>
            <a:r>
              <a:rPr lang="en-US" sz="3000" dirty="0">
                <a:latin typeface="Bahnschrift SemiLight" panose="020B0502040204020203" pitchFamily="34" charset="0"/>
              </a:rPr>
              <a:t> </a:t>
            </a:r>
            <a:r>
              <a:rPr lang="en-US" sz="3000" dirty="0" err="1">
                <a:latin typeface="Bahnschrift SemiLight" panose="020B0502040204020203" pitchFamily="34" charset="0"/>
              </a:rPr>
              <a:t>Iš</a:t>
            </a:r>
            <a:r>
              <a:rPr lang="en-US" sz="3000" dirty="0">
                <a:latin typeface="Bahnschrift SemiLight" panose="020B0502040204020203" pitchFamily="34" charset="0"/>
              </a:rPr>
              <a:t> </a:t>
            </a:r>
            <a:r>
              <a:rPr lang="en-US" sz="3000" dirty="0" err="1">
                <a:latin typeface="Bahnschrift SemiLight" panose="020B0502040204020203" pitchFamily="34" charset="0"/>
              </a:rPr>
              <a:t>anksto</a:t>
            </a:r>
            <a:r>
              <a:rPr lang="en-US" sz="3000" dirty="0">
                <a:latin typeface="Bahnschrift SemiLight" panose="020B0502040204020203" pitchFamily="34" charset="0"/>
              </a:rPr>
              <a:t> </a:t>
            </a:r>
            <a:r>
              <a:rPr lang="en-US" sz="3000" dirty="0" err="1">
                <a:latin typeface="Bahnschrift SemiLight" panose="020B0502040204020203" pitchFamily="34" charset="0"/>
              </a:rPr>
              <a:t>sudarius</a:t>
            </a:r>
            <a:r>
              <a:rPr lang="en-US" sz="3000" dirty="0">
                <a:latin typeface="Bahnschrift SemiLight" panose="020B0502040204020203" pitchFamily="34" charset="0"/>
              </a:rPr>
              <a:t> </a:t>
            </a:r>
            <a:r>
              <a:rPr lang="en-US" sz="3000" dirty="0" err="1">
                <a:latin typeface="Bahnschrift SemiLight" panose="020B0502040204020203" pitchFamily="34" charset="0"/>
              </a:rPr>
              <a:t>su</a:t>
            </a:r>
            <a:r>
              <a:rPr lang="en-US" sz="3000" dirty="0">
                <a:latin typeface="Bahnschrift SemiLight" panose="020B0502040204020203" pitchFamily="34" charset="0"/>
              </a:rPr>
              <a:t> </a:t>
            </a:r>
            <a:r>
              <a:rPr lang="en-US" sz="3000" dirty="0" err="1">
                <a:latin typeface="Bahnschrift SemiLight" panose="020B0502040204020203" pitchFamily="34" charset="0"/>
              </a:rPr>
              <a:t>kuriuo</a:t>
            </a:r>
            <a:r>
              <a:rPr lang="en-US" sz="3000" dirty="0">
                <a:latin typeface="Bahnschrift SemiLight" panose="020B0502040204020203" pitchFamily="34" charset="0"/>
              </a:rPr>
              <a:t> </a:t>
            </a:r>
            <a:r>
              <a:rPr lang="en-US" sz="3000" dirty="0" err="1">
                <a:latin typeface="Bahnschrift SemiLight" panose="020B0502040204020203" pitchFamily="34" charset="0"/>
              </a:rPr>
              <a:t>nors</a:t>
            </a:r>
            <a:r>
              <a:rPr lang="en-US" sz="3000" dirty="0">
                <a:latin typeface="Bahnschrift SemiLight" panose="020B0502040204020203" pitchFamily="34" charset="0"/>
              </a:rPr>
              <a:t> </a:t>
            </a:r>
            <a:r>
              <a:rPr lang="en-US" sz="3000" dirty="0" err="1">
                <a:latin typeface="Bahnschrift SemiLight" panose="020B0502040204020203" pitchFamily="34" charset="0"/>
              </a:rPr>
              <a:t>banku</a:t>
            </a:r>
            <a:r>
              <a:rPr lang="en-US" sz="3000" dirty="0">
                <a:latin typeface="Bahnschrift SemiLight" panose="020B0502040204020203" pitchFamily="34" charset="0"/>
              </a:rPr>
              <a:t> e. </a:t>
            </a:r>
            <a:r>
              <a:rPr lang="en-US" sz="3000" dirty="0" err="1">
                <a:latin typeface="Bahnschrift SemiLight" panose="020B0502040204020203" pitchFamily="34" charset="0"/>
              </a:rPr>
              <a:t>paslaug</a:t>
            </a:r>
            <a:r>
              <a:rPr lang="lt-LT" sz="3000" dirty="0">
                <a:latin typeface="Bahnschrift SemiLight" panose="020B0502040204020203" pitchFamily="34" charset="0"/>
              </a:rPr>
              <a:t>ų</a:t>
            </a:r>
            <a:r>
              <a:rPr lang="en-US" sz="3000" dirty="0">
                <a:latin typeface="Bahnschrift SemiLight" panose="020B0502040204020203" pitchFamily="34" charset="0"/>
              </a:rPr>
              <a:t> </a:t>
            </a:r>
            <a:r>
              <a:rPr lang="en-US" sz="3000" dirty="0" err="1">
                <a:latin typeface="Bahnschrift SemiLight" panose="020B0502040204020203" pitchFamily="34" charset="0"/>
              </a:rPr>
              <a:t>teikimo</a:t>
            </a:r>
            <a:r>
              <a:rPr lang="en-US" sz="3000" dirty="0">
                <a:latin typeface="Bahnschrift SemiLight" panose="020B0502040204020203" pitchFamily="34" charset="0"/>
              </a:rPr>
              <a:t> </a:t>
            </a:r>
            <a:r>
              <a:rPr lang="en-US" sz="3000" dirty="0" err="1">
                <a:latin typeface="Bahnschrift SemiLight" panose="020B0502040204020203" pitchFamily="34" charset="0"/>
              </a:rPr>
              <a:t>sutartį</a:t>
            </a:r>
            <a:r>
              <a:rPr lang="en-US" sz="3000" dirty="0">
                <a:latin typeface="Bahnschrift SemiLight" panose="020B0502040204020203" pitchFamily="34" charset="0"/>
              </a:rPr>
              <a:t>, </a:t>
            </a:r>
            <a:r>
              <a:rPr lang="en-US" sz="3000" dirty="0" err="1">
                <a:latin typeface="Bahnschrift SemiLight" panose="020B0502040204020203" pitchFamily="34" charset="0"/>
              </a:rPr>
              <a:t>už</a:t>
            </a:r>
            <a:r>
              <a:rPr lang="en-US" sz="3000" dirty="0">
                <a:latin typeface="Bahnschrift SemiLight" panose="020B0502040204020203" pitchFamily="34" charset="0"/>
              </a:rPr>
              <a:t> e. </a:t>
            </a:r>
            <a:r>
              <a:rPr lang="en-US" sz="3000" dirty="0" err="1">
                <a:latin typeface="Bahnschrift SemiLight" panose="020B0502040204020203" pitchFamily="34" charset="0"/>
              </a:rPr>
              <a:t>parduotuv</a:t>
            </a:r>
            <a:r>
              <a:rPr lang="lt-LT" sz="3000" dirty="0">
                <a:latin typeface="Bahnschrift SemiLight" panose="020B0502040204020203" pitchFamily="34" charset="0"/>
              </a:rPr>
              <a:t>ė</a:t>
            </a:r>
            <a:r>
              <a:rPr lang="en-US" sz="3000" dirty="0">
                <a:latin typeface="Bahnschrift SemiLight" panose="020B0502040204020203" pitchFamily="34" charset="0"/>
              </a:rPr>
              <a:t>se </a:t>
            </a:r>
            <a:r>
              <a:rPr lang="en-US" sz="3000" dirty="0" err="1">
                <a:latin typeface="Bahnschrift SemiLight" panose="020B0502040204020203" pitchFamily="34" charset="0"/>
              </a:rPr>
              <a:t>pasirinktas</a:t>
            </a:r>
            <a:r>
              <a:rPr lang="en-US" sz="3000" dirty="0">
                <a:latin typeface="Bahnschrift SemiLight" panose="020B0502040204020203" pitchFamily="34" charset="0"/>
              </a:rPr>
              <a:t> </a:t>
            </a:r>
            <a:r>
              <a:rPr lang="en-US" sz="3000" dirty="0" err="1">
                <a:latin typeface="Bahnschrift SemiLight" panose="020B0502040204020203" pitchFamily="34" charset="0"/>
              </a:rPr>
              <a:t>prekes</a:t>
            </a:r>
            <a:r>
              <a:rPr lang="en-US" sz="3000" dirty="0">
                <a:latin typeface="Bahnschrift SemiLight" panose="020B0502040204020203" pitchFamily="34" charset="0"/>
              </a:rPr>
              <a:t> </a:t>
            </a:r>
            <a:r>
              <a:rPr lang="en-US" sz="3000" dirty="0" err="1">
                <a:latin typeface="Bahnschrift SemiLight" panose="020B0502040204020203" pitchFamily="34" charset="0"/>
              </a:rPr>
              <a:t>ir</a:t>
            </a:r>
            <a:r>
              <a:rPr lang="en-US" sz="3000" dirty="0">
                <a:latin typeface="Bahnschrift SemiLight" panose="020B0502040204020203" pitchFamily="34" charset="0"/>
              </a:rPr>
              <a:t> </a:t>
            </a:r>
            <a:r>
              <a:rPr lang="en-US" sz="3000" dirty="0" err="1">
                <a:latin typeface="Bahnschrift SemiLight" panose="020B0502040204020203" pitchFamily="34" charset="0"/>
              </a:rPr>
              <a:t>paslaugas</a:t>
            </a:r>
            <a:r>
              <a:rPr lang="en-US" sz="3000" dirty="0">
                <a:latin typeface="Bahnschrift SemiLight" panose="020B0502040204020203" pitchFamily="34" charset="0"/>
              </a:rPr>
              <a:t> </a:t>
            </a:r>
            <a:r>
              <a:rPr lang="en-US" sz="3000" dirty="0" err="1">
                <a:latin typeface="Bahnschrift SemiLight" panose="020B0502040204020203" pitchFamily="34" charset="0"/>
              </a:rPr>
              <a:t>galima</a:t>
            </a:r>
            <a:r>
              <a:rPr lang="en-US" sz="3000" dirty="0">
                <a:latin typeface="Bahnschrift SemiLight" panose="020B0502040204020203" pitchFamily="34" charset="0"/>
              </a:rPr>
              <a:t> </a:t>
            </a:r>
            <a:r>
              <a:rPr lang="en-US" sz="3000" dirty="0" err="1">
                <a:latin typeface="Bahnschrift SemiLight" panose="020B0502040204020203" pitchFamily="34" charset="0"/>
              </a:rPr>
              <a:t>atsiskaityti</a:t>
            </a:r>
            <a:r>
              <a:rPr lang="en-US" sz="3000" dirty="0">
                <a:latin typeface="Bahnschrift SemiLight" panose="020B0502040204020203" pitchFamily="34" charset="0"/>
              </a:rPr>
              <a:t> </a:t>
            </a:r>
            <a:r>
              <a:rPr lang="en-US" sz="3000" dirty="0" err="1">
                <a:latin typeface="Bahnschrift SemiLight" panose="020B0502040204020203" pitchFamily="34" charset="0"/>
              </a:rPr>
              <a:t>automatiškai</a:t>
            </a:r>
            <a:r>
              <a:rPr lang="en-US" sz="3000" dirty="0">
                <a:latin typeface="Bahnschrift SemiLight" panose="020B0502040204020203" pitchFamily="34" charset="0"/>
              </a:rPr>
              <a:t>, </a:t>
            </a:r>
            <a:r>
              <a:rPr lang="en-US" sz="3000" dirty="0" err="1">
                <a:latin typeface="Bahnschrift SemiLight" panose="020B0502040204020203" pitchFamily="34" charset="0"/>
              </a:rPr>
              <a:t>nenurodant</a:t>
            </a:r>
            <a:r>
              <a:rPr lang="en-US" sz="3000" dirty="0">
                <a:latin typeface="Bahnschrift SemiLight" panose="020B0502040204020203" pitchFamily="34" charset="0"/>
              </a:rPr>
              <a:t> </a:t>
            </a:r>
            <a:r>
              <a:rPr lang="en-US" sz="3000" dirty="0" err="1">
                <a:latin typeface="Bahnschrift SemiLight" panose="020B0502040204020203" pitchFamily="34" charset="0"/>
              </a:rPr>
              <a:t>sąskaitos</a:t>
            </a:r>
            <a:r>
              <a:rPr lang="en-US" sz="3000" dirty="0">
                <a:latin typeface="Bahnschrift SemiLight" panose="020B0502040204020203" pitchFamily="34" charset="0"/>
              </a:rPr>
              <a:t> </a:t>
            </a:r>
            <a:r>
              <a:rPr lang="en-US" sz="3000" dirty="0" err="1">
                <a:latin typeface="Bahnschrift SemiLight" panose="020B0502040204020203" pitchFamily="34" charset="0"/>
              </a:rPr>
              <a:t>numerio</a:t>
            </a:r>
            <a:r>
              <a:rPr lang="en-US" sz="3000" dirty="0">
                <a:latin typeface="Bahnschrift SemiLight" panose="020B0502040204020203" pitchFamily="34" charset="0"/>
              </a:rPr>
              <a:t> </a:t>
            </a:r>
            <a:r>
              <a:rPr lang="en-US" sz="3000" dirty="0" err="1">
                <a:latin typeface="Bahnschrift SemiLight" panose="020B0502040204020203" pitchFamily="34" charset="0"/>
              </a:rPr>
              <a:t>ar</a:t>
            </a:r>
            <a:r>
              <a:rPr lang="en-US" sz="3000" dirty="0">
                <a:latin typeface="Bahnschrift SemiLight" panose="020B0502040204020203" pitchFamily="34" charset="0"/>
              </a:rPr>
              <a:t> </a:t>
            </a:r>
            <a:r>
              <a:rPr lang="en-US" sz="3000" dirty="0" err="1">
                <a:latin typeface="Bahnschrift SemiLight" panose="020B0502040204020203" pitchFamily="34" charset="0"/>
              </a:rPr>
              <a:t>įmokos</a:t>
            </a:r>
            <a:r>
              <a:rPr lang="en-US" sz="3000" dirty="0">
                <a:latin typeface="Bahnschrift SemiLight" panose="020B0502040204020203" pitchFamily="34" charset="0"/>
              </a:rPr>
              <a:t> </a:t>
            </a:r>
            <a:r>
              <a:rPr lang="en-US" sz="3000" dirty="0" err="1">
                <a:latin typeface="Bahnschrift SemiLight" panose="020B0502040204020203" pitchFamily="34" charset="0"/>
              </a:rPr>
              <a:t>kodo</a:t>
            </a:r>
            <a:r>
              <a:rPr lang="en-US" sz="3000" dirty="0">
                <a:latin typeface="Bahnschrift SemiLight" panose="020B0502040204020203" pitchFamily="34" charset="0"/>
              </a:rPr>
              <a:t>. </a:t>
            </a:r>
            <a:r>
              <a:rPr lang="en-US" sz="3000" dirty="0" err="1">
                <a:latin typeface="Bahnschrift SemiLight" panose="020B0502040204020203" pitchFamily="34" charset="0"/>
              </a:rPr>
              <a:t>Tereikia</a:t>
            </a:r>
            <a:r>
              <a:rPr lang="en-US" sz="3000" dirty="0">
                <a:latin typeface="Bahnschrift SemiLight" panose="020B0502040204020203" pitchFamily="34" charset="0"/>
              </a:rPr>
              <a:t> </a:t>
            </a:r>
            <a:r>
              <a:rPr lang="en-US" sz="3000" dirty="0" err="1">
                <a:latin typeface="Bahnschrift SemiLight" panose="020B0502040204020203" pitchFamily="34" charset="0"/>
              </a:rPr>
              <a:t>patvirtinti</a:t>
            </a:r>
            <a:r>
              <a:rPr lang="en-US" sz="3000" dirty="0">
                <a:latin typeface="Bahnschrift SemiLight" panose="020B0502040204020203" pitchFamily="34" charset="0"/>
              </a:rPr>
              <a:t> </a:t>
            </a:r>
            <a:r>
              <a:rPr lang="en-US" sz="3000" dirty="0" err="1">
                <a:latin typeface="Bahnschrift SemiLight" panose="020B0502040204020203" pitchFamily="34" charset="0"/>
              </a:rPr>
              <a:t>mok</a:t>
            </a:r>
            <a:r>
              <a:rPr lang="lt-LT" sz="3000" dirty="0">
                <a:latin typeface="Bahnschrift SemiLight" panose="020B0502040204020203" pitchFamily="34" charset="0"/>
              </a:rPr>
              <a:t>ė</a:t>
            </a:r>
            <a:r>
              <a:rPr lang="en-US" sz="3000" dirty="0" err="1">
                <a:latin typeface="Bahnschrift SemiLight" panose="020B0502040204020203" pitchFamily="34" charset="0"/>
              </a:rPr>
              <a:t>jimo</a:t>
            </a:r>
            <a:r>
              <a:rPr lang="en-US" sz="3000" dirty="0">
                <a:latin typeface="Bahnschrift SemiLight" panose="020B0502040204020203" pitchFamily="34" charset="0"/>
              </a:rPr>
              <a:t> </a:t>
            </a:r>
            <a:r>
              <a:rPr lang="en-US" sz="3000" dirty="0" err="1">
                <a:latin typeface="Bahnschrift SemiLight" panose="020B0502040204020203" pitchFamily="34" charset="0"/>
              </a:rPr>
              <a:t>nurodymą</a:t>
            </a:r>
            <a:r>
              <a:rPr lang="en-US" sz="3000" dirty="0">
                <a:latin typeface="Bahnschrift SemiLight" panose="020B0502040204020203" pitchFamily="34" charset="0"/>
              </a:rPr>
              <a:t>.</a:t>
            </a:r>
          </a:p>
        </p:txBody>
      </p:sp>
    </p:spTree>
    <p:extLst>
      <p:ext uri="{BB962C8B-B14F-4D97-AF65-F5344CB8AC3E}">
        <p14:creationId xmlns:p14="http://schemas.microsoft.com/office/powerpoint/2010/main" val="3379153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3192-437B-4464-8DE5-DEA55F03EEBD}"/>
              </a:ext>
            </a:extLst>
          </p:cNvPr>
          <p:cNvSpPr>
            <a:spLocks noGrp="1"/>
          </p:cNvSpPr>
          <p:nvPr>
            <p:ph type="title"/>
          </p:nvPr>
        </p:nvSpPr>
        <p:spPr/>
        <p:txBody>
          <a:bodyPr>
            <a:normAutofit/>
          </a:bodyPr>
          <a:lstStyle/>
          <a:p>
            <a:r>
              <a:rPr lang="en-US" sz="5000" dirty="0" err="1">
                <a:latin typeface="Bahnschrift SemiBold" panose="020B0502040204020203" pitchFamily="34" charset="0"/>
              </a:rPr>
              <a:t>Elektronin</a:t>
            </a:r>
            <a:r>
              <a:rPr lang="lt-LT" sz="5000" dirty="0">
                <a:latin typeface="Bahnschrift SemiBold" panose="020B0502040204020203" pitchFamily="34" charset="0"/>
              </a:rPr>
              <a:t>ė</a:t>
            </a:r>
            <a:r>
              <a:rPr lang="en-US" sz="5000" dirty="0">
                <a:latin typeface="Bahnschrift SemiBold" panose="020B0502040204020203" pitchFamily="34" charset="0"/>
              </a:rPr>
              <a:t> </a:t>
            </a:r>
            <a:r>
              <a:rPr lang="en-US" sz="5000" dirty="0" err="1">
                <a:latin typeface="Bahnschrift SemiBold" panose="020B0502040204020203" pitchFamily="34" charset="0"/>
              </a:rPr>
              <a:t>prekyba</a:t>
            </a:r>
            <a:endParaRPr lang="en-US" sz="5000" dirty="0">
              <a:latin typeface="Bahnschrift SemiBold" panose="020B0502040204020203" pitchFamily="34" charset="0"/>
            </a:endParaRPr>
          </a:p>
        </p:txBody>
      </p:sp>
      <p:sp>
        <p:nvSpPr>
          <p:cNvPr id="3" name="Content Placeholder 2">
            <a:extLst>
              <a:ext uri="{FF2B5EF4-FFF2-40B4-BE49-F238E27FC236}">
                <a16:creationId xmlns:a16="http://schemas.microsoft.com/office/drawing/2014/main" id="{76A16464-455A-4809-8F59-CCF885A3A24B}"/>
              </a:ext>
            </a:extLst>
          </p:cNvPr>
          <p:cNvSpPr>
            <a:spLocks noGrp="1"/>
          </p:cNvSpPr>
          <p:nvPr>
            <p:ph idx="1"/>
          </p:nvPr>
        </p:nvSpPr>
        <p:spPr/>
        <p:txBody>
          <a:bodyPr>
            <a:normAutofit/>
          </a:bodyPr>
          <a:lstStyle/>
          <a:p>
            <a:pPr marL="0" indent="0">
              <a:buNone/>
            </a:pPr>
            <a:r>
              <a:rPr lang="lt-LT" sz="3000" dirty="0">
                <a:latin typeface="Bahnschrift SemiLight" panose="020B0502040204020203" pitchFamily="34" charset="0"/>
              </a:rPr>
              <a:t>Tai prekyba virtualioje erdvėje. Pirkėjas prekę renkasi p</a:t>
            </a:r>
            <a:r>
              <a:rPr lang="en-US" sz="3000" dirty="0">
                <a:latin typeface="Bahnschrift SemiLight" panose="020B0502040204020203" pitchFamily="34" charset="0"/>
              </a:rPr>
              <a:t>agal</a:t>
            </a:r>
            <a:r>
              <a:rPr lang="lt-LT" sz="3000" dirty="0">
                <a:latin typeface="Bahnschrift SemiLight" panose="020B0502040204020203" pitchFamily="34" charset="0"/>
              </a:rPr>
              <a:t> pateiktą reklamą, katalogus, informaciją, esančią internete. Internetinio apsipirkimo metu formuojamas prekių krepšelis, o už prekes mokama elektronine atsiskaitymo sistema. Internetinių prekių užsakymas vyksta internetu, paštu arba telefonu</a:t>
            </a:r>
            <a:r>
              <a:rPr lang="en-US" sz="3000" dirty="0">
                <a:latin typeface="Bahnschrift SemiLight" panose="020B0502040204020203" pitchFamily="34" charset="0"/>
              </a:rPr>
              <a:t>, o p</a:t>
            </a:r>
            <a:r>
              <a:rPr lang="lt-LT" sz="3000" dirty="0">
                <a:latin typeface="Bahnschrift SemiLight" panose="020B0502040204020203" pitchFamily="34" charset="0"/>
              </a:rPr>
              <a:t>rekės pristatomos kurjerių pagalba</a:t>
            </a:r>
            <a:r>
              <a:rPr lang="en-US" sz="3000" dirty="0">
                <a:latin typeface="Bahnschrift SemiLight" panose="020B0502040204020203" pitchFamily="34" charset="0"/>
              </a:rPr>
              <a:t>.</a:t>
            </a:r>
          </a:p>
        </p:txBody>
      </p:sp>
    </p:spTree>
    <p:extLst>
      <p:ext uri="{BB962C8B-B14F-4D97-AF65-F5344CB8AC3E}">
        <p14:creationId xmlns:p14="http://schemas.microsoft.com/office/powerpoint/2010/main" val="110974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ECBF-507A-4E01-A0C8-8271B0844B1A}"/>
              </a:ext>
            </a:extLst>
          </p:cNvPr>
          <p:cNvSpPr>
            <a:spLocks noGrp="1"/>
          </p:cNvSpPr>
          <p:nvPr>
            <p:ph type="title"/>
          </p:nvPr>
        </p:nvSpPr>
        <p:spPr/>
        <p:txBody>
          <a:bodyPr>
            <a:normAutofit/>
          </a:bodyPr>
          <a:lstStyle/>
          <a:p>
            <a:r>
              <a:rPr lang="en-US" sz="5000" dirty="0" err="1">
                <a:latin typeface="Bahnschrift SemiBold" panose="020B0502040204020203" pitchFamily="34" charset="0"/>
              </a:rPr>
              <a:t>Elektroninis</a:t>
            </a:r>
            <a:r>
              <a:rPr lang="en-US" sz="5000" dirty="0">
                <a:latin typeface="Bahnschrift SemiBold" panose="020B0502040204020203" pitchFamily="34" charset="0"/>
              </a:rPr>
              <a:t> </a:t>
            </a:r>
            <a:r>
              <a:rPr lang="en-US" sz="5000" dirty="0" err="1">
                <a:latin typeface="Bahnschrift SemiBold" panose="020B0502040204020203" pitchFamily="34" charset="0"/>
              </a:rPr>
              <a:t>parašas</a:t>
            </a:r>
            <a:endParaRPr lang="en-US" sz="5000" dirty="0">
              <a:latin typeface="Bahnschrift SemiBold" panose="020B0502040204020203" pitchFamily="34" charset="0"/>
            </a:endParaRPr>
          </a:p>
        </p:txBody>
      </p:sp>
      <p:sp>
        <p:nvSpPr>
          <p:cNvPr id="3" name="Content Placeholder 2">
            <a:extLst>
              <a:ext uri="{FF2B5EF4-FFF2-40B4-BE49-F238E27FC236}">
                <a16:creationId xmlns:a16="http://schemas.microsoft.com/office/drawing/2014/main" id="{A5A94A32-1683-49B9-98C5-6EE3CB14818C}"/>
              </a:ext>
            </a:extLst>
          </p:cNvPr>
          <p:cNvSpPr>
            <a:spLocks noGrp="1"/>
          </p:cNvSpPr>
          <p:nvPr>
            <p:ph idx="1"/>
          </p:nvPr>
        </p:nvSpPr>
        <p:spPr/>
        <p:txBody>
          <a:bodyPr>
            <a:normAutofit fontScale="85000" lnSpcReduction="10000"/>
          </a:bodyPr>
          <a:lstStyle/>
          <a:p>
            <a:pPr marL="0" indent="0">
              <a:buNone/>
            </a:pPr>
            <a:r>
              <a:rPr lang="en-US" sz="3000" dirty="0">
                <a:latin typeface="Bahnschrift SemiLight" panose="020B0502040204020203" pitchFamily="34" charset="0"/>
              </a:rPr>
              <a:t>Tai tam </a:t>
            </a:r>
            <a:r>
              <a:rPr lang="en-US" sz="3000" dirty="0" err="1">
                <a:latin typeface="Bahnschrift SemiLight" panose="020B0502040204020203" pitchFamily="34" charset="0"/>
              </a:rPr>
              <a:t>tikro</a:t>
            </a:r>
            <a:r>
              <a:rPr lang="en-US" sz="3000" dirty="0">
                <a:latin typeface="Bahnschrift SemiLight" panose="020B0502040204020203" pitchFamily="34" charset="0"/>
              </a:rPr>
              <a:t> </a:t>
            </a:r>
            <a:r>
              <a:rPr lang="en-US" sz="3000" dirty="0" err="1">
                <a:latin typeface="Bahnschrift SemiLight" panose="020B0502040204020203" pitchFamily="34" charset="0"/>
              </a:rPr>
              <a:t>asmens</a:t>
            </a:r>
            <a:r>
              <a:rPr lang="en-US" sz="3000" dirty="0">
                <a:latin typeface="Bahnschrift SemiLight" panose="020B0502040204020203" pitchFamily="34" charset="0"/>
              </a:rPr>
              <a:t> </a:t>
            </a:r>
            <a:r>
              <a:rPr lang="en-US" sz="3000" dirty="0" err="1">
                <a:latin typeface="Bahnschrift SemiLight" panose="020B0502040204020203" pitchFamily="34" charset="0"/>
              </a:rPr>
              <a:t>įprasto</a:t>
            </a:r>
            <a:r>
              <a:rPr lang="en-US" sz="3000" dirty="0">
                <a:latin typeface="Bahnschrift SemiLight" panose="020B0502040204020203" pitchFamily="34" charset="0"/>
              </a:rPr>
              <a:t> </a:t>
            </a:r>
            <a:r>
              <a:rPr lang="en-US" sz="3000" dirty="0" err="1">
                <a:latin typeface="Bahnschrift SemiLight" panose="020B0502040204020203" pitchFamily="34" charset="0"/>
              </a:rPr>
              <a:t>parašo</a:t>
            </a:r>
            <a:r>
              <a:rPr lang="en-US" sz="3000" dirty="0">
                <a:latin typeface="Bahnschrift SemiLight" panose="020B0502040204020203" pitchFamily="34" charset="0"/>
              </a:rPr>
              <a:t> </a:t>
            </a:r>
            <a:r>
              <a:rPr lang="en-US" sz="3000" dirty="0" err="1">
                <a:latin typeface="Bahnschrift SemiLight" panose="020B0502040204020203" pitchFamily="34" charset="0"/>
              </a:rPr>
              <a:t>elektroninis</a:t>
            </a:r>
            <a:r>
              <a:rPr lang="en-US" sz="3000" dirty="0">
                <a:latin typeface="Bahnschrift SemiLight" panose="020B0502040204020203" pitchFamily="34" charset="0"/>
              </a:rPr>
              <a:t> </a:t>
            </a:r>
            <a:r>
              <a:rPr lang="en-US" sz="3000" dirty="0" err="1">
                <a:latin typeface="Bahnschrift SemiLight" panose="020B0502040204020203" pitchFamily="34" charset="0"/>
              </a:rPr>
              <a:t>atitikmuo</a:t>
            </a:r>
            <a:r>
              <a:rPr lang="en-US" sz="3000" dirty="0">
                <a:latin typeface="Bahnschrift SemiLight" panose="020B0502040204020203" pitchFamily="34" charset="0"/>
              </a:rPr>
              <a:t>.</a:t>
            </a:r>
          </a:p>
          <a:p>
            <a:pPr marL="0" indent="0">
              <a:buNone/>
            </a:pPr>
            <a:r>
              <a:rPr lang="lt-LT" sz="3200" dirty="0"/>
              <a:t>Elektroninis parašas yra </a:t>
            </a:r>
            <a:r>
              <a:rPr lang="en-US" sz="3200" dirty="0"/>
              <a:t>s</a:t>
            </a:r>
            <a:r>
              <a:rPr lang="lt-LT" sz="3200" dirty="0"/>
              <a:t>augus</a:t>
            </a:r>
            <a:r>
              <a:rPr lang="en-US" sz="3200" dirty="0"/>
              <a:t>,</a:t>
            </a:r>
            <a:r>
              <a:rPr lang="lt-LT" sz="3200" dirty="0"/>
              <a:t> jei:</a:t>
            </a:r>
            <a:endParaRPr lang="en-US" sz="3200" dirty="0"/>
          </a:p>
          <a:p>
            <a:pPr marL="0" indent="0">
              <a:buNone/>
            </a:pPr>
            <a:r>
              <a:rPr lang="en-US" sz="3200" dirty="0">
                <a:latin typeface="Bahnschrift SemiLight" panose="020B0502040204020203" pitchFamily="34" charset="0"/>
              </a:rPr>
              <a:t>• </a:t>
            </a:r>
            <a:r>
              <a:rPr lang="en-US" sz="3200" dirty="0"/>
              <a:t>y</a:t>
            </a:r>
            <a:r>
              <a:rPr lang="lt-LT" sz="3200" dirty="0"/>
              <a:t>ra vienareikšmiškai susietas su pasirašančiu asmeniu;</a:t>
            </a:r>
            <a:r>
              <a:rPr lang="en-US" sz="3200" dirty="0"/>
              <a:t/>
            </a:r>
            <a:br>
              <a:rPr lang="en-US" sz="3200" dirty="0"/>
            </a:br>
            <a:r>
              <a:rPr lang="en-US" sz="3200" dirty="0">
                <a:latin typeface="Bahnschrift SemiLight" panose="020B0502040204020203" pitchFamily="34" charset="0"/>
              </a:rPr>
              <a:t>• </a:t>
            </a:r>
            <a:r>
              <a:rPr lang="en-US" sz="3200" dirty="0"/>
              <a:t>l</a:t>
            </a:r>
            <a:r>
              <a:rPr lang="lt-LT" sz="3200" dirty="0"/>
              <a:t>eidžia identifikuoti pasirašantį asmenį;</a:t>
            </a:r>
            <a:r>
              <a:rPr lang="en-US" sz="3200" dirty="0"/>
              <a:t/>
            </a:r>
            <a:br>
              <a:rPr lang="en-US" sz="3200" dirty="0"/>
            </a:br>
            <a:r>
              <a:rPr lang="en-US" sz="3200" dirty="0">
                <a:latin typeface="Bahnschrift SemiLight" panose="020B0502040204020203" pitchFamily="34" charset="0"/>
              </a:rPr>
              <a:t>• </a:t>
            </a:r>
            <a:r>
              <a:rPr lang="en-US" sz="3200" dirty="0"/>
              <a:t>y</a:t>
            </a:r>
            <a:r>
              <a:rPr lang="lt-LT" sz="3200" dirty="0"/>
              <a:t>ra sukurtas priemonėmis, kurias pasirašantis asmuo gali tvarkyti tik savo valia;</a:t>
            </a:r>
            <a:r>
              <a:rPr lang="en-US" sz="3200" dirty="0"/>
              <a:t/>
            </a:r>
            <a:br>
              <a:rPr lang="en-US" sz="3200" dirty="0"/>
            </a:br>
            <a:r>
              <a:rPr lang="en-US" sz="3200" dirty="0">
                <a:latin typeface="Bahnschrift SemiLight" panose="020B0502040204020203" pitchFamily="34" charset="0"/>
              </a:rPr>
              <a:t>• </a:t>
            </a:r>
            <a:r>
              <a:rPr lang="en-US" sz="3200" dirty="0"/>
              <a:t>y</a:t>
            </a:r>
            <a:r>
              <a:rPr lang="lt-LT" sz="3200" dirty="0"/>
              <a:t>ra susijęs su pasirašytais duomenimis taip, kad bet koks šių duomenų pakeitimas yra pastebimas.</a:t>
            </a:r>
            <a:endParaRPr lang="en-US" sz="3000" dirty="0">
              <a:latin typeface="Bahnschrift SemiLight" panose="020B0502040204020203" pitchFamily="34" charset="0"/>
            </a:endParaRPr>
          </a:p>
        </p:txBody>
      </p:sp>
    </p:spTree>
    <p:extLst>
      <p:ext uri="{BB962C8B-B14F-4D97-AF65-F5344CB8AC3E}">
        <p14:creationId xmlns:p14="http://schemas.microsoft.com/office/powerpoint/2010/main" val="3520751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F6B12-17F0-4E62-ACAB-6635B3A4D462}"/>
              </a:ext>
            </a:extLst>
          </p:cNvPr>
          <p:cNvSpPr>
            <a:spLocks noGrp="1"/>
          </p:cNvSpPr>
          <p:nvPr>
            <p:ph type="title"/>
          </p:nvPr>
        </p:nvSpPr>
        <p:spPr/>
        <p:txBody>
          <a:bodyPr>
            <a:normAutofit/>
          </a:bodyPr>
          <a:lstStyle/>
          <a:p>
            <a:r>
              <a:rPr lang="en-US" sz="5000" dirty="0" err="1">
                <a:latin typeface="Bahnschrift SemiBold" panose="020B0502040204020203" pitchFamily="34" charset="0"/>
              </a:rPr>
              <a:t>Mobilusis</a:t>
            </a:r>
            <a:r>
              <a:rPr lang="en-US" sz="5000" dirty="0">
                <a:latin typeface="Bahnschrift SemiBold" panose="020B0502040204020203" pitchFamily="34" charset="0"/>
              </a:rPr>
              <a:t> e. </a:t>
            </a:r>
            <a:r>
              <a:rPr lang="en-US" sz="5000" dirty="0" err="1">
                <a:latin typeface="Bahnschrift SemiBold" panose="020B0502040204020203" pitchFamily="34" charset="0"/>
              </a:rPr>
              <a:t>parašas</a:t>
            </a:r>
            <a:endParaRPr lang="en-US" sz="5000" dirty="0">
              <a:latin typeface="Bahnschrift SemiBold" panose="020B0502040204020203" pitchFamily="34" charset="0"/>
            </a:endParaRPr>
          </a:p>
        </p:txBody>
      </p:sp>
      <p:sp>
        <p:nvSpPr>
          <p:cNvPr id="3" name="Content Placeholder 2">
            <a:extLst>
              <a:ext uri="{FF2B5EF4-FFF2-40B4-BE49-F238E27FC236}">
                <a16:creationId xmlns:a16="http://schemas.microsoft.com/office/drawing/2014/main" id="{C65BA16C-3C60-41CA-9244-F34A87C3617B}"/>
              </a:ext>
            </a:extLst>
          </p:cNvPr>
          <p:cNvSpPr>
            <a:spLocks noGrp="1"/>
          </p:cNvSpPr>
          <p:nvPr>
            <p:ph idx="1"/>
          </p:nvPr>
        </p:nvSpPr>
        <p:spPr/>
        <p:txBody>
          <a:bodyPr>
            <a:normAutofit/>
          </a:bodyPr>
          <a:lstStyle/>
          <a:p>
            <a:pPr marL="0" indent="0">
              <a:buNone/>
            </a:pPr>
            <a:r>
              <a:rPr lang="lt-LT" sz="3000" dirty="0">
                <a:latin typeface="Bahnschrift SemiLight" panose="020B0502040204020203" pitchFamily="34" charset="0"/>
              </a:rPr>
              <a:t>Mobilusis elektroninis parašas yra saugaus skaitmeninio parašo rūšis, kai pasirašymas įvyksta mobiliojo ryšio SIM kortelėje. Savo turimą SIM kortelę reikia pasikeisti naująja saugesne ir pasirašyti su mobiliojo ryšio operatoriumi e. parašo paslaugų teikimo sutartį. Norint pasinaudoti mobiliuoju e. parašu, reikia kaskart mobiliajame telefone nurodyti specialų slaptažodį.</a:t>
            </a:r>
            <a:endParaRPr lang="en-US" sz="3000" dirty="0">
              <a:latin typeface="Bahnschrift SemiLight" panose="020B0502040204020203" pitchFamily="34" charset="0"/>
            </a:endParaRPr>
          </a:p>
        </p:txBody>
      </p:sp>
    </p:spTree>
    <p:extLst>
      <p:ext uri="{BB962C8B-B14F-4D97-AF65-F5344CB8AC3E}">
        <p14:creationId xmlns:p14="http://schemas.microsoft.com/office/powerpoint/2010/main" val="1475376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
          <p:cNvSpPr txBox="1">
            <a:spLocks noGrp="1"/>
          </p:cNvSpPr>
          <p:nvPr>
            <p:ph type="title"/>
          </p:nvPr>
        </p:nvSpPr>
        <p:spPr>
          <a:xfrm>
            <a:off x="646099" y="452725"/>
            <a:ext cx="9965700" cy="1400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Kitų elektroninių paslaugų pavyzdžiai</a:t>
            </a:r>
            <a:endParaRPr/>
          </a:p>
        </p:txBody>
      </p:sp>
      <p:sp>
        <p:nvSpPr>
          <p:cNvPr id="161" name="Google Shape;161;p2"/>
          <p:cNvSpPr txBox="1">
            <a:spLocks noGrp="1"/>
          </p:cNvSpPr>
          <p:nvPr>
            <p:ph type="body" idx="1"/>
          </p:nvPr>
        </p:nvSpPr>
        <p:spPr>
          <a:xfrm>
            <a:off x="734325" y="1715750"/>
            <a:ext cx="9404700" cy="4785600"/>
          </a:xfrm>
          <a:prstGeom prst="rect">
            <a:avLst/>
          </a:prstGeom>
          <a:noFill/>
          <a:ln>
            <a:noFill/>
          </a:ln>
        </p:spPr>
        <p:txBody>
          <a:bodyPr spcFirstLastPara="1" wrap="square" lIns="91425" tIns="45700" rIns="91425" bIns="45700" anchor="t" anchorCtr="0">
            <a:normAutofit/>
          </a:bodyPr>
          <a:lstStyle/>
          <a:p>
            <a:pPr marL="457200" lvl="0" indent="-342900" algn="l" rtl="0">
              <a:spcBef>
                <a:spcPts val="0"/>
              </a:spcBef>
              <a:spcAft>
                <a:spcPts val="0"/>
              </a:spcAft>
              <a:buSzPts val="1800"/>
              <a:buChar char="►"/>
            </a:pPr>
            <a:r>
              <a:rPr lang="lt-LT" sz="2200"/>
              <a:t>Švietimas</a:t>
            </a:r>
            <a:endParaRPr sz="2200"/>
          </a:p>
          <a:p>
            <a:pPr marL="457200" lvl="0" indent="-342900" algn="l" rtl="0">
              <a:spcBef>
                <a:spcPts val="0"/>
              </a:spcBef>
              <a:spcAft>
                <a:spcPts val="0"/>
              </a:spcAft>
              <a:buSzPts val="1800"/>
              <a:buChar char="►"/>
            </a:pPr>
            <a:r>
              <a:rPr lang="lt-LT" sz="2200"/>
              <a:t>Virtualūs muziejai</a:t>
            </a:r>
            <a:endParaRPr sz="2200"/>
          </a:p>
          <a:p>
            <a:pPr marL="457200" lvl="0" indent="-342900" algn="l" rtl="0">
              <a:spcBef>
                <a:spcPts val="0"/>
              </a:spcBef>
              <a:spcAft>
                <a:spcPts val="0"/>
              </a:spcAft>
              <a:buSzPts val="1800"/>
              <a:buChar char="►"/>
            </a:pPr>
            <a:r>
              <a:rPr lang="lt-LT" sz="2200"/>
              <a:t>Žiniasklaida</a:t>
            </a:r>
            <a:endParaRPr sz="2200"/>
          </a:p>
          <a:p>
            <a:pPr marL="457200" lvl="0" indent="-342900" algn="l" rtl="0">
              <a:spcBef>
                <a:spcPts val="0"/>
              </a:spcBef>
              <a:spcAft>
                <a:spcPts val="0"/>
              </a:spcAft>
              <a:buSzPts val="1800"/>
              <a:buChar char="►"/>
            </a:pPr>
            <a:r>
              <a:rPr lang="lt-LT" sz="2200"/>
              <a:t>Sveikata</a:t>
            </a:r>
            <a:endParaRPr sz="2200"/>
          </a:p>
          <a:p>
            <a:pPr marL="457200" lvl="0" indent="-342900" algn="l" rtl="0">
              <a:spcBef>
                <a:spcPts val="0"/>
              </a:spcBef>
              <a:spcAft>
                <a:spcPts val="0"/>
              </a:spcAft>
              <a:buSzPts val="1800"/>
              <a:buChar char="►"/>
            </a:pPr>
            <a:r>
              <a:rPr lang="lt-LT" sz="2200"/>
              <a:t>Laisvalaikis</a:t>
            </a:r>
            <a:endParaRPr sz="2200"/>
          </a:p>
          <a:p>
            <a:pPr marL="457200" lvl="0" indent="-342900" algn="l" rtl="0">
              <a:spcBef>
                <a:spcPts val="0"/>
              </a:spcBef>
              <a:spcAft>
                <a:spcPts val="0"/>
              </a:spcAft>
              <a:buSzPts val="1800"/>
              <a:buChar char="►"/>
            </a:pPr>
            <a:r>
              <a:rPr lang="lt-LT" sz="2200"/>
              <a:t>Socialinė sfera</a:t>
            </a:r>
            <a:endParaRPr sz="2200"/>
          </a:p>
          <a:p>
            <a:pPr marL="457200" lvl="0" indent="-342900" algn="l" rtl="0">
              <a:spcBef>
                <a:spcPts val="0"/>
              </a:spcBef>
              <a:spcAft>
                <a:spcPts val="0"/>
              </a:spcAft>
              <a:buSzPts val="1800"/>
              <a:buChar char="►"/>
            </a:pPr>
            <a:r>
              <a:rPr lang="lt-LT" sz="2200"/>
              <a:t>Darbas</a:t>
            </a:r>
            <a:endParaRPr/>
          </a:p>
        </p:txBody>
      </p:sp>
      <p:pic>
        <p:nvPicPr>
          <p:cNvPr id="162" name="Google Shape;162;p2"/>
          <p:cNvPicPr preferRelativeResize="0"/>
          <p:nvPr/>
        </p:nvPicPr>
        <p:blipFill>
          <a:blip r:embed="rId3">
            <a:alphaModFix/>
          </a:blip>
          <a:stretch>
            <a:fillRect/>
          </a:stretch>
        </p:blipFill>
        <p:spPr>
          <a:xfrm>
            <a:off x="4194875" y="801575"/>
            <a:ext cx="7619125" cy="6341799"/>
          </a:xfrm>
          <a:prstGeom prst="rect">
            <a:avLst/>
          </a:prstGeom>
          <a:noFill/>
          <a:ln>
            <a:noFill/>
          </a:ln>
        </p:spPr>
      </p:pic>
    </p:spTree>
    <p:extLst>
      <p:ext uri="{BB962C8B-B14F-4D97-AF65-F5344CB8AC3E}">
        <p14:creationId xmlns:p14="http://schemas.microsoft.com/office/powerpoint/2010/main" val="1969986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05A95-3DCD-4522-B2E3-D41EC819A6A8}"/>
              </a:ext>
            </a:extLst>
          </p:cNvPr>
          <p:cNvSpPr>
            <a:spLocks noGrp="1"/>
          </p:cNvSpPr>
          <p:nvPr>
            <p:ph type="title"/>
          </p:nvPr>
        </p:nvSpPr>
        <p:spPr/>
        <p:txBody>
          <a:bodyPr>
            <a:normAutofit fontScale="90000"/>
          </a:bodyPr>
          <a:lstStyle/>
          <a:p>
            <a:r>
              <a:rPr lang="en-US" sz="5000" dirty="0" err="1">
                <a:latin typeface="Bahnschrift SemiBold" panose="020B0502040204020203" pitchFamily="34" charset="0"/>
              </a:rPr>
              <a:t>Elektronini</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paslaug</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pavyzdžiai</a:t>
            </a:r>
            <a:endParaRPr lang="en-US" sz="5000" dirty="0">
              <a:latin typeface="Bahnschrift SemiBold" panose="020B0502040204020203" pitchFamily="34" charset="0"/>
            </a:endParaRPr>
          </a:p>
        </p:txBody>
      </p:sp>
      <p:sp>
        <p:nvSpPr>
          <p:cNvPr id="3" name="Content Placeholder 2">
            <a:extLst>
              <a:ext uri="{FF2B5EF4-FFF2-40B4-BE49-F238E27FC236}">
                <a16:creationId xmlns:a16="http://schemas.microsoft.com/office/drawing/2014/main" id="{0C0BB81C-47A9-4CB3-91EE-AC6586B938D4}"/>
              </a:ext>
            </a:extLst>
          </p:cNvPr>
          <p:cNvSpPr>
            <a:spLocks noGrp="1"/>
          </p:cNvSpPr>
          <p:nvPr>
            <p:ph idx="1"/>
          </p:nvPr>
        </p:nvSpPr>
        <p:spPr/>
        <p:txBody>
          <a:bodyPr>
            <a:normAutofit/>
          </a:bodyPr>
          <a:lstStyle/>
          <a:p>
            <a:pPr marL="0" indent="0">
              <a:buNone/>
            </a:pPr>
            <a:r>
              <a:rPr lang="en-US" sz="3000" b="1" dirty="0" err="1">
                <a:latin typeface="Bahnschrift SemiLight" panose="020B0502040204020203" pitchFamily="34" charset="0"/>
              </a:rPr>
              <a:t>Švietimas</a:t>
            </a:r>
            <a:r>
              <a:rPr lang="en-US" sz="3000" b="1"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Švietimo</a:t>
            </a:r>
            <a:r>
              <a:rPr lang="en-US" sz="3000" dirty="0">
                <a:latin typeface="Bahnschrift SemiLight" panose="020B0502040204020203" pitchFamily="34" charset="0"/>
              </a:rPr>
              <a:t> </a:t>
            </a:r>
            <a:r>
              <a:rPr lang="en-US" sz="3000" dirty="0" err="1">
                <a:latin typeface="Bahnschrift SemiLight" panose="020B0502040204020203" pitchFamily="34" charset="0"/>
              </a:rPr>
              <a:t>ir</a:t>
            </a:r>
            <a:r>
              <a:rPr lang="en-US" sz="3000" dirty="0">
                <a:latin typeface="Bahnschrift SemiLight" panose="020B0502040204020203" pitchFamily="34" charset="0"/>
              </a:rPr>
              <a:t> </a:t>
            </a:r>
            <a:r>
              <a:rPr lang="en-US" sz="3000" dirty="0" err="1">
                <a:latin typeface="Bahnschrift SemiLight" panose="020B0502040204020203" pitchFamily="34" charset="0"/>
              </a:rPr>
              <a:t>mokslo</a:t>
            </a:r>
            <a:r>
              <a:rPr lang="en-US" sz="3000" dirty="0">
                <a:latin typeface="Bahnschrift SemiLight" panose="020B0502040204020203" pitchFamily="34" charset="0"/>
              </a:rPr>
              <a:t> </a:t>
            </a:r>
            <a:r>
              <a:rPr lang="en-US" sz="3000" dirty="0" err="1">
                <a:latin typeface="Bahnschrift SemiLight" panose="020B0502040204020203" pitchFamily="34" charset="0"/>
              </a:rPr>
              <a:t>ministerijos</a:t>
            </a:r>
            <a:r>
              <a:rPr lang="en-US" sz="3000" dirty="0">
                <a:latin typeface="Bahnschrift SemiLight" panose="020B0502040204020203" pitchFamily="34" charset="0"/>
              </a:rPr>
              <a:t> </a:t>
            </a:r>
            <a:r>
              <a:rPr lang="en-US" sz="3000" dirty="0" err="1">
                <a:latin typeface="Bahnschrift SemiLight" panose="020B0502040204020203" pitchFamily="34" charset="0"/>
              </a:rPr>
              <a:t>svetain</a:t>
            </a:r>
            <a:r>
              <a:rPr lang="lt-LT" sz="3000" dirty="0">
                <a:latin typeface="Bahnschrift SemiLight" panose="020B0502040204020203" pitchFamily="34" charset="0"/>
              </a:rPr>
              <a:t>ė</a:t>
            </a:r>
            <a:r>
              <a:rPr lang="en-US" sz="3000" dirty="0">
                <a:latin typeface="Bahnschrift SemiLight" panose="020B0502040204020203" pitchFamily="34" charset="0"/>
              </a:rPr>
              <a:t> </a:t>
            </a:r>
            <a:r>
              <a:rPr lang="en-US" sz="3000" dirty="0" err="1">
                <a:latin typeface="Bahnschrift SemiLight" panose="020B0502040204020203" pitchFamily="34" charset="0"/>
              </a:rPr>
              <a:t>apie</a:t>
            </a:r>
            <a:r>
              <a:rPr lang="en-US" sz="3000" dirty="0">
                <a:latin typeface="Bahnschrift SemiLight" panose="020B0502040204020203" pitchFamily="34" charset="0"/>
              </a:rPr>
              <a:t> </a:t>
            </a:r>
            <a:r>
              <a:rPr lang="en-US" sz="3000" dirty="0" err="1">
                <a:latin typeface="Bahnschrift SemiLight" panose="020B0502040204020203" pitchFamily="34" charset="0"/>
              </a:rPr>
              <a:t>mokslą</a:t>
            </a:r>
            <a:r>
              <a:rPr lang="en-US" sz="3000" dirty="0">
                <a:latin typeface="Bahnschrift SemiLight" panose="020B0502040204020203" pitchFamily="34" charset="0"/>
              </a:rPr>
              <a:t> </a:t>
            </a:r>
            <a:r>
              <a:rPr lang="en-US" sz="3000" dirty="0" err="1">
                <a:latin typeface="Bahnschrift SemiLight" panose="020B0502040204020203" pitchFamily="34" charset="0"/>
              </a:rPr>
              <a:t>ir</a:t>
            </a:r>
            <a:r>
              <a:rPr lang="en-US" sz="3000" dirty="0">
                <a:latin typeface="Bahnschrift SemiLight" panose="020B0502040204020203" pitchFamily="34" charset="0"/>
              </a:rPr>
              <a:t> </a:t>
            </a:r>
            <a:r>
              <a:rPr lang="en-US" sz="3000" dirty="0" err="1">
                <a:latin typeface="Bahnschrift SemiLight" panose="020B0502040204020203" pitchFamily="34" charset="0"/>
              </a:rPr>
              <a:t>studijas</a:t>
            </a:r>
            <a:r>
              <a:rPr lang="en-US" sz="3000" dirty="0">
                <a:latin typeface="Bahnschrift SemiLight" panose="020B0502040204020203" pitchFamily="34" charset="0"/>
              </a:rPr>
              <a:t> </a:t>
            </a:r>
            <a:r>
              <a:rPr lang="en-US" sz="3000" dirty="0" err="1">
                <a:latin typeface="Bahnschrift SemiLight" panose="020B0502040204020203" pitchFamily="34" charset="0"/>
              </a:rPr>
              <a:t>Lietuvoje</a:t>
            </a:r>
            <a:r>
              <a:rPr lang="en-US" sz="3000" dirty="0">
                <a:latin typeface="Bahnschrift SemiLight" panose="020B0502040204020203" pitchFamily="34" charset="0"/>
              </a:rPr>
              <a:t> (</a:t>
            </a:r>
            <a:r>
              <a:rPr lang="en-US" sz="3000" i="1" dirty="0">
                <a:latin typeface="Bahnschrift SemiLight" panose="020B0502040204020203" pitchFamily="34" charset="0"/>
              </a:rPr>
              <a:t>www.</a:t>
            </a:r>
            <a:r>
              <a:rPr lang="en-US" sz="3000" i="1" dirty="0">
                <a:latin typeface="Bahnschrift SemiLight" panose="020B0502040204020203" pitchFamily="34" charset="0"/>
                <a:hlinkClick r:id="rId2">
                  <a:extLst>
                    <a:ext uri="{A12FA001-AC4F-418D-AE19-62706E023703}">
                      <ahyp:hlinkClr xmlns="" xmlns:ahyp="http://schemas.microsoft.com/office/drawing/2018/hyperlinkcolor" val="tx"/>
                    </a:ext>
                  </a:extLst>
                </a:hlinkClick>
              </a:rPr>
              <a:t>mokslas.lt</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Lietuvos</a:t>
            </a:r>
            <a:r>
              <a:rPr lang="en-US" sz="3000" dirty="0">
                <a:latin typeface="Bahnschrift SemiLight" panose="020B0502040204020203" pitchFamily="34" charset="0"/>
              </a:rPr>
              <a:t> </a:t>
            </a:r>
            <a:r>
              <a:rPr lang="en-US" sz="3000" dirty="0" err="1">
                <a:latin typeface="Bahnschrift SemiLight" panose="020B0502040204020203" pitchFamily="34" charset="0"/>
              </a:rPr>
              <a:t>aukšt</a:t>
            </a:r>
            <a:r>
              <a:rPr lang="lt-LT" sz="3000" dirty="0">
                <a:latin typeface="Bahnschrift SemiLight" panose="020B0502040204020203" pitchFamily="34" charset="0"/>
              </a:rPr>
              <a:t>ų</a:t>
            </a:r>
            <a:r>
              <a:rPr lang="en-US" sz="3000" dirty="0">
                <a:latin typeface="Bahnschrift SemiLight" panose="020B0502040204020203" pitchFamily="34" charset="0"/>
              </a:rPr>
              <a:t>j</a:t>
            </a:r>
            <a:r>
              <a:rPr lang="lt-LT" sz="3000" dirty="0">
                <a:latin typeface="Bahnschrift SemiLight" panose="020B0502040204020203" pitchFamily="34" charset="0"/>
              </a:rPr>
              <a:t>ų</a:t>
            </a:r>
            <a:r>
              <a:rPr lang="en-US" sz="3000" dirty="0">
                <a:latin typeface="Bahnschrift SemiLight" panose="020B0502040204020203" pitchFamily="34" charset="0"/>
              </a:rPr>
              <a:t> </a:t>
            </a:r>
            <a:r>
              <a:rPr lang="en-US" sz="3000" dirty="0" err="1">
                <a:latin typeface="Bahnschrift SemiLight" panose="020B0502040204020203" pitchFamily="34" charset="0"/>
              </a:rPr>
              <a:t>mokykl</a:t>
            </a:r>
            <a:r>
              <a:rPr lang="lt-LT" sz="3000" dirty="0">
                <a:latin typeface="Bahnschrift SemiLight" panose="020B0502040204020203" pitchFamily="34" charset="0"/>
              </a:rPr>
              <a:t>ų</a:t>
            </a:r>
            <a:r>
              <a:rPr lang="en-US" sz="3000" dirty="0">
                <a:latin typeface="Bahnschrift SemiLight" panose="020B0502040204020203" pitchFamily="34" charset="0"/>
              </a:rPr>
              <a:t> </a:t>
            </a:r>
            <a:r>
              <a:rPr lang="en-US" sz="3000" dirty="0" err="1">
                <a:latin typeface="Bahnschrift SemiLight" panose="020B0502040204020203" pitchFamily="34" charset="0"/>
              </a:rPr>
              <a:t>asociacija</a:t>
            </a:r>
            <a:r>
              <a:rPr lang="en-US" sz="3000" dirty="0">
                <a:latin typeface="Bahnschrift SemiLight" panose="020B0502040204020203" pitchFamily="34" charset="0"/>
              </a:rPr>
              <a:t> </a:t>
            </a:r>
            <a:r>
              <a:rPr lang="en-US" sz="3000" dirty="0" err="1">
                <a:latin typeface="Bahnschrift SemiLight" panose="020B0502040204020203" pitchFamily="34" charset="0"/>
              </a:rPr>
              <a:t>bendrajam</a:t>
            </a:r>
            <a:r>
              <a:rPr lang="en-US" sz="3000" dirty="0">
                <a:latin typeface="Bahnschrift SemiLight" panose="020B0502040204020203" pitchFamily="34" charset="0"/>
              </a:rPr>
              <a:t> </a:t>
            </a:r>
            <a:r>
              <a:rPr lang="en-US" sz="3000" dirty="0" err="1">
                <a:latin typeface="Bahnschrift SemiLight" panose="020B0502040204020203" pitchFamily="34" charset="0"/>
              </a:rPr>
              <a:t>pri</a:t>
            </a:r>
            <a:r>
              <a:rPr lang="lt-LT" sz="3000" dirty="0">
                <a:latin typeface="Bahnschrift SemiLight" panose="020B0502040204020203" pitchFamily="34" charset="0"/>
              </a:rPr>
              <a:t>ė</a:t>
            </a:r>
            <a:r>
              <a:rPr lang="en-US" sz="3000" dirty="0" err="1">
                <a:latin typeface="Bahnschrift SemiLight" panose="020B0502040204020203" pitchFamily="34" charset="0"/>
              </a:rPr>
              <a:t>mimui</a:t>
            </a:r>
            <a:r>
              <a:rPr lang="en-US" sz="3000" dirty="0">
                <a:latin typeface="Bahnschrift SemiLight" panose="020B0502040204020203" pitchFamily="34" charset="0"/>
              </a:rPr>
              <a:t> </a:t>
            </a:r>
            <a:r>
              <a:rPr lang="en-US" sz="3000" dirty="0" err="1">
                <a:latin typeface="Bahnschrift SemiLight" panose="020B0502040204020203" pitchFamily="34" charset="0"/>
              </a:rPr>
              <a:t>organizuoti</a:t>
            </a:r>
            <a:r>
              <a:rPr lang="en-US" sz="3000" dirty="0">
                <a:latin typeface="Bahnschrift SemiLight" panose="020B0502040204020203" pitchFamily="34" charset="0"/>
              </a:rPr>
              <a:t> (</a:t>
            </a:r>
            <a:r>
              <a:rPr lang="en-US" sz="3000" i="1" dirty="0" err="1">
                <a:latin typeface="Bahnschrift SemiLight" panose="020B0502040204020203" pitchFamily="34" charset="0"/>
              </a:rPr>
              <a:t>lamabpo.lt</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Programos</a:t>
            </a:r>
            <a:r>
              <a:rPr lang="en-US" sz="3000" dirty="0">
                <a:latin typeface="Bahnschrift SemiLight" panose="020B0502040204020203" pitchFamily="34" charset="0"/>
              </a:rPr>
              <a:t> „</a:t>
            </a:r>
            <a:r>
              <a:rPr lang="en-US" sz="3000" dirty="0" err="1">
                <a:latin typeface="Bahnschrift SemiLight" panose="020B0502040204020203" pitchFamily="34" charset="0"/>
              </a:rPr>
              <a:t>Lietuvos</a:t>
            </a:r>
            <a:r>
              <a:rPr lang="en-US" sz="3000" dirty="0">
                <a:latin typeface="Bahnschrift SemiLight" panose="020B0502040204020203" pitchFamily="34" charset="0"/>
              </a:rPr>
              <a:t> </a:t>
            </a:r>
            <a:r>
              <a:rPr lang="en-US" sz="3000" dirty="0" err="1">
                <a:latin typeface="Bahnschrift SemiLight" panose="020B0502040204020203" pitchFamily="34" charset="0"/>
              </a:rPr>
              <a:t>virtualus</a:t>
            </a:r>
            <a:r>
              <a:rPr lang="en-US" sz="3000" dirty="0">
                <a:latin typeface="Bahnschrift SemiLight" panose="020B0502040204020203" pitchFamily="34" charset="0"/>
              </a:rPr>
              <a:t> </a:t>
            </a:r>
            <a:r>
              <a:rPr lang="en-US" sz="3000" dirty="0" err="1">
                <a:latin typeface="Bahnschrift SemiLight" panose="020B0502040204020203" pitchFamily="34" charset="0"/>
              </a:rPr>
              <a:t>universitetas</a:t>
            </a:r>
            <a:r>
              <a:rPr lang="en-US" sz="3000" dirty="0">
                <a:latin typeface="Bahnschrift SemiLight" panose="020B0502040204020203" pitchFamily="34" charset="0"/>
              </a:rPr>
              <a:t>“</a:t>
            </a:r>
            <a:r>
              <a:rPr lang="ko-KR" altLang="en-US" sz="3000" dirty="0">
                <a:latin typeface="Bahnschrift SemiLight" panose="020B0502040204020203" pitchFamily="34" charset="0"/>
              </a:rPr>
              <a:t> </a:t>
            </a:r>
            <a:r>
              <a:rPr lang="en-US" altLang="ko-KR" sz="3000" dirty="0" err="1">
                <a:latin typeface="Bahnschrift SemiLight" panose="020B0502040204020203" pitchFamily="34" charset="0"/>
              </a:rPr>
              <a:t>svetainė</a:t>
            </a:r>
            <a:r>
              <a:rPr lang="ko-KR" altLang="en-US" sz="3000" dirty="0">
                <a:latin typeface="Bahnschrift SemiLight" panose="020B0502040204020203" pitchFamily="34" charset="0"/>
              </a:rPr>
              <a:t> </a:t>
            </a:r>
            <a:r>
              <a:rPr lang="en-US" altLang="ko-KR" sz="3000" dirty="0">
                <a:latin typeface="Bahnschrift SemiLight" panose="020B0502040204020203" pitchFamily="34" charset="0"/>
              </a:rPr>
              <a:t>(</a:t>
            </a:r>
            <a:r>
              <a:rPr lang="en-US" altLang="ko-KR" sz="3000" i="1" dirty="0" err="1">
                <a:latin typeface="Bahnschrift SemiLight" panose="020B0502040204020203" pitchFamily="34" charset="0"/>
              </a:rPr>
              <a:t>lvu.lt</a:t>
            </a:r>
            <a:r>
              <a:rPr lang="en-US" altLang="ko-KR" sz="3000" dirty="0">
                <a:latin typeface="Bahnschrift SemiLight" panose="020B0502040204020203" pitchFamily="34" charset="0"/>
              </a:rPr>
              <a:t>)</a:t>
            </a:r>
            <a:endParaRPr lang="en-US" sz="3000" dirty="0">
              <a:latin typeface="Bahnschrift SemiLight" panose="020B0502040204020203" pitchFamily="34" charset="0"/>
            </a:endParaRPr>
          </a:p>
        </p:txBody>
      </p:sp>
    </p:spTree>
    <p:extLst>
      <p:ext uri="{BB962C8B-B14F-4D97-AF65-F5344CB8AC3E}">
        <p14:creationId xmlns:p14="http://schemas.microsoft.com/office/powerpoint/2010/main" val="749972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C924E-CAF8-4429-99D6-C5899AEB193F}"/>
              </a:ext>
            </a:extLst>
          </p:cNvPr>
          <p:cNvSpPr>
            <a:spLocks noGrp="1"/>
          </p:cNvSpPr>
          <p:nvPr>
            <p:ph type="title"/>
          </p:nvPr>
        </p:nvSpPr>
        <p:spPr/>
        <p:txBody>
          <a:bodyPr>
            <a:normAutofit fontScale="90000"/>
          </a:bodyPr>
          <a:lstStyle/>
          <a:p>
            <a:r>
              <a:rPr lang="en-US" sz="5000" dirty="0" err="1">
                <a:latin typeface="Bahnschrift SemiBold" panose="020B0502040204020203" pitchFamily="34" charset="0"/>
              </a:rPr>
              <a:t>Elektronini</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paslaug</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pavyzdžiai</a:t>
            </a:r>
            <a:endParaRPr lang="en-US" sz="5000" dirty="0"/>
          </a:p>
        </p:txBody>
      </p:sp>
      <p:sp>
        <p:nvSpPr>
          <p:cNvPr id="3" name="Content Placeholder 2">
            <a:extLst>
              <a:ext uri="{FF2B5EF4-FFF2-40B4-BE49-F238E27FC236}">
                <a16:creationId xmlns:a16="http://schemas.microsoft.com/office/drawing/2014/main" id="{27BB3416-61FE-41A7-AED3-AC458B9A3C9F}"/>
              </a:ext>
            </a:extLst>
          </p:cNvPr>
          <p:cNvSpPr>
            <a:spLocks noGrp="1"/>
          </p:cNvSpPr>
          <p:nvPr>
            <p:ph idx="1"/>
          </p:nvPr>
        </p:nvSpPr>
        <p:spPr/>
        <p:txBody>
          <a:bodyPr>
            <a:normAutofit/>
          </a:bodyPr>
          <a:lstStyle/>
          <a:p>
            <a:pPr marL="0" indent="0">
              <a:buNone/>
            </a:pPr>
            <a:r>
              <a:rPr lang="en-US" sz="3000" b="1" dirty="0" err="1">
                <a:latin typeface="Bahnschrift SemiLight" panose="020B0502040204020203" pitchFamily="34" charset="0"/>
              </a:rPr>
              <a:t>Žiniasklaida</a:t>
            </a:r>
            <a:r>
              <a:rPr lang="en-US" sz="3000" b="1"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Žiniasklaidos</a:t>
            </a:r>
            <a:r>
              <a:rPr lang="en-US" sz="3000" dirty="0">
                <a:latin typeface="Bahnschrift SemiLight" panose="020B0502040204020203" pitchFamily="34" charset="0"/>
              </a:rPr>
              <a:t> </a:t>
            </a:r>
            <a:r>
              <a:rPr lang="en-US" sz="3000" dirty="0" err="1">
                <a:latin typeface="Bahnschrift SemiLight" panose="020B0502040204020203" pitchFamily="34" charset="0"/>
              </a:rPr>
              <a:t>įmonių</a:t>
            </a:r>
            <a:r>
              <a:rPr lang="en-US" sz="3000" dirty="0">
                <a:latin typeface="Bahnschrift SemiLight" panose="020B0502040204020203" pitchFamily="34" charset="0"/>
              </a:rPr>
              <a:t> </a:t>
            </a:r>
            <a:r>
              <a:rPr lang="en-US" sz="3000" dirty="0" err="1">
                <a:latin typeface="Bahnschrift SemiLight" panose="020B0502040204020203" pitchFamily="34" charset="0"/>
              </a:rPr>
              <a:t>Lietuvoje</a:t>
            </a:r>
            <a:r>
              <a:rPr lang="en-US" sz="3000" dirty="0">
                <a:latin typeface="Bahnschrift SemiLight" panose="020B0502040204020203" pitchFamily="34" charset="0"/>
              </a:rPr>
              <a:t> </a:t>
            </a:r>
            <a:r>
              <a:rPr lang="en-US" sz="3000" dirty="0" err="1">
                <a:latin typeface="Bahnschrift SemiLight" panose="020B0502040204020203" pitchFamily="34" charset="0"/>
              </a:rPr>
              <a:t>sąrašas</a:t>
            </a:r>
            <a:r>
              <a:rPr lang="en-US" sz="3000" dirty="0">
                <a:latin typeface="Bahnschrift SemiLight" panose="020B0502040204020203" pitchFamily="34" charset="0"/>
              </a:rPr>
              <a:t> (</a:t>
            </a:r>
            <a:r>
              <a:rPr lang="en-US" sz="3000" i="1" dirty="0">
                <a:latin typeface="Bahnschrift SemiLight" panose="020B0502040204020203" pitchFamily="34" charset="0"/>
                <a:hlinkClick r:id="rId2">
                  <a:extLst>
                    <a:ext uri="{A12FA001-AC4F-418D-AE19-62706E023703}">
                      <ahyp:hlinkClr xmlns="" xmlns:ahyp="http://schemas.microsoft.com/office/drawing/2018/hyperlinkcolor" val="tx"/>
                    </a:ext>
                  </a:extLst>
                </a:hlinkClick>
              </a:rPr>
              <a:t>www.on.lt/bmip.btm</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Lietuvos</a:t>
            </a:r>
            <a:r>
              <a:rPr lang="en-US" sz="3000" dirty="0">
                <a:latin typeface="Bahnschrift SemiLight" panose="020B0502040204020203" pitchFamily="34" charset="0"/>
              </a:rPr>
              <a:t> </a:t>
            </a:r>
            <a:r>
              <a:rPr lang="en-US" sz="3000" dirty="0" err="1">
                <a:latin typeface="Bahnschrift SemiLight" panose="020B0502040204020203" pitchFamily="34" charset="0"/>
              </a:rPr>
              <a:t>nacionalinis</a:t>
            </a:r>
            <a:r>
              <a:rPr lang="en-US" sz="3000" dirty="0">
                <a:latin typeface="Bahnschrift SemiLight" panose="020B0502040204020203" pitchFamily="34" charset="0"/>
              </a:rPr>
              <a:t> </a:t>
            </a:r>
            <a:r>
              <a:rPr lang="en-US" sz="3000" dirty="0" err="1">
                <a:latin typeface="Bahnschrift SemiLight" panose="020B0502040204020203" pitchFamily="34" charset="0"/>
              </a:rPr>
              <a:t>radijas</a:t>
            </a:r>
            <a:r>
              <a:rPr lang="en-US" sz="3000" dirty="0">
                <a:latin typeface="Bahnschrift SemiLight" panose="020B0502040204020203" pitchFamily="34" charset="0"/>
              </a:rPr>
              <a:t> </a:t>
            </a:r>
            <a:r>
              <a:rPr lang="en-US" sz="3000" dirty="0" err="1">
                <a:latin typeface="Bahnschrift SemiLight" panose="020B0502040204020203" pitchFamily="34" charset="0"/>
              </a:rPr>
              <a:t>ir</a:t>
            </a:r>
            <a:r>
              <a:rPr lang="en-US" sz="3000" dirty="0">
                <a:latin typeface="Bahnschrift SemiLight" panose="020B0502040204020203" pitchFamily="34" charset="0"/>
              </a:rPr>
              <a:t> </a:t>
            </a:r>
            <a:r>
              <a:rPr lang="en-US" sz="3000" dirty="0" err="1">
                <a:latin typeface="Bahnschrift SemiLight" panose="020B0502040204020203" pitchFamily="34" charset="0"/>
              </a:rPr>
              <a:t>televizija</a:t>
            </a:r>
            <a:r>
              <a:rPr lang="en-US" sz="3000" dirty="0">
                <a:latin typeface="Bahnschrift SemiLight" panose="020B0502040204020203" pitchFamily="34" charset="0"/>
              </a:rPr>
              <a:t> (</a:t>
            </a:r>
            <a:r>
              <a:rPr lang="en-US" sz="3000" i="1" dirty="0" err="1">
                <a:latin typeface="Bahnschrift SemiLight" panose="020B0502040204020203" pitchFamily="34" charset="0"/>
              </a:rPr>
              <a:t>lrt.lt</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Žinių</a:t>
            </a:r>
            <a:r>
              <a:rPr lang="en-US" sz="3000" dirty="0">
                <a:latin typeface="Bahnschrift SemiLight" panose="020B0502040204020203" pitchFamily="34" charset="0"/>
              </a:rPr>
              <a:t> </a:t>
            </a:r>
            <a:r>
              <a:rPr lang="en-US" sz="3000" dirty="0" err="1">
                <a:latin typeface="Bahnschrift SemiLight" panose="020B0502040204020203" pitchFamily="34" charset="0"/>
              </a:rPr>
              <a:t>portalai</a:t>
            </a:r>
            <a:r>
              <a:rPr lang="en-US" sz="3000" dirty="0">
                <a:latin typeface="Bahnschrift SemiLight" panose="020B0502040204020203" pitchFamily="34" charset="0"/>
              </a:rPr>
              <a:t> (</a:t>
            </a:r>
            <a:r>
              <a:rPr lang="en-US" sz="3000" i="1" dirty="0" err="1">
                <a:latin typeface="Bahnschrift SemiLight" panose="020B0502040204020203" pitchFamily="34" charset="0"/>
              </a:rPr>
              <a:t>delfi.lt</a:t>
            </a:r>
            <a:r>
              <a:rPr lang="en-US" sz="3000" dirty="0">
                <a:latin typeface="Bahnschrift SemiLight" panose="020B0502040204020203" pitchFamily="34" charset="0"/>
              </a:rPr>
              <a:t>, </a:t>
            </a:r>
            <a:r>
              <a:rPr lang="en-US" sz="3000" i="1" dirty="0" err="1">
                <a:latin typeface="Bahnschrift SemiLight" panose="020B0502040204020203" pitchFamily="34" charset="0"/>
              </a:rPr>
              <a:t>respublika.lt</a:t>
            </a:r>
            <a:r>
              <a:rPr lang="en-US" sz="3000" dirty="0">
                <a:latin typeface="Bahnschrift SemiLight" panose="020B0502040204020203" pitchFamily="34" charset="0"/>
              </a:rPr>
              <a:t>, </a:t>
            </a:r>
            <a:r>
              <a:rPr lang="en-US" sz="3000" i="1" dirty="0" err="1">
                <a:latin typeface="Bahnschrift SemiLight" panose="020B0502040204020203" pitchFamily="34" charset="0"/>
              </a:rPr>
              <a:t>alfa.lt</a:t>
            </a:r>
            <a:r>
              <a:rPr lang="en-US" sz="3000" dirty="0">
                <a:latin typeface="Bahnschrift SemiLight" panose="020B0502040204020203" pitchFamily="34" charset="0"/>
              </a:rPr>
              <a:t>)</a:t>
            </a:r>
          </a:p>
        </p:txBody>
      </p:sp>
    </p:spTree>
    <p:extLst>
      <p:ext uri="{BB962C8B-B14F-4D97-AF65-F5344CB8AC3E}">
        <p14:creationId xmlns:p14="http://schemas.microsoft.com/office/powerpoint/2010/main" val="960843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2CAA8-3ACA-4755-B0BB-04A92204C8C5}"/>
              </a:ext>
            </a:extLst>
          </p:cNvPr>
          <p:cNvSpPr>
            <a:spLocks noGrp="1"/>
          </p:cNvSpPr>
          <p:nvPr>
            <p:ph type="title"/>
          </p:nvPr>
        </p:nvSpPr>
        <p:spPr/>
        <p:txBody>
          <a:bodyPr>
            <a:normAutofit fontScale="90000"/>
          </a:bodyPr>
          <a:lstStyle/>
          <a:p>
            <a:r>
              <a:rPr lang="en-US" sz="5000" dirty="0" err="1">
                <a:latin typeface="Bahnschrift SemiBold" panose="020B0502040204020203" pitchFamily="34" charset="0"/>
              </a:rPr>
              <a:t>Elektronini</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paslaug</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pavyzdžiai</a:t>
            </a:r>
            <a:endParaRPr lang="en-US" sz="5000" dirty="0"/>
          </a:p>
        </p:txBody>
      </p:sp>
      <p:sp>
        <p:nvSpPr>
          <p:cNvPr id="3" name="Content Placeholder 2">
            <a:extLst>
              <a:ext uri="{FF2B5EF4-FFF2-40B4-BE49-F238E27FC236}">
                <a16:creationId xmlns:a16="http://schemas.microsoft.com/office/drawing/2014/main" id="{7665920F-20D2-4FD4-B093-DCE39CFD39A7}"/>
              </a:ext>
            </a:extLst>
          </p:cNvPr>
          <p:cNvSpPr>
            <a:spLocks noGrp="1"/>
          </p:cNvSpPr>
          <p:nvPr>
            <p:ph idx="1"/>
          </p:nvPr>
        </p:nvSpPr>
        <p:spPr/>
        <p:txBody>
          <a:bodyPr>
            <a:normAutofit fontScale="92500" lnSpcReduction="20000"/>
          </a:bodyPr>
          <a:lstStyle/>
          <a:p>
            <a:pPr marL="0" indent="0">
              <a:buNone/>
            </a:pPr>
            <a:r>
              <a:rPr lang="en-US" sz="3000" b="1" dirty="0" err="1">
                <a:latin typeface="Bahnschrift SemiLight" panose="020B0502040204020203" pitchFamily="34" charset="0"/>
              </a:rPr>
              <a:t>Sveikata</a:t>
            </a:r>
            <a:r>
              <a:rPr lang="en-US" sz="3000" b="1" dirty="0" smtClean="0">
                <a:latin typeface="Bahnschrift SemiLight" panose="020B0502040204020203" pitchFamily="34" charset="0"/>
              </a:rPr>
              <a:t>:</a:t>
            </a:r>
            <a:endParaRPr lang="lt-LT" sz="3000" b="1" dirty="0" smtClean="0">
              <a:latin typeface="Bahnschrift SemiLight" panose="020B0502040204020203" pitchFamily="34" charset="0"/>
            </a:endParaRPr>
          </a:p>
          <a:p>
            <a:pPr marL="0" indent="0">
              <a:buNone/>
            </a:pPr>
            <a:endParaRPr lang="lt-LT" sz="3000" dirty="0" smtClean="0">
              <a:latin typeface="Bahnschrift SemiLight" panose="020B0502040204020203" pitchFamily="34" charset="0"/>
            </a:endParaRPr>
          </a:p>
          <a:p>
            <a:r>
              <a:rPr lang="lt-LT" sz="3000" dirty="0" err="1" smtClean="0">
                <a:latin typeface="Bahnschrift SemiLight" panose="020B0502040204020203" pitchFamily="34" charset="0"/>
              </a:rPr>
              <a:t>esveikata.lt</a:t>
            </a:r>
            <a:r>
              <a:rPr lang="lt-LT" sz="3000" dirty="0" smtClean="0">
                <a:latin typeface="Bahnschrift SemiLight" panose="020B0502040204020203" pitchFamily="34" charset="0"/>
              </a:rPr>
              <a:t> Lietuvos sveikatos priežiūros informacinė sistema</a:t>
            </a:r>
            <a:endParaRPr lang="en-US" sz="3000" dirty="0">
              <a:latin typeface="Bahnschrift SemiLight" panose="020B0502040204020203" pitchFamily="34" charset="0"/>
            </a:endParaRPr>
          </a:p>
          <a:p>
            <a:r>
              <a:rPr lang="en-US" sz="3000" dirty="0" smtClean="0">
                <a:latin typeface="Bahnschrift SemiLight" panose="020B0502040204020203" pitchFamily="34" charset="0"/>
              </a:rPr>
              <a:t> </a:t>
            </a:r>
            <a:r>
              <a:rPr lang="en-US" sz="3000" dirty="0" err="1">
                <a:latin typeface="Bahnschrift SemiLight" panose="020B0502040204020203" pitchFamily="34" charset="0"/>
              </a:rPr>
              <a:t>Lietuvos</a:t>
            </a:r>
            <a:r>
              <a:rPr lang="en-US" sz="3000" dirty="0">
                <a:latin typeface="Bahnschrift SemiLight" panose="020B0502040204020203" pitchFamily="34" charset="0"/>
              </a:rPr>
              <a:t> </a:t>
            </a:r>
            <a:r>
              <a:rPr lang="en-US" sz="3000" dirty="0" err="1">
                <a:latin typeface="Bahnschrift SemiLight" panose="020B0502040204020203" pitchFamily="34" charset="0"/>
              </a:rPr>
              <a:t>medicinos</a:t>
            </a:r>
            <a:r>
              <a:rPr lang="en-US" sz="3000" dirty="0">
                <a:latin typeface="Bahnschrift SemiLight" panose="020B0502040204020203" pitchFamily="34" charset="0"/>
              </a:rPr>
              <a:t> internet </a:t>
            </a:r>
            <a:r>
              <a:rPr lang="en-US" sz="3000" dirty="0" err="1">
                <a:latin typeface="Bahnschrift SemiLight" panose="020B0502040204020203" pitchFamily="34" charset="0"/>
              </a:rPr>
              <a:t>svetainių</a:t>
            </a:r>
            <a:r>
              <a:rPr lang="en-US" sz="3000" dirty="0">
                <a:latin typeface="Bahnschrift SemiLight" panose="020B0502040204020203" pitchFamily="34" charset="0"/>
              </a:rPr>
              <a:t> </a:t>
            </a:r>
            <a:r>
              <a:rPr lang="en-US" sz="3000" dirty="0" err="1">
                <a:latin typeface="Bahnschrift SemiLight" panose="020B0502040204020203" pitchFamily="34" charset="0"/>
              </a:rPr>
              <a:t>katalogas</a:t>
            </a:r>
            <a:r>
              <a:rPr lang="en-US" sz="3000" dirty="0">
                <a:latin typeface="Bahnschrift SemiLight" panose="020B0502040204020203" pitchFamily="34" charset="0"/>
              </a:rPr>
              <a:t> (</a:t>
            </a:r>
            <a:r>
              <a:rPr lang="en-US" sz="3000" i="1" dirty="0" err="1">
                <a:latin typeface="Bahnschrift SemiLight" panose="020B0502040204020203" pitchFamily="34" charset="0"/>
              </a:rPr>
              <a:t>hipokratas.lt</a:t>
            </a:r>
            <a:r>
              <a:rPr lang="en-US" sz="3000" dirty="0">
                <a:latin typeface="Bahnschrift SemiLight" panose="020B0502040204020203" pitchFamily="34" charset="0"/>
              </a:rPr>
              <a:t>)</a:t>
            </a:r>
          </a:p>
          <a:p>
            <a:r>
              <a:rPr lang="en-US" sz="3000" dirty="0" smtClean="0">
                <a:latin typeface="Bahnschrift SemiLight" panose="020B0502040204020203" pitchFamily="34" charset="0"/>
              </a:rPr>
              <a:t> </a:t>
            </a:r>
            <a:r>
              <a:rPr lang="en-US" sz="3000" dirty="0" err="1">
                <a:latin typeface="Bahnschrift SemiLight" panose="020B0502040204020203" pitchFamily="34" charset="0"/>
              </a:rPr>
              <a:t>Sveikatos</a:t>
            </a:r>
            <a:r>
              <a:rPr lang="en-US" sz="3000" dirty="0">
                <a:latin typeface="Bahnschrift SemiLight" panose="020B0502040204020203" pitchFamily="34" charset="0"/>
              </a:rPr>
              <a:t> </a:t>
            </a:r>
            <a:r>
              <a:rPr lang="en-US" sz="3000" dirty="0" err="1">
                <a:latin typeface="Bahnschrift SemiLight" panose="020B0502040204020203" pitchFamily="34" charset="0"/>
              </a:rPr>
              <a:t>ir</a:t>
            </a:r>
            <a:r>
              <a:rPr lang="en-US" sz="3000" dirty="0">
                <a:latin typeface="Bahnschrift SemiLight" panose="020B0502040204020203" pitchFamily="34" charset="0"/>
              </a:rPr>
              <a:t> </a:t>
            </a:r>
            <a:r>
              <a:rPr lang="en-US" sz="3000" dirty="0" err="1">
                <a:latin typeface="Bahnschrift SemiLight" panose="020B0502040204020203" pitchFamily="34" charset="0"/>
              </a:rPr>
              <a:t>medicinos</a:t>
            </a:r>
            <a:r>
              <a:rPr lang="en-US" sz="3000" dirty="0">
                <a:latin typeface="Bahnschrift SemiLight" panose="020B0502040204020203" pitchFamily="34" charset="0"/>
              </a:rPr>
              <a:t> </a:t>
            </a:r>
            <a:r>
              <a:rPr lang="en-US" sz="3000" dirty="0" err="1">
                <a:latin typeface="Bahnschrift SemiLight" panose="020B0502040204020203" pitchFamily="34" charset="0"/>
              </a:rPr>
              <a:t>informacijos</a:t>
            </a:r>
            <a:r>
              <a:rPr lang="en-US" sz="3000" dirty="0">
                <a:latin typeface="Bahnschrift SemiLight" panose="020B0502040204020203" pitchFamily="34" charset="0"/>
              </a:rPr>
              <a:t> </a:t>
            </a:r>
            <a:r>
              <a:rPr lang="en-US" sz="3000" dirty="0" err="1">
                <a:latin typeface="Bahnschrift SemiLight" panose="020B0502040204020203" pitchFamily="34" charset="0"/>
              </a:rPr>
              <a:t>agentūra</a:t>
            </a:r>
            <a:r>
              <a:rPr lang="en-US" sz="3000" dirty="0">
                <a:latin typeface="Bahnschrift SemiLight" panose="020B0502040204020203" pitchFamily="34" charset="0"/>
              </a:rPr>
              <a:t> (</a:t>
            </a:r>
            <a:r>
              <a:rPr lang="en-US" sz="3000" i="1" dirty="0" err="1">
                <a:latin typeface="Bahnschrift SemiLight" panose="020B0502040204020203" pitchFamily="34" charset="0"/>
              </a:rPr>
              <a:t>medicine.lt</a:t>
            </a:r>
            <a:r>
              <a:rPr lang="en-US" sz="3000" dirty="0">
                <a:latin typeface="Bahnschrift SemiLight" panose="020B0502040204020203" pitchFamily="34" charset="0"/>
              </a:rPr>
              <a:t>)</a:t>
            </a:r>
          </a:p>
          <a:p>
            <a:r>
              <a:rPr lang="en-US" sz="3000" dirty="0" smtClean="0">
                <a:latin typeface="Bahnschrift SemiLight" panose="020B0502040204020203" pitchFamily="34" charset="0"/>
              </a:rPr>
              <a:t>E</a:t>
            </a:r>
            <a:r>
              <a:rPr lang="en-US" sz="3000" dirty="0">
                <a:latin typeface="Bahnschrift SemiLight" panose="020B0502040204020203" pitchFamily="34" charset="0"/>
              </a:rPr>
              <a:t>. </a:t>
            </a:r>
            <a:r>
              <a:rPr lang="en-US" sz="3000" dirty="0" err="1">
                <a:latin typeface="Bahnschrift SemiLight" panose="020B0502040204020203" pitchFamily="34" charset="0"/>
              </a:rPr>
              <a:t>vaistinės</a:t>
            </a:r>
            <a:r>
              <a:rPr lang="en-US" sz="3000" dirty="0">
                <a:latin typeface="Bahnschrift SemiLight" panose="020B0502040204020203" pitchFamily="34" charset="0"/>
              </a:rPr>
              <a:t> </a:t>
            </a:r>
            <a:r>
              <a:rPr lang="en-US" sz="3000" dirty="0" err="1">
                <a:latin typeface="Bahnschrift SemiLight" panose="020B0502040204020203" pitchFamily="34" charset="0"/>
              </a:rPr>
              <a:t>svetainė</a:t>
            </a:r>
            <a:r>
              <a:rPr lang="en-US" sz="3000" dirty="0">
                <a:latin typeface="Bahnschrift SemiLight" panose="020B0502040204020203" pitchFamily="34" charset="0"/>
              </a:rPr>
              <a:t> (</a:t>
            </a:r>
            <a:r>
              <a:rPr lang="en-US" sz="3000" i="1" dirty="0">
                <a:latin typeface="Bahnschrift SemiLight" panose="020B0502040204020203" pitchFamily="34" charset="0"/>
              </a:rPr>
              <a:t>e-</a:t>
            </a:r>
            <a:r>
              <a:rPr lang="en-US" sz="3000" i="1" dirty="0" err="1">
                <a:latin typeface="Bahnschrift SemiLight" panose="020B0502040204020203" pitchFamily="34" charset="0"/>
              </a:rPr>
              <a:t>vaistine.lt</a:t>
            </a:r>
            <a:r>
              <a:rPr lang="en-US" sz="3000" dirty="0">
                <a:latin typeface="Bahnschrift SemiLight" panose="020B0502040204020203" pitchFamily="34" charset="0"/>
              </a:rPr>
              <a:t>)</a:t>
            </a:r>
          </a:p>
        </p:txBody>
      </p:sp>
    </p:spTree>
    <p:extLst>
      <p:ext uri="{BB962C8B-B14F-4D97-AF65-F5344CB8AC3E}">
        <p14:creationId xmlns:p14="http://schemas.microsoft.com/office/powerpoint/2010/main" val="1174502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513F1-54DE-4A1E-B1EB-D631851FF7C6}"/>
              </a:ext>
            </a:extLst>
          </p:cNvPr>
          <p:cNvSpPr>
            <a:spLocks noGrp="1"/>
          </p:cNvSpPr>
          <p:nvPr>
            <p:ph type="title"/>
          </p:nvPr>
        </p:nvSpPr>
        <p:spPr/>
        <p:txBody>
          <a:bodyPr>
            <a:normAutofit fontScale="90000"/>
          </a:bodyPr>
          <a:lstStyle/>
          <a:p>
            <a:r>
              <a:rPr lang="en-US" sz="5000" dirty="0" err="1">
                <a:latin typeface="Bahnschrift SemiBold" panose="020B0502040204020203" pitchFamily="34" charset="0"/>
              </a:rPr>
              <a:t>Elektronini</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paslaug</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pavyzdžiai</a:t>
            </a:r>
            <a:endParaRPr lang="en-US" sz="5000" dirty="0"/>
          </a:p>
        </p:txBody>
      </p:sp>
      <p:sp>
        <p:nvSpPr>
          <p:cNvPr id="3" name="Content Placeholder 2">
            <a:extLst>
              <a:ext uri="{FF2B5EF4-FFF2-40B4-BE49-F238E27FC236}">
                <a16:creationId xmlns:a16="http://schemas.microsoft.com/office/drawing/2014/main" id="{5149AFD2-27DA-494F-ACD1-87FBA17EE464}"/>
              </a:ext>
            </a:extLst>
          </p:cNvPr>
          <p:cNvSpPr>
            <a:spLocks noGrp="1"/>
          </p:cNvSpPr>
          <p:nvPr>
            <p:ph idx="1"/>
          </p:nvPr>
        </p:nvSpPr>
        <p:spPr/>
        <p:txBody>
          <a:bodyPr>
            <a:normAutofit/>
          </a:bodyPr>
          <a:lstStyle/>
          <a:p>
            <a:pPr marL="0" indent="0">
              <a:buNone/>
            </a:pPr>
            <a:r>
              <a:rPr lang="en-US" sz="3000" b="1" dirty="0" err="1">
                <a:latin typeface="Bahnschrift SemiLight" panose="020B0502040204020203" pitchFamily="34" charset="0"/>
              </a:rPr>
              <a:t>Virtualūs</a:t>
            </a:r>
            <a:r>
              <a:rPr lang="en-US" sz="3000" b="1" dirty="0">
                <a:latin typeface="Bahnschrift SemiLight" panose="020B0502040204020203" pitchFamily="34" charset="0"/>
              </a:rPr>
              <a:t> </a:t>
            </a:r>
            <a:r>
              <a:rPr lang="en-US" sz="3000" b="1" dirty="0" err="1">
                <a:latin typeface="Bahnschrift SemiLight" panose="020B0502040204020203" pitchFamily="34" charset="0"/>
              </a:rPr>
              <a:t>muziejai</a:t>
            </a:r>
            <a:r>
              <a:rPr lang="en-US" sz="3000" b="1" dirty="0">
                <a:latin typeface="Bahnschrift SemiLight" panose="020B0502040204020203" pitchFamily="34" charset="0"/>
              </a:rPr>
              <a:t>:</a:t>
            </a:r>
          </a:p>
          <a:p>
            <a:pPr marL="0" indent="0">
              <a:buNone/>
            </a:pPr>
            <a:r>
              <a:rPr lang="en-US" sz="3000" dirty="0">
                <a:latin typeface="Bahnschrift SemiLight" panose="020B0502040204020203" pitchFamily="34" charset="0"/>
              </a:rPr>
              <a:t>• Europos </a:t>
            </a:r>
            <a:r>
              <a:rPr lang="en-US" sz="3000" dirty="0" err="1">
                <a:latin typeface="Bahnschrift SemiLight" panose="020B0502040204020203" pitchFamily="34" charset="0"/>
              </a:rPr>
              <a:t>parko</a:t>
            </a:r>
            <a:r>
              <a:rPr lang="en-US" sz="3000" dirty="0">
                <a:latin typeface="Bahnschrift SemiLight" panose="020B0502040204020203" pitchFamily="34" charset="0"/>
              </a:rPr>
              <a:t> (</a:t>
            </a:r>
            <a:r>
              <a:rPr lang="en-US" sz="3000" i="1" dirty="0" err="1">
                <a:latin typeface="Bahnschrift SemiLight" panose="020B0502040204020203" pitchFamily="34" charset="0"/>
              </a:rPr>
              <a:t>europosparkas.lt</a:t>
            </a:r>
            <a:r>
              <a:rPr lang="en-US" sz="3000" i="1" dirty="0">
                <a:latin typeface="Bahnschrift SemiLight" panose="020B0502040204020203" pitchFamily="34" charset="0"/>
              </a:rPr>
              <a:t>/</a:t>
            </a:r>
            <a:r>
              <a:rPr lang="en-US" sz="3000" i="1" dirty="0" err="1">
                <a:latin typeface="Bahnschrift SemiLight" panose="020B0502040204020203" pitchFamily="34" charset="0"/>
              </a:rPr>
              <a:t>virtualikelione</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Virtualus</a:t>
            </a:r>
            <a:r>
              <a:rPr lang="en-US" sz="3000" dirty="0">
                <a:latin typeface="Bahnschrift SemiLight" panose="020B0502040204020203" pitchFamily="34" charset="0"/>
              </a:rPr>
              <a:t> </a:t>
            </a:r>
            <a:r>
              <a:rPr lang="en-US" sz="3000" dirty="0" err="1">
                <a:latin typeface="Bahnschrift SemiLight" panose="020B0502040204020203" pitchFamily="34" charset="0"/>
              </a:rPr>
              <a:t>istorinis</a:t>
            </a:r>
            <a:r>
              <a:rPr lang="en-US" sz="3000" dirty="0">
                <a:latin typeface="Bahnschrift SemiLight" panose="020B0502040204020203" pitchFamily="34" charset="0"/>
              </a:rPr>
              <a:t> Vilnius“ (</a:t>
            </a:r>
            <a:r>
              <a:rPr lang="en-US" sz="3000" i="1" dirty="0" err="1">
                <a:latin typeface="Bahnschrift SemiLight" panose="020B0502040204020203" pitchFamily="34" charset="0"/>
              </a:rPr>
              <a:t>viv.lt</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Architektūros</a:t>
            </a:r>
            <a:r>
              <a:rPr lang="en-US" sz="3000" dirty="0">
                <a:latin typeface="Bahnschrift SemiLight" panose="020B0502040204020203" pitchFamily="34" charset="0"/>
              </a:rPr>
              <a:t> (</a:t>
            </a:r>
            <a:r>
              <a:rPr lang="en-US" sz="3000" i="1" dirty="0">
                <a:latin typeface="Bahnschrift SemiLight" panose="020B0502040204020203" pitchFamily="34" charset="0"/>
              </a:rPr>
              <a:t>arch-</a:t>
            </a:r>
            <a:r>
              <a:rPr lang="en-US" sz="3000" i="1" dirty="0" err="1">
                <a:latin typeface="Bahnschrift SemiLight" panose="020B0502040204020203" pitchFamily="34" charset="0"/>
              </a:rPr>
              <a:t>muziejus.lt</a:t>
            </a:r>
            <a:r>
              <a:rPr lang="en-US" sz="3000" dirty="0">
                <a:latin typeface="Bahnschrift SemiLight" panose="020B0502040204020203" pitchFamily="34" charset="0"/>
              </a:rPr>
              <a:t>)</a:t>
            </a:r>
          </a:p>
        </p:txBody>
      </p:sp>
    </p:spTree>
    <p:extLst>
      <p:ext uri="{BB962C8B-B14F-4D97-AF65-F5344CB8AC3E}">
        <p14:creationId xmlns:p14="http://schemas.microsoft.com/office/powerpoint/2010/main" val="2807152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4E9C2-4DF9-466A-9DAA-D7F34CCA7517}"/>
              </a:ext>
            </a:extLst>
          </p:cNvPr>
          <p:cNvSpPr>
            <a:spLocks noGrp="1"/>
          </p:cNvSpPr>
          <p:nvPr>
            <p:ph type="title"/>
          </p:nvPr>
        </p:nvSpPr>
        <p:spPr/>
        <p:txBody>
          <a:bodyPr>
            <a:normAutofit fontScale="90000"/>
          </a:bodyPr>
          <a:lstStyle/>
          <a:p>
            <a:r>
              <a:rPr lang="en-US" sz="5000" dirty="0" err="1">
                <a:latin typeface="Bahnschrift SemiBold" panose="020B0502040204020203" pitchFamily="34" charset="0"/>
              </a:rPr>
              <a:t>Elektronini</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paslaug</a:t>
            </a:r>
            <a:r>
              <a:rPr lang="lt-LT" sz="5000" dirty="0">
                <a:latin typeface="Bahnschrift SemiBold" panose="020B0502040204020203" pitchFamily="34" charset="0"/>
              </a:rPr>
              <a:t>ų</a:t>
            </a:r>
            <a:r>
              <a:rPr lang="en-US" sz="5000" dirty="0">
                <a:latin typeface="Bahnschrift SemiBold" panose="020B0502040204020203" pitchFamily="34" charset="0"/>
              </a:rPr>
              <a:t> </a:t>
            </a:r>
            <a:r>
              <a:rPr lang="en-US" sz="5000" dirty="0" err="1">
                <a:latin typeface="Bahnschrift SemiBold" panose="020B0502040204020203" pitchFamily="34" charset="0"/>
              </a:rPr>
              <a:t>pavyzdžiai</a:t>
            </a:r>
            <a:endParaRPr lang="en-US" sz="5000" dirty="0"/>
          </a:p>
        </p:txBody>
      </p:sp>
      <p:sp>
        <p:nvSpPr>
          <p:cNvPr id="3" name="Content Placeholder 2">
            <a:extLst>
              <a:ext uri="{FF2B5EF4-FFF2-40B4-BE49-F238E27FC236}">
                <a16:creationId xmlns:a16="http://schemas.microsoft.com/office/drawing/2014/main" id="{E69A382B-C101-46F5-97B0-9DC41EBA9CF9}"/>
              </a:ext>
            </a:extLst>
          </p:cNvPr>
          <p:cNvSpPr>
            <a:spLocks noGrp="1"/>
          </p:cNvSpPr>
          <p:nvPr>
            <p:ph idx="1"/>
          </p:nvPr>
        </p:nvSpPr>
        <p:spPr/>
        <p:txBody>
          <a:bodyPr>
            <a:normAutofit/>
          </a:bodyPr>
          <a:lstStyle/>
          <a:p>
            <a:pPr marL="0" indent="0">
              <a:buNone/>
            </a:pPr>
            <a:r>
              <a:rPr lang="en-US" sz="3000" b="1" dirty="0" err="1">
                <a:latin typeface="Bahnschrift SemiLight" panose="020B0502040204020203" pitchFamily="34" charset="0"/>
              </a:rPr>
              <a:t>Laisvalaikis</a:t>
            </a:r>
            <a:r>
              <a:rPr lang="en-US" sz="3000" b="1"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Baltijos</a:t>
            </a:r>
            <a:r>
              <a:rPr lang="en-US" sz="3000" dirty="0">
                <a:latin typeface="Bahnschrift SemiLight" panose="020B0502040204020203" pitchFamily="34" charset="0"/>
              </a:rPr>
              <a:t> </a:t>
            </a:r>
            <a:r>
              <a:rPr lang="en-US" sz="3000" dirty="0" err="1">
                <a:latin typeface="Bahnschrift SemiLight" panose="020B0502040204020203" pitchFamily="34" charset="0"/>
              </a:rPr>
              <a:t>pramog</a:t>
            </a:r>
            <a:r>
              <a:rPr lang="lt-LT" sz="3000" dirty="0">
                <a:latin typeface="Bahnschrift SemiLight" panose="020B0502040204020203" pitchFamily="34" charset="0"/>
              </a:rPr>
              <a:t>ų</a:t>
            </a:r>
            <a:r>
              <a:rPr lang="en-US" sz="3000" dirty="0">
                <a:latin typeface="Bahnschrift SemiLight" panose="020B0502040204020203" pitchFamily="34" charset="0"/>
              </a:rPr>
              <a:t> </a:t>
            </a:r>
            <a:r>
              <a:rPr lang="en-US" sz="3000" dirty="0" err="1">
                <a:latin typeface="Bahnschrift SemiLight" panose="020B0502040204020203" pitchFamily="34" charset="0"/>
              </a:rPr>
              <a:t>informacijos</a:t>
            </a:r>
            <a:r>
              <a:rPr lang="en-US" sz="3000" dirty="0">
                <a:latin typeface="Bahnschrift SemiLight" panose="020B0502040204020203" pitchFamily="34" charset="0"/>
              </a:rPr>
              <a:t> </a:t>
            </a:r>
            <a:r>
              <a:rPr lang="en-US" sz="3000" dirty="0" err="1">
                <a:latin typeface="Bahnschrift SemiLight" panose="020B0502040204020203" pitchFamily="34" charset="0"/>
              </a:rPr>
              <a:t>centras</a:t>
            </a:r>
            <a:r>
              <a:rPr lang="en-US" sz="3000" dirty="0">
                <a:latin typeface="Bahnschrift SemiLight" panose="020B0502040204020203" pitchFamily="34" charset="0"/>
              </a:rPr>
              <a:t> (</a:t>
            </a:r>
            <a:r>
              <a:rPr lang="en-US" sz="3000" i="1" dirty="0" err="1">
                <a:latin typeface="Bahnschrift SemiLight" panose="020B0502040204020203" pitchFamily="34" charset="0"/>
              </a:rPr>
              <a:t>eb.lt</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Vilniaus </a:t>
            </a:r>
            <a:r>
              <a:rPr lang="en-US" sz="3000" dirty="0" err="1">
                <a:latin typeface="Bahnschrift SemiLight" panose="020B0502040204020203" pitchFamily="34" charset="0"/>
              </a:rPr>
              <a:t>renginių</a:t>
            </a:r>
            <a:r>
              <a:rPr lang="en-US" sz="3000" dirty="0">
                <a:latin typeface="Bahnschrift SemiLight" panose="020B0502040204020203" pitchFamily="34" charset="0"/>
              </a:rPr>
              <a:t> </a:t>
            </a:r>
            <a:r>
              <a:rPr lang="en-US" sz="3000" dirty="0" err="1">
                <a:latin typeface="Bahnschrift SemiLight" panose="020B0502040204020203" pitchFamily="34" charset="0"/>
              </a:rPr>
              <a:t>mozaika</a:t>
            </a:r>
            <a:r>
              <a:rPr lang="en-US" sz="3000" dirty="0">
                <a:latin typeface="Bahnschrift SemiLight" panose="020B0502040204020203" pitchFamily="34" charset="0"/>
              </a:rPr>
              <a:t> (</a:t>
            </a:r>
            <a:r>
              <a:rPr lang="en-US" sz="3000" i="1" dirty="0" err="1">
                <a:latin typeface="Bahnschrift SemiLight" panose="020B0502040204020203" pitchFamily="34" charset="0"/>
              </a:rPr>
              <a:t>vilnius-events.lt</a:t>
            </a:r>
            <a:r>
              <a:rPr lang="en-US" sz="3000" dirty="0">
                <a:latin typeface="Bahnschrift SemiLight" panose="020B0502040204020203" pitchFamily="34" charset="0"/>
              </a:rPr>
              <a:t>)</a:t>
            </a:r>
          </a:p>
          <a:p>
            <a:pPr marL="0" indent="0">
              <a:buNone/>
            </a:pPr>
            <a:r>
              <a:rPr lang="en-US" sz="3000" dirty="0">
                <a:latin typeface="Bahnschrift SemiLight" panose="020B0502040204020203" pitchFamily="34" charset="0"/>
              </a:rPr>
              <a:t>• </a:t>
            </a:r>
            <a:r>
              <a:rPr lang="en-US" sz="3000" dirty="0" err="1">
                <a:latin typeface="Bahnschrift SemiLight" panose="020B0502040204020203" pitchFamily="34" charset="0"/>
              </a:rPr>
              <a:t>Laisvalaikio</a:t>
            </a:r>
            <a:r>
              <a:rPr lang="en-US" sz="3000" dirty="0">
                <a:latin typeface="Bahnschrift SemiLight" panose="020B0502040204020203" pitchFamily="34" charset="0"/>
              </a:rPr>
              <a:t>, </a:t>
            </a:r>
            <a:r>
              <a:rPr lang="en-US" sz="3000" dirty="0" err="1">
                <a:latin typeface="Bahnschrift SemiLight" panose="020B0502040204020203" pitchFamily="34" charset="0"/>
              </a:rPr>
              <a:t>pramogų</a:t>
            </a:r>
            <a:r>
              <a:rPr lang="en-US" sz="3000" dirty="0">
                <a:latin typeface="Bahnschrift SemiLight" panose="020B0502040204020203" pitchFamily="34" charset="0"/>
              </a:rPr>
              <a:t> </a:t>
            </a:r>
            <a:r>
              <a:rPr lang="en-US" sz="3000" dirty="0" err="1">
                <a:latin typeface="Bahnschrift SemiLight" panose="020B0502040204020203" pitchFamily="34" charset="0"/>
              </a:rPr>
              <a:t>ir</a:t>
            </a:r>
            <a:r>
              <a:rPr lang="en-US" sz="3000" dirty="0">
                <a:latin typeface="Bahnschrift SemiLight" panose="020B0502040204020203" pitchFamily="34" charset="0"/>
              </a:rPr>
              <a:t> </a:t>
            </a:r>
            <a:r>
              <a:rPr lang="en-US" sz="3000" dirty="0" err="1">
                <a:latin typeface="Bahnschrift SemiLight" panose="020B0502040204020203" pitchFamily="34" charset="0"/>
              </a:rPr>
              <a:t>renginių</a:t>
            </a:r>
            <a:r>
              <a:rPr lang="en-US" sz="3000" dirty="0">
                <a:latin typeface="Bahnschrift SemiLight" panose="020B0502040204020203" pitchFamily="34" charset="0"/>
              </a:rPr>
              <a:t> </a:t>
            </a:r>
            <a:r>
              <a:rPr lang="en-US" sz="3000" dirty="0" err="1">
                <a:latin typeface="Bahnschrift SemiLight" panose="020B0502040204020203" pitchFamily="34" charset="0"/>
              </a:rPr>
              <a:t>gidai</a:t>
            </a:r>
            <a:r>
              <a:rPr lang="en-US" sz="3000" dirty="0">
                <a:latin typeface="Bahnschrift SemiLight" panose="020B0502040204020203" pitchFamily="34" charset="0"/>
              </a:rPr>
              <a:t> (</a:t>
            </a:r>
            <a:r>
              <a:rPr lang="en-US" sz="3000" i="1" dirty="0" err="1">
                <a:latin typeface="Bahnschrift SemiLight" panose="020B0502040204020203" pitchFamily="34" charset="0"/>
              </a:rPr>
              <a:t>anonsas.lt</a:t>
            </a:r>
            <a:r>
              <a:rPr lang="en-US" sz="3000" i="1" dirty="0">
                <a:latin typeface="Bahnschrift SemiLight" panose="020B0502040204020203" pitchFamily="34" charset="0"/>
              </a:rPr>
              <a:t>, zebra.15.min.lt/</a:t>
            </a:r>
            <a:r>
              <a:rPr lang="en-US" sz="3000" i="1" dirty="0" err="1">
                <a:latin typeface="Bahnschrift SemiLight" panose="020B0502040204020203" pitchFamily="34" charset="0"/>
              </a:rPr>
              <a:t>lt</a:t>
            </a:r>
            <a:r>
              <a:rPr lang="en-US" sz="3000" i="1" dirty="0">
                <a:latin typeface="Bahnschrift SemiLight" panose="020B0502040204020203" pitchFamily="34" charset="0"/>
              </a:rPr>
              <a:t>/</a:t>
            </a:r>
            <a:r>
              <a:rPr lang="en-US" sz="3000" i="1" dirty="0" err="1">
                <a:latin typeface="Bahnschrift SemiLight" panose="020B0502040204020203" pitchFamily="34" charset="0"/>
              </a:rPr>
              <a:t>laisvalaikis</a:t>
            </a:r>
            <a:r>
              <a:rPr lang="en-US" sz="3000" i="1" dirty="0">
                <a:latin typeface="Bahnschrift SemiLight" panose="020B0502040204020203" pitchFamily="34" charset="0"/>
              </a:rPr>
              <a:t>/</a:t>
            </a:r>
            <a:r>
              <a:rPr lang="en-US" sz="3000" i="1" dirty="0" err="1">
                <a:latin typeface="Bahnschrift SemiLight" panose="020B0502040204020203" pitchFamily="34" charset="0"/>
              </a:rPr>
              <a:t>renginiai</a:t>
            </a:r>
            <a:r>
              <a:rPr lang="en-US" sz="3000" dirty="0">
                <a:latin typeface="Bahnschrift SemiLight" panose="020B0502040204020203" pitchFamily="34" charset="0"/>
              </a:rPr>
              <a:t>)</a:t>
            </a:r>
          </a:p>
        </p:txBody>
      </p:sp>
    </p:spTree>
    <p:extLst>
      <p:ext uri="{BB962C8B-B14F-4D97-AF65-F5344CB8AC3E}">
        <p14:creationId xmlns:p14="http://schemas.microsoft.com/office/powerpoint/2010/main" val="116937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5"/>
          <p:cNvSpPr txBox="1">
            <a:spLocks noGrp="1"/>
          </p:cNvSpPr>
          <p:nvPr>
            <p:ph type="title"/>
          </p:nvPr>
        </p:nvSpPr>
        <p:spPr>
          <a:xfrm>
            <a:off x="646101" y="452725"/>
            <a:ext cx="8750100" cy="1400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Viešosios e. paslaugos būna keturių lygių:</a:t>
            </a:r>
            <a:endParaRPr/>
          </a:p>
        </p:txBody>
      </p:sp>
      <p:pic>
        <p:nvPicPr>
          <p:cNvPr id="181" name="Google Shape;181;p5"/>
          <p:cNvPicPr preferRelativeResize="0"/>
          <p:nvPr/>
        </p:nvPicPr>
        <p:blipFill>
          <a:blip r:embed="rId3">
            <a:alphaModFix/>
          </a:blip>
          <a:stretch>
            <a:fillRect/>
          </a:stretch>
        </p:blipFill>
        <p:spPr>
          <a:xfrm>
            <a:off x="2286000" y="1920363"/>
            <a:ext cx="7620000" cy="4572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6"/>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1. Informacinis lygis</a:t>
            </a:r>
            <a:endParaRPr/>
          </a:p>
        </p:txBody>
      </p:sp>
      <p:sp>
        <p:nvSpPr>
          <p:cNvPr id="187" name="Google Shape;187;p6"/>
          <p:cNvSpPr txBox="1">
            <a:spLocks noGrp="1"/>
          </p:cNvSpPr>
          <p:nvPr>
            <p:ph type="body" idx="1"/>
          </p:nvPr>
        </p:nvSpPr>
        <p:spPr>
          <a:xfrm>
            <a:off x="646100" y="1760375"/>
            <a:ext cx="10476000" cy="4524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200"/>
              <a:t>Informacinis - viešai pasiekiamoje interneto svetainėje institucija pateikia informaciją.</a:t>
            </a:r>
            <a:endParaRPr sz="2200"/>
          </a:p>
          <a:p>
            <a:pPr marL="0" lvl="0" indent="0" algn="l" rtl="0">
              <a:spcBef>
                <a:spcPts val="0"/>
              </a:spcBef>
              <a:spcAft>
                <a:spcPts val="0"/>
              </a:spcAft>
              <a:buSzPts val="1600"/>
              <a:buNone/>
            </a:pPr>
            <a:endParaRPr sz="2200"/>
          </a:p>
          <a:p>
            <a:pPr marL="342900" lvl="0" indent="-355600" algn="l" rtl="0">
              <a:spcBef>
                <a:spcPts val="1000"/>
              </a:spcBef>
              <a:spcAft>
                <a:spcPts val="0"/>
              </a:spcAft>
              <a:buSzPts val="1800"/>
              <a:buChar char="►"/>
            </a:pPr>
            <a:r>
              <a:rPr lang="lt-LT" sz="2200"/>
              <a:t>Vilniaus miesto savivaldybės administracija (vilnius.lt)</a:t>
            </a:r>
            <a:endParaRPr sz="2200"/>
          </a:p>
          <a:p>
            <a:pPr marL="342900" lvl="0" indent="-355600" algn="l" rtl="0">
              <a:spcBef>
                <a:spcPts val="1000"/>
              </a:spcBef>
              <a:spcAft>
                <a:spcPts val="0"/>
              </a:spcAft>
              <a:buSzPts val="1800"/>
              <a:buChar char="►"/>
            </a:pPr>
            <a:r>
              <a:rPr lang="lt-LT" sz="2200"/>
              <a:t>Lietuvos nacionalinė Martyno Mažvydo biblioteka (ibiblioteka.lt)</a:t>
            </a:r>
            <a:endParaRPr sz="2200"/>
          </a:p>
          <a:p>
            <a:pPr marL="342900" lvl="0" indent="-355600" algn="l" rtl="0">
              <a:spcBef>
                <a:spcPts val="1000"/>
              </a:spcBef>
              <a:spcAft>
                <a:spcPts val="0"/>
              </a:spcAft>
              <a:buSzPts val="1800"/>
              <a:buChar char="►"/>
            </a:pPr>
            <a:r>
              <a:rPr lang="lt-LT" sz="2200"/>
              <a:t>Lietuvos įmonių katalogai (rekvizitai.lt)</a:t>
            </a:r>
            <a:endParaRPr sz="2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7"/>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2. Vienpusės sąveikos lygis </a:t>
            </a:r>
            <a:endParaRPr/>
          </a:p>
        </p:txBody>
      </p:sp>
      <p:sp>
        <p:nvSpPr>
          <p:cNvPr id="193" name="Google Shape;193;p7"/>
          <p:cNvSpPr txBox="1">
            <a:spLocks noGrp="1"/>
          </p:cNvSpPr>
          <p:nvPr>
            <p:ph type="body" idx="1"/>
          </p:nvPr>
        </p:nvSpPr>
        <p:spPr>
          <a:xfrm>
            <a:off x="646100" y="1656175"/>
            <a:ext cx="10476300" cy="4666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200"/>
              <a:t>Vienpusės sąveikos - institucija svetainėje pateikia naudotojui iš dalies automatizuotas formas ir anketas, kurias užpildęs ir išsispausdinęs naudotojas gali jomis naudotis (pvz., pateikti institucijai duomenis).</a:t>
            </a:r>
            <a:endParaRPr sz="2200"/>
          </a:p>
          <a:p>
            <a:pPr marL="0" lvl="0" indent="0" algn="l" rtl="0">
              <a:spcBef>
                <a:spcPts val="0"/>
              </a:spcBef>
              <a:spcAft>
                <a:spcPts val="0"/>
              </a:spcAft>
              <a:buSzPts val="1600"/>
              <a:buNone/>
            </a:pPr>
            <a:endParaRPr sz="2200"/>
          </a:p>
          <a:p>
            <a:pPr marL="342900" lvl="0" indent="-355600" algn="l" rtl="0">
              <a:spcBef>
                <a:spcPts val="1000"/>
              </a:spcBef>
              <a:spcAft>
                <a:spcPts val="0"/>
              </a:spcAft>
              <a:buSzPts val="1800"/>
              <a:buChar char="►"/>
            </a:pPr>
            <a:r>
              <a:rPr lang="lt-LT" sz="2200"/>
              <a:t>Asmens dokumentų išrašymo centras prie Lietuvos Respublikos vidaus reikalų ministerijos (adic.lrv.lt)</a:t>
            </a:r>
            <a:endParaRPr sz="2200"/>
          </a:p>
          <a:p>
            <a:pPr marL="342900" lvl="0" indent="-355600" algn="l" rtl="0">
              <a:spcBef>
                <a:spcPts val="1000"/>
              </a:spcBef>
              <a:spcAft>
                <a:spcPts val="0"/>
              </a:spcAft>
              <a:buSzPts val="1800"/>
              <a:buChar char="►"/>
            </a:pPr>
            <a:r>
              <a:rPr lang="lt-LT" sz="2200"/>
              <a:t>Užimtumo tarnyba prie Lietuvos Respublikos socialinės apsaugos ir darbo ministerijos (uzt.lt)</a:t>
            </a:r>
            <a:endParaRPr sz="22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8"/>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3. Dvipusės sąveikos lygis</a:t>
            </a:r>
            <a:endParaRPr/>
          </a:p>
        </p:txBody>
      </p:sp>
      <p:sp>
        <p:nvSpPr>
          <p:cNvPr id="199" name="Google Shape;199;p8"/>
          <p:cNvSpPr txBox="1">
            <a:spLocks noGrp="1"/>
          </p:cNvSpPr>
          <p:nvPr>
            <p:ph type="body" idx="1"/>
          </p:nvPr>
        </p:nvSpPr>
        <p:spPr>
          <a:xfrm>
            <a:off x="646100" y="1671075"/>
            <a:ext cx="10461000" cy="46962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200"/>
              <a:t>Dvipusės sąveikos - naudotojo tapatybė nustatoma sistemoje. Institucija atsako i elektroninius naudotojo paklausimus, tačiau viešoji paslauga (pvz., pažyma) teikiama neelektronine forma.</a:t>
            </a:r>
            <a:endParaRPr sz="2200"/>
          </a:p>
          <a:p>
            <a:pPr marL="342900" lvl="0" indent="0" algn="l" rtl="0">
              <a:spcBef>
                <a:spcPts val="1000"/>
              </a:spcBef>
              <a:spcAft>
                <a:spcPts val="0"/>
              </a:spcAft>
              <a:buNone/>
            </a:pPr>
            <a:endParaRPr sz="2200"/>
          </a:p>
          <a:p>
            <a:pPr marL="342900" lvl="0" indent="-355600" algn="l" rtl="0">
              <a:spcBef>
                <a:spcPts val="1000"/>
              </a:spcBef>
              <a:spcAft>
                <a:spcPts val="0"/>
              </a:spcAft>
              <a:buSzPts val="1800"/>
              <a:buChar char="►"/>
            </a:pPr>
            <a:r>
              <a:rPr lang="lt-LT" sz="2200"/>
              <a:t>Elektroninės sveikatos paslaugos (esveikata.lt)</a:t>
            </a:r>
            <a:endParaRPr sz="2200"/>
          </a:p>
          <a:p>
            <a:pPr marL="342900" lvl="0" indent="-355600" algn="l" rtl="0">
              <a:spcBef>
                <a:spcPts val="1000"/>
              </a:spcBef>
              <a:spcAft>
                <a:spcPts val="0"/>
              </a:spcAft>
              <a:buSzPts val="1800"/>
              <a:buChar char="►"/>
            </a:pPr>
            <a:r>
              <a:rPr lang="lt-LT" sz="2200"/>
              <a:t>Lietuvos Respublikos transporto paslaugos (regitra.lt)</a:t>
            </a:r>
            <a:endParaRPr sz="22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9"/>
          <p:cNvSpPr txBox="1">
            <a:spLocks noGrp="1"/>
          </p:cNvSpPr>
          <p:nvPr>
            <p:ph type="title"/>
          </p:nvPr>
        </p:nvSpPr>
        <p:spPr>
          <a:xfrm>
            <a:off x="646111" y="452718"/>
            <a:ext cx="9404723" cy="14005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2"/>
              </a:buClr>
              <a:buSzPts val="4200"/>
              <a:buFont typeface="Century Gothic"/>
              <a:buNone/>
            </a:pPr>
            <a:r>
              <a:rPr lang="lt-LT"/>
              <a:t>4. Bendradarbiavimo lygis</a:t>
            </a:r>
            <a:endParaRPr/>
          </a:p>
        </p:txBody>
      </p:sp>
      <p:sp>
        <p:nvSpPr>
          <p:cNvPr id="205" name="Google Shape;205;p9"/>
          <p:cNvSpPr txBox="1">
            <a:spLocks noGrp="1"/>
          </p:cNvSpPr>
          <p:nvPr>
            <p:ph type="body" idx="1"/>
          </p:nvPr>
        </p:nvSpPr>
        <p:spPr>
          <a:xfrm>
            <a:off x="646100" y="1525763"/>
            <a:ext cx="6334200" cy="4697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200"/>
              <a:t>Bendradarbiavimo - elektroninės paslaugos teikiamos automatiškai naudojant registraciją ir duomenis apie paslaugų naudotoją.</a:t>
            </a:r>
            <a:endParaRPr sz="2200"/>
          </a:p>
        </p:txBody>
      </p:sp>
      <p:pic>
        <p:nvPicPr>
          <p:cNvPr id="206" name="Google Shape;206;p9"/>
          <p:cNvPicPr preferRelativeResize="0"/>
          <p:nvPr/>
        </p:nvPicPr>
        <p:blipFill>
          <a:blip r:embed="rId3">
            <a:alphaModFix/>
          </a:blip>
          <a:stretch>
            <a:fillRect/>
          </a:stretch>
        </p:blipFill>
        <p:spPr>
          <a:xfrm>
            <a:off x="6087325" y="1398062"/>
            <a:ext cx="6432100" cy="5845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Jonas">
  <a:themeElements>
    <a:clrScheme name="Jonas">
      <a:dk1>
        <a:srgbClr val="000000"/>
      </a:dk1>
      <a:lt1>
        <a:srgbClr val="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660</Words>
  <Application>Microsoft Office PowerPoint</Application>
  <PresentationFormat>Plačiaekranė</PresentationFormat>
  <Paragraphs>70</Paragraphs>
  <Slides>18</Slides>
  <Notes>8</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18</vt:i4>
      </vt:variant>
    </vt:vector>
  </HeadingPairs>
  <TitlesOfParts>
    <vt:vector size="24" baseType="lpstr">
      <vt:lpstr>Arial</vt:lpstr>
      <vt:lpstr>Noto Sans Symbols</vt:lpstr>
      <vt:lpstr>Bahnschrift SemiBold</vt:lpstr>
      <vt:lpstr>Bahnschrift SemiLight</vt:lpstr>
      <vt:lpstr>Century Gothic</vt:lpstr>
      <vt:lpstr>Jonas</vt:lpstr>
      <vt:lpstr>Elektroninės paslaugos</vt:lpstr>
      <vt:lpstr>„PowerPoint“ pateiktis</vt:lpstr>
      <vt:lpstr>E. Valdžia ir jos paslaugos</vt:lpstr>
      <vt:lpstr>Elektroninė bankininkystė</vt:lpstr>
      <vt:lpstr>Elektroninė prekyba</vt:lpstr>
      <vt:lpstr>Elektroninis parašas</vt:lpstr>
      <vt:lpstr>Mobilusis e. parašas</vt:lpstr>
      <vt:lpstr>Kitų elektroninių paslaugų pavyzdžiai</vt:lpstr>
      <vt:lpstr>Elektroninių paslaugų pavyzdžiai</vt:lpstr>
      <vt:lpstr>Elektroninių paslaugų pavyzdžiai</vt:lpstr>
      <vt:lpstr>Elektroninių paslaugų pavyzdžiai</vt:lpstr>
      <vt:lpstr>Elektroninių paslaugų pavyzdžiai</vt:lpstr>
      <vt:lpstr>Elektroninių paslaugų pavyzdžiai</vt:lpstr>
      <vt:lpstr>Viešosios e. paslaugos būna keturių lygių:</vt:lpstr>
      <vt:lpstr>1. Informacinis lygis</vt:lpstr>
      <vt:lpstr>2. Vienpusės sąveikos lygis </vt:lpstr>
      <vt:lpstr>3. Dvipusės sąveikos lygis</vt:lpstr>
      <vt:lpstr>4. Bendradarbiavimo lygis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Elektroninės paslaugos</dc:title>
  <dc:creator>Gabijus</dc:creator>
  <cp:lastModifiedBy>Daiva Andriukaitienė</cp:lastModifiedBy>
  <cp:revision>2</cp:revision>
  <dcterms:created xsi:type="dcterms:W3CDTF">2024-01-11T12:38:31Z</dcterms:created>
  <dcterms:modified xsi:type="dcterms:W3CDTF">2024-02-22T20:50:08Z</dcterms:modified>
</cp:coreProperties>
</file>