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3" r:id="rId10"/>
    <p:sldId id="264" r:id="rId11"/>
    <p:sldId id="265" r:id="rId12"/>
    <p:sldId id="266" r:id="rId13"/>
    <p:sldId id="269" r:id="rId14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330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E96B9-138F-49D1-9AF9-A250A3F78135}" type="datetimeFigureOut">
              <a:rPr lang="lt-LT" smtClean="0"/>
              <a:t>2025-09-19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58D44F3-00EA-47C6-969F-D219EE7E1C9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E96B9-138F-49D1-9AF9-A250A3F78135}" type="datetimeFigureOut">
              <a:rPr lang="lt-LT" smtClean="0"/>
              <a:t>2025-09-19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44F3-00EA-47C6-969F-D219EE7E1C9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E96B9-138F-49D1-9AF9-A250A3F78135}" type="datetimeFigureOut">
              <a:rPr lang="lt-LT" smtClean="0"/>
              <a:t>2025-09-19</a:t>
            </a:fld>
            <a:endParaRPr lang="lt-LT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58D44F3-00EA-47C6-969F-D219EE7E1C98}" type="slidenum">
              <a:rPr lang="lt-LT" smtClean="0"/>
              <a:t>‹#›</a:t>
            </a:fld>
            <a:endParaRPr lang="lt-L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E96B9-138F-49D1-9AF9-A250A3F78135}" type="datetimeFigureOut">
              <a:rPr lang="lt-LT" smtClean="0"/>
              <a:t>2025-09-19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44F3-00EA-47C6-969F-D219EE7E1C9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lt-LT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E96B9-138F-49D1-9AF9-A250A3F78135}" type="datetimeFigureOut">
              <a:rPr lang="lt-LT" smtClean="0"/>
              <a:t>2025-09-19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44F3-00EA-47C6-969F-D219EE7E1C9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E96B9-138F-49D1-9AF9-A250A3F78135}" type="datetimeFigureOut">
              <a:rPr lang="lt-LT" smtClean="0"/>
              <a:t>2025-09-19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44F3-00EA-47C6-969F-D219EE7E1C9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E96B9-138F-49D1-9AF9-A250A3F78135}" type="datetimeFigureOut">
              <a:rPr lang="lt-LT" smtClean="0"/>
              <a:t>2025-09-19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44F3-00EA-47C6-969F-D219EE7E1C9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E96B9-138F-49D1-9AF9-A250A3F78135}" type="datetimeFigureOut">
              <a:rPr lang="lt-LT" smtClean="0"/>
              <a:t>2025-09-19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44F3-00EA-47C6-969F-D219EE7E1C98}" type="slidenum">
              <a:rPr lang="lt-LT" smtClean="0"/>
              <a:t>‹#›</a:t>
            </a:fld>
            <a:endParaRPr lang="lt-L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/>
              <a:t>Spustelėkite piktogr. norėdami įtraukti pav.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E96B9-138F-49D1-9AF9-A250A3F78135}" type="datetimeFigureOut">
              <a:rPr lang="lt-LT" smtClean="0"/>
              <a:t>2025-09-19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58D44F3-00EA-47C6-969F-D219EE7E1C98}" type="slidenum">
              <a:rPr lang="lt-LT" smtClean="0"/>
              <a:t>‹#›</a:t>
            </a:fld>
            <a:endParaRPr lang="lt-L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E96B9-138F-49D1-9AF9-A250A3F78135}" type="datetimeFigureOut">
              <a:rPr lang="lt-LT" smtClean="0"/>
              <a:t>2025-09-19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44F3-00EA-47C6-969F-D219EE7E1C9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E96B9-138F-49D1-9AF9-A250A3F78135}" type="datetimeFigureOut">
              <a:rPr lang="lt-LT" smtClean="0"/>
              <a:t>2025-09-19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D44F3-00EA-47C6-969F-D219EE7E1C98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EEEE96B9-138F-49D1-9AF9-A250A3F78135}" type="datetimeFigureOut">
              <a:rPr lang="lt-LT" smtClean="0"/>
              <a:t>2025-09-19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F58D44F3-00EA-47C6-969F-D219EE7E1C98}" type="slidenum">
              <a:rPr lang="lt-LT" smtClean="0"/>
              <a:t>‹#›</a:t>
            </a:fld>
            <a:endParaRPr lang="lt-LT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 err="1"/>
              <a:t>Sveikata</a:t>
            </a:r>
            <a:r>
              <a:rPr lang="en-US" sz="5400" dirty="0"/>
              <a:t> </a:t>
            </a:r>
            <a:r>
              <a:rPr lang="en-US" sz="5400" dirty="0" err="1"/>
              <a:t>ir</a:t>
            </a:r>
            <a:r>
              <a:rPr lang="en-US" sz="5400" dirty="0"/>
              <a:t> </a:t>
            </a:r>
            <a:r>
              <a:rPr lang="en-US" sz="5400" dirty="0" err="1"/>
              <a:t>darbo</a:t>
            </a:r>
            <a:r>
              <a:rPr lang="en-US" sz="5400" dirty="0"/>
              <a:t> </a:t>
            </a:r>
            <a:r>
              <a:rPr lang="en-US" sz="5400" dirty="0" err="1"/>
              <a:t>kompiuteriu</a:t>
            </a:r>
            <a:r>
              <a:rPr lang="en-US" sz="5400" dirty="0"/>
              <a:t> </a:t>
            </a:r>
            <a:r>
              <a:rPr lang="en-US" sz="5400" dirty="0" err="1"/>
              <a:t>sauga</a:t>
            </a:r>
            <a:endParaRPr lang="lt-LT" sz="5400" dirty="0"/>
          </a:p>
        </p:txBody>
      </p:sp>
    </p:spTree>
    <p:extLst>
      <p:ext uri="{BB962C8B-B14F-4D97-AF65-F5344CB8AC3E}">
        <p14:creationId xmlns:p14="http://schemas.microsoft.com/office/powerpoint/2010/main" val="1171435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Kompiuterio poveikis sveikatai: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/>
              <a:t>Veido bei kaklo odos pažeidimai;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/>
              <a:t>Regėjimo problemos;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/>
              <a:t>Kaulų ir raumenų sistemos pakenkimai;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/>
              <a:t>Psichologinės problemos.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501008"/>
            <a:ext cx="3024336" cy="270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3645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Regos sutrikimai.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Kompiuteris sukelia regėjimo įtampą, trumparegystę, sausų akių sindromą bei akių uždegimus.</a:t>
            </a:r>
          </a:p>
          <a:p>
            <a:endParaRPr lang="lt-LT" dirty="0"/>
          </a:p>
          <a:p>
            <a:r>
              <a:rPr lang="lt-LT" dirty="0"/>
              <a:t>Labiausiai akys pavargsta žaidžiant kompiuteriu įvairius žaidimus, kurie pasižymi judriais vaizdais, mirgėjimu.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877002"/>
            <a:ext cx="4464496" cy="2759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8040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Kaip to išvengti: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/>
              <a:t>Užtikrinti optimalius natūralaus ir dirbtinio apšvietimo parametrus;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/>
              <a:t>Eliminuoti pašalinių blyksnių atsiradimo galimybę, įrengiant kompiuterizuotas darbo vietas;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/>
              <a:t>Dirbti tik su kokybiškais, technikai tvarkingais ir sertifikuotais monitoriais;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/>
              <a:t>Reguliariai tikrinti regėjimą;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/>
              <a:t>Stengtis dažniau mirksėti;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/>
              <a:t>Atlikti pratimus akims.</a:t>
            </a:r>
          </a:p>
        </p:txBody>
      </p:sp>
    </p:spTree>
    <p:extLst>
      <p:ext uri="{BB962C8B-B14F-4D97-AF65-F5344CB8AC3E}">
        <p14:creationId xmlns:p14="http://schemas.microsoft.com/office/powerpoint/2010/main" val="1958536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Kaul</a:t>
            </a:r>
            <a:r>
              <a:rPr lang="lt-LT" dirty="0"/>
              <a:t>ų ir raumenų sutrikimai: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Nugaros skausmas, kurį sukelia raumenų sukietėjimas, jie per mažai aprūpinami krauju ir stinga judėjimo.</a:t>
            </a:r>
          </a:p>
          <a:p>
            <a:r>
              <a:rPr lang="lt-LT" dirty="0"/>
              <a:t>Kompiuterių naudotojus taip pat kamuoja kaklo skausmai. Juos sukelia netinkama ir statiška kūno padėtis. Kaklo skausmą ir sąstingį dažniausiai sukelia įtampa</a:t>
            </a:r>
            <a:r>
              <a:rPr lang="en-US" dirty="0"/>
              <a:t>. </a:t>
            </a:r>
            <a:r>
              <a:rPr lang="lt-LT" dirty="0"/>
              <a:t>Jei sėdint galva palenkiama žemyn, dėl šios įtampos skauda pakaušį. </a:t>
            </a:r>
          </a:p>
        </p:txBody>
      </p:sp>
    </p:spTree>
    <p:extLst>
      <p:ext uri="{BB962C8B-B14F-4D97-AF65-F5344CB8AC3E}">
        <p14:creationId xmlns:p14="http://schemas.microsoft.com/office/powerpoint/2010/main" val="3186096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Kaip to išvengti: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/>
              <a:t>Ergonomiškai sutvarkant darbo vietą;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/>
              <a:t>Reguliariai mankštinantis ir einant pasivaikščioti;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/>
              <a:t>Taisyklingai sėdint ir dažnai keičiant kūno padėtį</a:t>
            </a:r>
            <a:r>
              <a:rPr lang="en-US" dirty="0"/>
              <a:t>.</a:t>
            </a:r>
            <a:endParaRPr lang="lt-L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284984"/>
            <a:ext cx="4536504" cy="322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4546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Psichologinės ir socialinės problemos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Dėl įtampos, naujų technologijų baimės, greito ir neatidėliotino užduočių atlikimo dirbant kompiuteriu kyla stresas.</a:t>
            </a:r>
          </a:p>
          <a:p>
            <a:r>
              <a:rPr lang="lt-LT" dirty="0"/>
              <a:t>Dėl veiklos su kompiuteriu didėja įtampa, kuri kelia pyktį, socialines problemas – nenorą bendrauti, susierzinimą ir užsidarymą savyje. Kompiuteris kelia priklausomybę, kai kuriems vartotojams sunku atsitraukti nuo šios veiklos.</a:t>
            </a:r>
          </a:p>
        </p:txBody>
      </p:sp>
    </p:spTree>
    <p:extLst>
      <p:ext uri="{BB962C8B-B14F-4D97-AF65-F5344CB8AC3E}">
        <p14:creationId xmlns:p14="http://schemas.microsoft.com/office/powerpoint/2010/main" val="2174423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Kaip to išvengti: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Susireguliuoti darbo ir poilsio režimą. Rekomenduojama maksimali darbo dienos trukmė dirbant kompiuteriu yra 8 valandos. Pietų pertrauka turi būti daroma praėjus 4 valandoms nuo darbo pradžios, jos trukmė - ne trumpesnė kaip 1 valanda</a:t>
            </a:r>
            <a:r>
              <a:rPr lang="en-US" dirty="0"/>
              <a:t>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62443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Veido ir kaklo odos pažeidimai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Kompiuterių skleidžiami elektrinis ir magnetinis laukai sukelia odos niežėjimą ir paraudimą. Jie dingsta baigus darbą, kartais po ilgesnio poilsio.</a:t>
            </a:r>
          </a:p>
          <a:p>
            <a:r>
              <a:rPr lang="lt-LT" dirty="0"/>
              <a:t>Bėrimai neretai taip pat susiję su kompiuteriu.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717032"/>
            <a:ext cx="3059890" cy="192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4231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Kaip to išvengti: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/>
              <a:t>Santykinės oro drėgmės palaikymas ribose nuo 40 iki 60%;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Kompiuterių monitorių elektrostatinių krūvių kontrolė;</a:t>
            </a:r>
            <a:endParaRPr lang="lt-LT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/>
              <a:t>Apsauginių ekranų vartojimas.</a:t>
            </a:r>
          </a:p>
        </p:txBody>
      </p:sp>
    </p:spTree>
    <p:extLst>
      <p:ext uri="{BB962C8B-B14F-4D97-AF65-F5344CB8AC3E}">
        <p14:creationId xmlns:p14="http://schemas.microsoft.com/office/powerpoint/2010/main" val="7125641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5791200" cy="1371600"/>
          </a:xfrm>
        </p:spPr>
        <p:txBody>
          <a:bodyPr>
            <a:normAutofit fontScale="90000"/>
          </a:bodyPr>
          <a:lstStyle/>
          <a:p>
            <a:r>
              <a:rPr lang="lt-LT" dirty="0"/>
              <a:t>Saugios darbo kompiuteriu vietos įrengimas: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/>
              <a:t>Vienam dirbančiajam kompiuteriu asmeniui turi būti skiriama ne mažiau kaip 6 m</a:t>
            </a:r>
            <a:r>
              <a:rPr lang="lt-LT" baseline="30000" dirty="0"/>
              <a:t>2</a:t>
            </a:r>
            <a:r>
              <a:rPr lang="lt-LT" dirty="0"/>
              <a:t> ploto ir 20 m</a:t>
            </a:r>
            <a:r>
              <a:rPr lang="lt-LT" baseline="30000" dirty="0"/>
              <a:t>3</a:t>
            </a:r>
            <a:r>
              <a:rPr lang="lt-LT" dirty="0"/>
              <a:t> erdvės;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/>
              <a:t>oro temperatūra turi būti 18-22 </a:t>
            </a:r>
            <a:r>
              <a:rPr lang="lt-LT" dirty="0" err="1"/>
              <a:t>laipsn</a:t>
            </a:r>
            <a:r>
              <a:rPr lang="lt-LT" dirty="0"/>
              <a:t>.;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/>
              <a:t>Apšvietimas – mišrus</a:t>
            </a:r>
            <a:r>
              <a:rPr lang="en-US" dirty="0"/>
              <a:t> </a:t>
            </a:r>
            <a:r>
              <a:rPr lang="lt-LT" dirty="0"/>
              <a:t>(natūralus ir dirbtinis). Natūralus – šoninis, langai į šiaurę;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/>
              <a:t>Rekomenduojama antistatinė patalpų grindų danga;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/>
              <a:t>Patalpų lubos ir sienos turi būti dažomos nesodriomis spalvomis. Paviršiai turi būti matiniai, kad nesusidarytų nereikalingi atspindžiai ir blyksniai.</a:t>
            </a:r>
          </a:p>
        </p:txBody>
      </p:sp>
    </p:spTree>
    <p:extLst>
      <p:ext uri="{BB962C8B-B14F-4D97-AF65-F5344CB8AC3E}">
        <p14:creationId xmlns:p14="http://schemas.microsoft.com/office/powerpoint/2010/main" val="3290466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Taisyklinga pozicija prie kompiuterio: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/>
              <a:t>Nuotolis nuo akių iki ekrano – 50-60cm.;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/>
              <a:t>Tiesi galvos ir kaklo padėtis, atpalaiduoti pečiai;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/>
              <a:t>Ekrano viršus – akių lygyje arba šiek tiek aukščiau;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/>
              <a:t>Nugara atremta į atkaltę;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/>
              <a:t>Rankos sulenktos per alkūnes stačiu kampu;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/>
              <a:t>Status kampas ties pusiauju ir keliais;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dirty="0"/>
              <a:t>Pėdos padėtos ant atramos ar grindų.</a:t>
            </a:r>
          </a:p>
        </p:txBody>
      </p:sp>
    </p:spTree>
    <p:extLst>
      <p:ext uri="{BB962C8B-B14F-4D97-AF65-F5344CB8AC3E}">
        <p14:creationId xmlns:p14="http://schemas.microsoft.com/office/powerpoint/2010/main" val="3837542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32656"/>
            <a:ext cx="5874545" cy="5607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5564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grindinė">
  <a:themeElements>
    <a:clrScheme name="Pagrindinė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Pagrindinė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grindinė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82</TotalTime>
  <Words>477</Words>
  <Application>Microsoft Office PowerPoint</Application>
  <PresentationFormat>Demonstracija ekrane (4:3)</PresentationFormat>
  <Paragraphs>50</Paragraphs>
  <Slides>13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2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13</vt:i4>
      </vt:variant>
    </vt:vector>
  </HeadingPairs>
  <TitlesOfParts>
    <vt:vector size="16" baseType="lpstr">
      <vt:lpstr>Arial</vt:lpstr>
      <vt:lpstr>Arial Black</vt:lpstr>
      <vt:lpstr>Pagrindinė</vt:lpstr>
      <vt:lpstr>Sveikata ir darbo kompiuteriu sauga</vt:lpstr>
      <vt:lpstr>Kompiuterio poveikis sveikatai:</vt:lpstr>
      <vt:lpstr>Regos sutrikimai.</vt:lpstr>
      <vt:lpstr>Kaip to išvengti:</vt:lpstr>
      <vt:lpstr>Kaulų ir raumenų sutrikimai:</vt:lpstr>
      <vt:lpstr>Kaip to išvengti:</vt:lpstr>
      <vt:lpstr>Psichologinės ir socialinės problemos</vt:lpstr>
      <vt:lpstr>Kaip to išvengti:</vt:lpstr>
      <vt:lpstr>Veido ir kaklo odos pažeidimai</vt:lpstr>
      <vt:lpstr>Kaip to išvengti:</vt:lpstr>
      <vt:lpstr>Saugios darbo kompiuteriu vietos įrengimas:</vt:lpstr>
      <vt:lpstr>Taisyklinga pozicija prie kompiuterio: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Sveikata ir darbo kompiuteriu sauga</dc:title>
  <dc:creator>Mokinys</dc:creator>
  <cp:lastModifiedBy>Gabijus</cp:lastModifiedBy>
  <cp:revision>10</cp:revision>
  <dcterms:created xsi:type="dcterms:W3CDTF">2020-02-06T06:09:45Z</dcterms:created>
  <dcterms:modified xsi:type="dcterms:W3CDTF">2025-09-19T10:47:04Z</dcterms:modified>
</cp:coreProperties>
</file>