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0" r:id="rId1"/>
  </p:sldMasterIdLst>
  <p:sldIdLst>
    <p:sldId id="256" r:id="rId2"/>
    <p:sldId id="257" r:id="rId3"/>
    <p:sldId id="258" r:id="rId4"/>
    <p:sldId id="279" r:id="rId5"/>
    <p:sldId id="259" r:id="rId6"/>
    <p:sldId id="260" r:id="rId7"/>
    <p:sldId id="271" r:id="rId8"/>
    <p:sldId id="272" r:id="rId9"/>
    <p:sldId id="274" r:id="rId10"/>
    <p:sldId id="273" r:id="rId11"/>
    <p:sldId id="276" r:id="rId12"/>
    <p:sldId id="275" r:id="rId13"/>
    <p:sldId id="277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1666" y="25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51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873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09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06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433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29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47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02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942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9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57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0577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46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lpe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72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aveikslėlis skilty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79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50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35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BCAD085-E8A6-8845-BD4E-CB4CCA059FC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0000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Grupinis programavimas: Principai ir įrankiai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194" y="4470082"/>
            <a:ext cx="3028950" cy="15144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Darbo tikslas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Supažindinti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grupinio</a:t>
            </a:r>
            <a:r>
              <a:rPr dirty="0"/>
              <a:t> </a:t>
            </a:r>
            <a:r>
              <a:rPr dirty="0" err="1"/>
              <a:t>programavimo</a:t>
            </a:r>
            <a:r>
              <a:rPr dirty="0"/>
              <a:t> </a:t>
            </a:r>
            <a:r>
              <a:rPr dirty="0" err="1"/>
              <a:t>principais</a:t>
            </a:r>
            <a:r>
              <a:rPr dirty="0"/>
              <a:t>.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Paaiškinti</a:t>
            </a:r>
            <a:r>
              <a:rPr dirty="0"/>
              <a:t> </a:t>
            </a:r>
            <a:r>
              <a:rPr dirty="0" err="1"/>
              <a:t>Git</a:t>
            </a:r>
            <a:r>
              <a:rPr dirty="0"/>
              <a:t> </a:t>
            </a:r>
            <a:r>
              <a:rPr dirty="0" err="1"/>
              <a:t>ir</a:t>
            </a:r>
            <a:r>
              <a:rPr dirty="0"/>
              <a:t> GitHub </a:t>
            </a:r>
            <a:r>
              <a:rPr dirty="0" err="1"/>
              <a:t>paskirtį</a:t>
            </a:r>
            <a:r>
              <a:rPr dirty="0"/>
              <a:t>.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Aptarti</a:t>
            </a:r>
            <a:r>
              <a:rPr dirty="0"/>
              <a:t> </a:t>
            </a:r>
            <a:r>
              <a:rPr dirty="0" err="1"/>
              <a:t>komandinio</a:t>
            </a:r>
            <a:r>
              <a:rPr dirty="0"/>
              <a:t> </a:t>
            </a:r>
            <a:r>
              <a:rPr dirty="0" err="1"/>
              <a:t>darbo</a:t>
            </a:r>
            <a:r>
              <a:rPr dirty="0"/>
              <a:t> </a:t>
            </a:r>
            <a:r>
              <a:rPr dirty="0" err="1"/>
              <a:t>organizavimą</a:t>
            </a:r>
            <a:r>
              <a:rPr dirty="0"/>
              <a:t>.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535" y="4439603"/>
            <a:ext cx="2990850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Kas</a:t>
            </a:r>
            <a:r>
              <a:rPr dirty="0"/>
              <a:t> </a:t>
            </a:r>
            <a:r>
              <a:rPr dirty="0" err="1"/>
              <a:t>yra</a:t>
            </a:r>
            <a:r>
              <a:rPr dirty="0"/>
              <a:t> </a:t>
            </a:r>
            <a:r>
              <a:rPr dirty="0" err="1"/>
              <a:t>grupinis</a:t>
            </a:r>
            <a:r>
              <a:rPr dirty="0"/>
              <a:t> </a:t>
            </a:r>
            <a:r>
              <a:rPr dirty="0" err="1"/>
              <a:t>programavimas</a:t>
            </a:r>
            <a:r>
              <a:rPr dirty="0"/>
              <a:t>?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Grupinis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programavimas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esminis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šiuolaikinės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programinės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įrangos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kūrimo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metodas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Komandinis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darbas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gebėjimas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kartu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kurti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skaitmeninį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turinį</a:t>
            </a:r>
            <a:r>
              <a:rPr lang="lt-LT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Tikslas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išmokti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dalintis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kodu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valdyti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jo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versijas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ir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išvengti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klaidų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535" y="4656138"/>
            <a:ext cx="2990850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Versijų kontrolės sistemos (VCS)</a:t>
            </a:r>
            <a:endParaRPr lang="en-US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457200" y="1924190"/>
            <a:ext cx="82296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Problema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: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Dirbant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keliems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žmonėms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,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kyla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grėsmė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perrašyti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vienas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kito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failus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arba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prarasti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veikiančią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programos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versiją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Sprendimas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: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Versijų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kontrolės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sistema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Git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 Ji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fiksuoja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kiekvieną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kodo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pakeitimą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,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leidžia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grįžti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į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ankstesnes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versijas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ir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matyti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,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kas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atliko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korekcijas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Nuotolinės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saugyklos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: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Kodas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saugomas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debesų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kompiuterijos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platformose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,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tokiose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kaip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GitHub,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GitLab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arba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Bitbucket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</a:t>
            </a: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354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screenshot of a Grafana dashboard using the GitHub data sourc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15" y="2471738"/>
            <a:ext cx="7154885" cy="401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920" y="231458"/>
            <a:ext cx="3566160" cy="17830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GitHub </a:t>
            </a:r>
            <a:r>
              <a:rPr dirty="0" err="1" smtClean="0"/>
              <a:t>platforma</a:t>
            </a:r>
            <a:endParaRPr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92480" y="1313276"/>
            <a:ext cx="8165592" cy="393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Git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standartizuota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kuri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fiksuoja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kiekvieną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kodo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pakeitimą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Nuotolinės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talpyklos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debesų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kompiuterijos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platformos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kur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saugomas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bendras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projektas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Pagrindinis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įrankis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– GitHub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platforma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naudojama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atviro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kodo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ir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komerciniuose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projektuose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GitHub</a:t>
            </a:r>
            <a:r>
              <a:rPr lang="lt-LT" dirty="0" smtClean="0"/>
              <a:t> sistema </a:t>
            </a:r>
            <a:endParaRPr lang="en-US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/>
          <a:srcRect l="9499" t="19565" r="44102" b="35973"/>
          <a:stretch/>
        </p:blipFill>
        <p:spPr>
          <a:xfrm>
            <a:off x="253999" y="1849120"/>
            <a:ext cx="8086297" cy="43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898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err="1"/>
              <a:t>Git</a:t>
            </a:r>
            <a:r>
              <a:rPr lang="lt-LT" b="1" dirty="0"/>
              <a:t> procesai ir šakojimasis (</a:t>
            </a:r>
            <a:r>
              <a:rPr lang="lt-LT" b="1" dirty="0" err="1"/>
              <a:t>Branching</a:t>
            </a:r>
            <a:r>
              <a:rPr lang="lt-LT" b="1" dirty="0"/>
              <a:t>)</a:t>
            </a:r>
            <a:br>
              <a:rPr lang="lt-LT" b="1" dirty="0"/>
            </a:br>
            <a:endParaRPr lang="en-US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457200" y="1402080"/>
            <a:ext cx="3651504" cy="3779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b="1" dirty="0" err="1" smtClean="0"/>
              <a:t>Branching</a:t>
            </a:r>
            <a:r>
              <a:rPr lang="lt-LT" b="1" dirty="0" smtClean="0"/>
              <a:t> </a:t>
            </a:r>
            <a:r>
              <a:rPr lang="lt-LT" b="1" dirty="0"/>
              <a:t>(Šakos)</a:t>
            </a:r>
            <a:r>
              <a:rPr lang="lt-LT" dirty="0"/>
              <a:t> – leidžia programuotojui saugiai dirbti su savo kodo dalimi, negadinant pagrindinės programos versijos.</a:t>
            </a:r>
          </a:p>
          <a:p>
            <a:pPr marL="0" indent="0">
              <a:buNone/>
            </a:pPr>
            <a:r>
              <a:rPr lang="lt-LT" b="1" dirty="0" err="1"/>
              <a:t>Main</a:t>
            </a:r>
            <a:r>
              <a:rPr lang="lt-LT" b="1" dirty="0"/>
              <a:t> / </a:t>
            </a:r>
            <a:r>
              <a:rPr lang="lt-LT" b="1" dirty="0" err="1"/>
              <a:t>Master</a:t>
            </a:r>
            <a:r>
              <a:rPr lang="lt-LT" dirty="0"/>
              <a:t> – pagrindinė, veikianti programos šaka.</a:t>
            </a:r>
          </a:p>
          <a:p>
            <a:pPr marL="0" indent="0">
              <a:buNone/>
            </a:pPr>
            <a:r>
              <a:rPr lang="lt-LT" b="1" dirty="0" err="1"/>
              <a:t>Feature</a:t>
            </a:r>
            <a:r>
              <a:rPr lang="lt-LT" b="1" dirty="0"/>
              <a:t> </a:t>
            </a:r>
            <a:r>
              <a:rPr lang="lt-LT" b="1" dirty="0" err="1"/>
              <a:t>Branch</a:t>
            </a:r>
            <a:r>
              <a:rPr lang="lt-LT" dirty="0"/>
              <a:t> – eksperimentinė šaka, skirta naujos funkcijos kūrimui (pvz., naujo algoritmo testavimui</a:t>
            </a:r>
            <a:r>
              <a:rPr lang="lt-LT" dirty="0" smtClean="0"/>
              <a:t>).</a:t>
            </a:r>
            <a:endParaRPr lang="en-US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217" y="995680"/>
            <a:ext cx="3871667" cy="51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549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/>
              <a:t>Kodo peržiūra ir </a:t>
            </a:r>
            <a:r>
              <a:rPr lang="lt-LT" b="1" dirty="0" err="1"/>
              <a:t>Pull</a:t>
            </a:r>
            <a:r>
              <a:rPr lang="lt-LT" b="1" dirty="0"/>
              <a:t> </a:t>
            </a:r>
            <a:r>
              <a:rPr lang="lt-LT" b="1" dirty="0" err="1"/>
              <a:t>Request</a:t>
            </a:r>
            <a:r>
              <a:rPr lang="lt-LT" b="1" dirty="0"/>
              <a:t/>
            </a:r>
            <a:br>
              <a:rPr lang="lt-LT" b="1" dirty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b="1" dirty="0" err="1" smtClean="0"/>
              <a:t>Pull</a:t>
            </a:r>
            <a:r>
              <a:rPr lang="lt-LT" b="1" dirty="0" smtClean="0"/>
              <a:t> </a:t>
            </a:r>
            <a:r>
              <a:rPr lang="lt-LT" b="1" dirty="0" err="1"/>
              <a:t>Request</a:t>
            </a:r>
            <a:r>
              <a:rPr lang="lt-LT" b="1" dirty="0"/>
              <a:t> (PR)</a:t>
            </a:r>
            <a:r>
              <a:rPr lang="lt-LT" dirty="0"/>
              <a:t> – užklausa, kuria programuotojas prašo prijungti jo parašytą kodą prie pagrindinio projekto.</a:t>
            </a:r>
          </a:p>
          <a:p>
            <a:pPr marL="0" indent="0">
              <a:buNone/>
            </a:pPr>
            <a:r>
              <a:rPr lang="lt-LT" b="1" dirty="0" err="1"/>
              <a:t>Code</a:t>
            </a:r>
            <a:r>
              <a:rPr lang="lt-LT" b="1" dirty="0"/>
              <a:t> </a:t>
            </a:r>
            <a:r>
              <a:rPr lang="lt-LT" b="1" dirty="0" err="1"/>
              <a:t>Review</a:t>
            </a:r>
            <a:r>
              <a:rPr lang="lt-LT" dirty="0"/>
              <a:t> – komandos nariai peržiūri atliktus pakeitimus, ieško loginių klaidų ir siūlo optimizavimo sprendimus.</a:t>
            </a:r>
          </a:p>
          <a:p>
            <a:pPr marL="0" indent="0">
              <a:buNone/>
            </a:pPr>
            <a:r>
              <a:rPr lang="lt-LT" b="1" dirty="0"/>
              <a:t>Kokybės kontrolė</a:t>
            </a:r>
            <a:r>
              <a:rPr lang="lt-LT" dirty="0"/>
              <a:t> – užtikrina, kad į galutinį produktą nepatektų neveikiantis kodas.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051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err="1" smtClean="0"/>
              <a:t>Githube</a:t>
            </a:r>
            <a:r>
              <a:rPr lang="lt-LT" dirty="0" smtClean="0"/>
              <a:t> galima žinutėmis spręsti problemas:</a:t>
            </a:r>
            <a:endParaRPr lang="en-US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70" y="2312040"/>
            <a:ext cx="7314914" cy="3448680"/>
          </a:xfrm>
        </p:spPr>
      </p:pic>
    </p:spTree>
    <p:extLst>
      <p:ext uri="{BB962C8B-B14F-4D97-AF65-F5344CB8AC3E}">
        <p14:creationId xmlns:p14="http://schemas.microsoft.com/office/powerpoint/2010/main" val="3596863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/>
              <a:t>Užduočių valdymas (</a:t>
            </a:r>
            <a:r>
              <a:rPr lang="lt-LT" b="1" dirty="0" err="1"/>
              <a:t>Agile</a:t>
            </a:r>
            <a:r>
              <a:rPr lang="lt-LT" b="1" dirty="0"/>
              <a:t> / </a:t>
            </a:r>
            <a:r>
              <a:rPr lang="lt-LT" b="1" dirty="0" err="1"/>
              <a:t>Kanban</a:t>
            </a:r>
            <a:r>
              <a:rPr lang="lt-LT" b="1" dirty="0"/>
              <a:t>)</a:t>
            </a:r>
            <a:br>
              <a:rPr lang="lt-LT" b="1" dirty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b="1" dirty="0" err="1" smtClean="0"/>
              <a:t>Kanban</a:t>
            </a:r>
            <a:r>
              <a:rPr lang="lt-LT" b="1" dirty="0" smtClean="0"/>
              <a:t> </a:t>
            </a:r>
            <a:r>
              <a:rPr lang="lt-LT" b="1" dirty="0"/>
              <a:t>lenta</a:t>
            </a:r>
            <a:r>
              <a:rPr lang="lt-LT" dirty="0"/>
              <a:t> – vizualus būdas paskirstyti programavimo užduotis komandoje.</a:t>
            </a:r>
          </a:p>
          <a:p>
            <a:pPr marL="0" indent="0">
              <a:buNone/>
            </a:pPr>
            <a:r>
              <a:rPr lang="lt-LT" b="1" dirty="0"/>
              <a:t>Stulpeliai</a:t>
            </a:r>
            <a:r>
              <a:rPr lang="lt-LT" dirty="0"/>
              <a:t> – užduotys skirstomos į „Reikia padaryti“ (To </a:t>
            </a:r>
            <a:r>
              <a:rPr lang="lt-LT" dirty="0" err="1"/>
              <a:t>Do</a:t>
            </a:r>
            <a:r>
              <a:rPr lang="lt-LT" dirty="0"/>
              <a:t>), „Daroma“ (</a:t>
            </a:r>
            <a:r>
              <a:rPr lang="lt-LT" dirty="0" err="1"/>
              <a:t>In</a:t>
            </a:r>
            <a:r>
              <a:rPr lang="lt-LT" dirty="0"/>
              <a:t> </a:t>
            </a:r>
            <a:r>
              <a:rPr lang="lt-LT" dirty="0" err="1"/>
              <a:t>Progress</a:t>
            </a:r>
            <a:r>
              <a:rPr lang="lt-LT" dirty="0"/>
              <a:t>) ir „Atlikta“ (Done).</a:t>
            </a:r>
          </a:p>
          <a:p>
            <a:pPr marL="0" indent="0">
              <a:buNone/>
            </a:pPr>
            <a:r>
              <a:rPr lang="lt-LT" b="1" dirty="0"/>
              <a:t>Įrankiai</a:t>
            </a:r>
            <a:r>
              <a:rPr lang="lt-LT" dirty="0"/>
              <a:t> – populiarios sistemos integruojasi su </a:t>
            </a:r>
            <a:r>
              <a:rPr lang="lt-LT" dirty="0" err="1"/>
              <a:t>Git</a:t>
            </a:r>
            <a:r>
              <a:rPr lang="lt-LT" dirty="0"/>
              <a:t> (pvz., </a:t>
            </a:r>
            <a:r>
              <a:rPr lang="lt-LT" dirty="0" err="1"/>
              <a:t>Trello</a:t>
            </a:r>
            <a:r>
              <a:rPr lang="lt-LT" dirty="0"/>
              <a:t>, </a:t>
            </a:r>
            <a:r>
              <a:rPr lang="lt-LT" dirty="0" err="1"/>
              <a:t>Atlassian</a:t>
            </a:r>
            <a:r>
              <a:rPr lang="lt-LT" dirty="0"/>
              <a:t> </a:t>
            </a:r>
            <a:r>
              <a:rPr lang="lt-LT" dirty="0" err="1"/>
              <a:t>Jira</a:t>
            </a:r>
            <a:r>
              <a:rPr lang="lt-LT" dirty="0"/>
              <a:t>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45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Užduočių lenta</a:t>
            </a:r>
            <a:endParaRPr lang="en-US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09" y="1949764"/>
            <a:ext cx="7808633" cy="3648396"/>
          </a:xfrm>
        </p:spPr>
      </p:pic>
    </p:spTree>
    <p:extLst>
      <p:ext uri="{BB962C8B-B14F-4D97-AF65-F5344CB8AC3E}">
        <p14:creationId xmlns:p14="http://schemas.microsoft.com/office/powerpoint/2010/main" val="3597283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Privalumai</a:t>
            </a:r>
            <a:endParaRPr lang="en-US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89281" y="1691322"/>
            <a:ext cx="7416800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Efektyvumas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–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grupinis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programavimas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su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GitHub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pagreitina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sistemų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kūrimą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ir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sumažina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klaidų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skaičių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Standartai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–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versijų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kontrolės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ir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kodo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peržiūros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išmanymas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yra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pivalom</a:t>
            </a:r>
            <a:r>
              <a:rPr kumimoji="0" lang="lt-LT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Saugumas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–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centralizuotas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kodo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saugojimas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apsaugo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projektą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nuo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duomenų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praradimo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aveikslėlis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190" y="4896803"/>
            <a:ext cx="299085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616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Išvados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Git</a:t>
            </a:r>
            <a:r>
              <a:rPr dirty="0"/>
              <a:t> </a:t>
            </a:r>
            <a:r>
              <a:rPr dirty="0" err="1"/>
              <a:t>ir</a:t>
            </a:r>
            <a:r>
              <a:rPr dirty="0"/>
              <a:t> GitHub </a:t>
            </a:r>
            <a:r>
              <a:rPr dirty="0" err="1"/>
              <a:t>yra</a:t>
            </a:r>
            <a:r>
              <a:rPr dirty="0"/>
              <a:t> </a:t>
            </a:r>
            <a:r>
              <a:rPr dirty="0" err="1"/>
              <a:t>grupinio</a:t>
            </a:r>
            <a:r>
              <a:rPr dirty="0"/>
              <a:t> </a:t>
            </a:r>
            <a:r>
              <a:rPr dirty="0" err="1"/>
              <a:t>programavimo</a:t>
            </a:r>
            <a:r>
              <a:rPr dirty="0"/>
              <a:t> </a:t>
            </a:r>
            <a:r>
              <a:rPr dirty="0" err="1"/>
              <a:t>standartas</a:t>
            </a:r>
            <a:r>
              <a:rPr dirty="0"/>
              <a:t>.</a:t>
            </a:r>
          </a:p>
          <a:p>
            <a:pPr marL="0" indent="0">
              <a:buNone/>
            </a:pPr>
            <a:r>
              <a:rPr dirty="0"/>
              <a:t>• Code Review </a:t>
            </a:r>
            <a:r>
              <a:rPr dirty="0" err="1"/>
              <a:t>gerina</a:t>
            </a:r>
            <a:r>
              <a:rPr dirty="0"/>
              <a:t> </a:t>
            </a:r>
            <a:r>
              <a:rPr dirty="0" err="1"/>
              <a:t>kokybę</a:t>
            </a:r>
            <a:r>
              <a:rPr dirty="0"/>
              <a:t>.</a:t>
            </a:r>
          </a:p>
          <a:p>
            <a:pPr marL="0" indent="0">
              <a:buNone/>
            </a:pPr>
            <a:r>
              <a:rPr dirty="0"/>
              <a:t>• Agile </a:t>
            </a:r>
            <a:r>
              <a:rPr dirty="0" err="1"/>
              <a:t>metodai</a:t>
            </a:r>
            <a:r>
              <a:rPr dirty="0"/>
              <a:t> </a:t>
            </a:r>
            <a:r>
              <a:rPr dirty="0" err="1"/>
              <a:t>didina</a:t>
            </a:r>
            <a:r>
              <a:rPr dirty="0"/>
              <a:t> </a:t>
            </a:r>
            <a:r>
              <a:rPr dirty="0" err="1"/>
              <a:t>efektyvumą</a:t>
            </a:r>
            <a:r>
              <a:rPr dirty="0"/>
              <a:t>.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535" y="4846003"/>
            <a:ext cx="2990850" cy="1524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alūnas">
  <a:themeElements>
    <a:clrScheme name="Skalūnas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kalūnas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kalūna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TM04033929[[fn=Skalūnas]]</Template>
  <TotalTime>44</TotalTime>
  <Words>405</Words>
  <Application>Microsoft Office PowerPoint</Application>
  <PresentationFormat>Demonstracija ekrane (4:3)</PresentationFormat>
  <Paragraphs>40</Paragraphs>
  <Slides>14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20" baseType="lpstr">
      <vt:lpstr>Arial</vt:lpstr>
      <vt:lpstr>Calisto MT</vt:lpstr>
      <vt:lpstr>Google Sans</vt:lpstr>
      <vt:lpstr>Trebuchet MS</vt:lpstr>
      <vt:lpstr>Wingdings 2</vt:lpstr>
      <vt:lpstr>Skalūnas</vt:lpstr>
      <vt:lpstr>Grupinis programavimas: Principai ir įrankiai</vt:lpstr>
      <vt:lpstr>Darbo tikslas</vt:lpstr>
      <vt:lpstr>Kas yra grupinis programavimas?</vt:lpstr>
      <vt:lpstr>Versijų kontrolės sistemos (VCS)</vt:lpstr>
      <vt:lpstr>„PowerPoint“ pateiktis</vt:lpstr>
      <vt:lpstr>GitHub platforma</vt:lpstr>
      <vt:lpstr>GitHub sistema </vt:lpstr>
      <vt:lpstr>Git procesai ir šakojimasis (Branching) </vt:lpstr>
      <vt:lpstr>Kodo peržiūra ir Pull Request </vt:lpstr>
      <vt:lpstr>Githube galima žinutėmis spręsti problemas:</vt:lpstr>
      <vt:lpstr>Užduočių valdymas (Agile / Kanban) </vt:lpstr>
      <vt:lpstr>Užduočių lenta</vt:lpstr>
      <vt:lpstr>Privalumai</vt:lpstr>
      <vt:lpstr>Išvados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Grupinis programavimas: Principai ir įrankiai</dc:title>
  <dc:subject/>
  <dc:creator>Daiva Andriukaitienė</dc:creator>
  <cp:keywords/>
  <dc:description>generated using python-pptx</dc:description>
  <cp:lastModifiedBy>Daiva Andriukaitienė</cp:lastModifiedBy>
  <cp:revision>10</cp:revision>
  <dcterms:created xsi:type="dcterms:W3CDTF">2013-01-27T09:14:16Z</dcterms:created>
  <dcterms:modified xsi:type="dcterms:W3CDTF">2026-05-31T18:28:55Z</dcterms:modified>
  <cp:category/>
</cp:coreProperties>
</file>